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56" r:id="rId2"/>
    <p:sldId id="257" r:id="rId3"/>
    <p:sldId id="273" r:id="rId4"/>
    <p:sldId id="272" r:id="rId5"/>
    <p:sldId id="385" r:id="rId6"/>
    <p:sldId id="386" r:id="rId7"/>
    <p:sldId id="430" r:id="rId8"/>
    <p:sldId id="446" r:id="rId9"/>
    <p:sldId id="388" r:id="rId10"/>
    <p:sldId id="432" r:id="rId11"/>
    <p:sldId id="390" r:id="rId12"/>
    <p:sldId id="433" r:id="rId13"/>
    <p:sldId id="405" r:id="rId14"/>
    <p:sldId id="393" r:id="rId15"/>
    <p:sldId id="382" r:id="rId16"/>
    <p:sldId id="426" r:id="rId17"/>
    <p:sldId id="395" r:id="rId18"/>
    <p:sldId id="396" r:id="rId19"/>
    <p:sldId id="397" r:id="rId20"/>
    <p:sldId id="434" r:id="rId21"/>
    <p:sldId id="437" r:id="rId22"/>
    <p:sldId id="399" r:id="rId23"/>
    <p:sldId id="435" r:id="rId24"/>
    <p:sldId id="447" r:id="rId25"/>
    <p:sldId id="402" r:id="rId26"/>
    <p:sldId id="436" r:id="rId27"/>
    <p:sldId id="403" r:id="rId28"/>
    <p:sldId id="404" r:id="rId29"/>
    <p:sldId id="376" r:id="rId30"/>
    <p:sldId id="427" r:id="rId31"/>
    <p:sldId id="406" r:id="rId32"/>
    <p:sldId id="407" r:id="rId33"/>
    <p:sldId id="408" r:id="rId34"/>
    <p:sldId id="438" r:id="rId35"/>
    <p:sldId id="448" r:id="rId36"/>
    <p:sldId id="410" r:id="rId37"/>
    <p:sldId id="411" r:id="rId38"/>
    <p:sldId id="412" r:id="rId39"/>
    <p:sldId id="413" r:id="rId40"/>
    <p:sldId id="439" r:id="rId41"/>
    <p:sldId id="414" r:id="rId42"/>
    <p:sldId id="415" r:id="rId43"/>
    <p:sldId id="269" r:id="rId44"/>
    <p:sldId id="428" r:id="rId45"/>
    <p:sldId id="416" r:id="rId46"/>
    <p:sldId id="417" r:id="rId47"/>
    <p:sldId id="418" r:id="rId48"/>
    <p:sldId id="419" r:id="rId49"/>
    <p:sldId id="440" r:id="rId50"/>
    <p:sldId id="420" r:id="rId51"/>
    <p:sldId id="421" r:id="rId52"/>
    <p:sldId id="441" r:id="rId53"/>
    <p:sldId id="422" r:id="rId54"/>
    <p:sldId id="423" r:id="rId55"/>
    <p:sldId id="442" r:id="rId56"/>
    <p:sldId id="424" r:id="rId57"/>
    <p:sldId id="425" r:id="rId58"/>
    <p:sldId id="377" r:id="rId59"/>
    <p:sldId id="291" r:id="rId60"/>
    <p:sldId id="429" r:id="rId61"/>
    <p:sldId id="282" r:id="rId62"/>
    <p:sldId id="283" r:id="rId63"/>
    <p:sldId id="381" r:id="rId64"/>
    <p:sldId id="292" r:id="rId65"/>
    <p:sldId id="284" r:id="rId66"/>
    <p:sldId id="443" r:id="rId67"/>
    <p:sldId id="285" r:id="rId68"/>
    <p:sldId id="286" r:id="rId69"/>
    <p:sldId id="444" r:id="rId70"/>
    <p:sldId id="287" r:id="rId71"/>
    <p:sldId id="288" r:id="rId72"/>
    <p:sldId id="445" r:id="rId73"/>
    <p:sldId id="289" r:id="rId74"/>
    <p:sldId id="290" r:id="rId7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경오" initials="김" lastIdx="1" clrIdx="0">
    <p:extLst>
      <p:ext uri="{19B8F6BF-5375-455C-9EA6-DF929625EA0E}">
        <p15:presenceInfo xmlns:p15="http://schemas.microsoft.com/office/powerpoint/2012/main" userId="S::kyoungoh@hanwhaworkplace.net::5345b0a2-f6ee-452e-aeed-2bb12950fad7" providerId="AD"/>
      </p:ext>
    </p:extLst>
  </p:cmAuthor>
  <p:cmAuthor id="2" name="김경오" initials="김 [2]" lastIdx="1" clrIdx="1">
    <p:extLst>
      <p:ext uri="{19B8F6BF-5375-455C-9EA6-DF929625EA0E}">
        <p15:presenceInfo xmlns:p15="http://schemas.microsoft.com/office/powerpoint/2012/main" userId="김경오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321"/>
    <a:srgbClr val="DDDDDD"/>
    <a:srgbClr val="646464"/>
    <a:srgbClr val="D9D9D9"/>
    <a:srgbClr val="F7F7F7"/>
    <a:srgbClr val="878787"/>
    <a:srgbClr val="EBEBEB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00" autoAdjust="0"/>
    <p:restoredTop sz="97438" autoAdjust="0"/>
  </p:normalViewPr>
  <p:slideViewPr>
    <p:cSldViewPr snapToGrid="0" showGuides="1">
      <p:cViewPr varScale="1">
        <p:scale>
          <a:sx n="163" d="100"/>
          <a:sy n="163" d="100"/>
        </p:scale>
        <p:origin x="604" y="104"/>
      </p:cViewPr>
      <p:guideLst>
        <p:guide orient="horz" pos="822"/>
        <p:guide pos="257"/>
        <p:guide pos="7423"/>
        <p:guide orient="horz" pos="4065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5EB2B-8768-48C1-925A-6BE40975A9F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1E25-5AAE-43A6-930F-E43D176E96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14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slide" Target="../slides/slide2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slide" Target="../slides/slide2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400845" y="1343026"/>
            <a:ext cx="11390311" cy="5118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3341688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78152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6696870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557847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446008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0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-1524" y="5514975"/>
            <a:ext cx="4668774" cy="825298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baseline="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series</a:t>
            </a:r>
            <a:endParaRPr lang="ko-KR" altLang="en-US" sz="4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2250" y="5041361"/>
            <a:ext cx="4070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00" b="1" dirty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r>
              <a:rPr lang="en-US" altLang="ko-KR" sz="21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Solution Simulator</a:t>
            </a:r>
            <a:endParaRPr lang="ko-KR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217987" y="5188500"/>
            <a:ext cx="4070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</a:t>
            </a:r>
            <a:r>
              <a:rPr lang="en-US" altLang="ko-KR" sz="800" b="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2.3</a:t>
            </a:r>
            <a:endParaRPr lang="ko-KR" altLang="en-US" sz="800" b="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02" y="211932"/>
            <a:ext cx="1689507" cy="4335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FA9E1D4-77B3-42E3-96EB-B68FB5E6CA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21199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series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296070" y="946150"/>
            <a:ext cx="34297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</a:t>
            </a:r>
            <a:r>
              <a:rPr lang="en-US" altLang="ko-KR" sz="150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 series</a:t>
            </a:r>
            <a:endParaRPr lang="ko-KR" altLang="en-US" sz="15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hlinkClick r:id="rId5" action="ppaction://hlinksldjump"/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B5A99E5-EB11-4EBF-8EB1-0053193DE6C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21199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673F8C-4A4F-4B1A-BEFB-8F501B640CE8}"/>
              </a:ext>
            </a:extLst>
          </p:cNvPr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series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hlinkClick r:id="rId5" action="ppaction://hlinksldjump"/>
            <a:extLst>
              <a:ext uri="{FF2B5EF4-FFF2-40B4-BE49-F238E27FC236}">
                <a16:creationId xmlns:a16="http://schemas.microsoft.com/office/drawing/2014/main" id="{DAA0BEE7-AC92-4E6A-B75B-33983E1E3E23}"/>
              </a:ext>
            </a:extLst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C17FF27-ACDD-4870-90DC-50DECB77756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21199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2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4062-13C8-4518-8A01-E5FFA97AF99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AB320-4A3C-4DBD-81E3-402AB42194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5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59.xml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slide" Target="slide5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slide" Target="slide43.xml"/><Relationship Id="rId5" Type="http://schemas.openxmlformats.org/officeDocument/2006/relationships/image" Target="../media/image13.png"/><Relationship Id="rId10" Type="http://schemas.openxmlformats.org/officeDocument/2006/relationships/slide" Target="slide29.xml"/><Relationship Id="rId4" Type="http://schemas.openxmlformats.org/officeDocument/2006/relationships/image" Target="../media/image12.png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12" Type="http://schemas.openxmlformats.org/officeDocument/2006/relationships/slide" Target="slide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4.xml"/><Relationship Id="rId11" Type="http://schemas.openxmlformats.org/officeDocument/2006/relationships/slide" Target="slide7.xml"/><Relationship Id="rId5" Type="http://schemas.openxmlformats.org/officeDocument/2006/relationships/image" Target="../media/image17.png"/><Relationship Id="rId15" Type="http://schemas.openxmlformats.org/officeDocument/2006/relationships/slide" Target="slide5.xml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3.xml"/><Relationship Id="rId1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hanwhavision.com/en/products/installation-solution/mount/ceiling/sbp-150cmi/" TargetMode="External"/><Relationship Id="rId21" Type="http://schemas.openxmlformats.org/officeDocument/2006/relationships/image" Target="../media/image21.png"/><Relationship Id="rId42" Type="http://schemas.openxmlformats.org/officeDocument/2006/relationships/image" Target="../media/image32.png"/><Relationship Id="rId47" Type="http://schemas.openxmlformats.org/officeDocument/2006/relationships/hyperlink" Target="https://www.hanwhavision.com/en/products/installation-solution/mount/ceiling/sbp-900cmw/" TargetMode="External"/><Relationship Id="rId63" Type="http://schemas.openxmlformats.org/officeDocument/2006/relationships/hyperlink" Target="https://www.hanwhavision.com/en/products/installation-solution/mount/ceiling/sbp-300cmtw/" TargetMode="External"/><Relationship Id="rId68" Type="http://schemas.openxmlformats.org/officeDocument/2006/relationships/image" Target="../media/image45.png"/><Relationship Id="rId7" Type="http://schemas.openxmlformats.org/officeDocument/2006/relationships/slide" Target="slide13.xml"/><Relationship Id="rId71" Type="http://schemas.openxmlformats.org/officeDocument/2006/relationships/hyperlink" Target="https://www.hanwhavision.com/en/products/installation-solution/adaptor-converter/A/sbp-c15h/" TargetMode="External"/><Relationship Id="rId2" Type="http://schemas.openxmlformats.org/officeDocument/2006/relationships/slide" Target="slide3.xml"/><Relationship Id="rId16" Type="http://schemas.openxmlformats.org/officeDocument/2006/relationships/hyperlink" Target="https://www.hanwhavision.com/en/products/installation-solution/mount/ceiling/sbp-180cmb/" TargetMode="External"/><Relationship Id="rId29" Type="http://schemas.openxmlformats.org/officeDocument/2006/relationships/image" Target="../media/image25.png"/><Relationship Id="rId11" Type="http://schemas.openxmlformats.org/officeDocument/2006/relationships/slide" Target="slide9.xml"/><Relationship Id="rId24" Type="http://schemas.openxmlformats.org/officeDocument/2006/relationships/hyperlink" Target="https://www.hanwhavision.com/en/products/installation-solution/mount/ceiling/sbp-300cmi/" TargetMode="External"/><Relationship Id="rId32" Type="http://schemas.openxmlformats.org/officeDocument/2006/relationships/image" Target="../media/image27.png"/><Relationship Id="rId37" Type="http://schemas.openxmlformats.org/officeDocument/2006/relationships/hyperlink" Target="https://www.hanwhavision.com/en/products/installation-solution/mount/parapet/sbp-300lmw/" TargetMode="External"/><Relationship Id="rId40" Type="http://schemas.openxmlformats.org/officeDocument/2006/relationships/image" Target="../media/image31.png"/><Relationship Id="rId45" Type="http://schemas.openxmlformats.org/officeDocument/2006/relationships/hyperlink" Target="https://www.hanwhavision.com/en/products/installation-solution/adaptor-converter/hanging-adaptor/sbp-301hmw2/" TargetMode="External"/><Relationship Id="rId53" Type="http://schemas.openxmlformats.org/officeDocument/2006/relationships/hyperlink" Target="https://www.hanwhavision.com/en/products/installation-solution/mount/wall/sbp-250wmw/" TargetMode="External"/><Relationship Id="rId58" Type="http://schemas.openxmlformats.org/officeDocument/2006/relationships/image" Target="../media/image40.png"/><Relationship Id="rId66" Type="http://schemas.openxmlformats.org/officeDocument/2006/relationships/image" Target="../media/image44.png"/><Relationship Id="rId5" Type="http://schemas.openxmlformats.org/officeDocument/2006/relationships/slide" Target="slide11.xml"/><Relationship Id="rId61" Type="http://schemas.openxmlformats.org/officeDocument/2006/relationships/hyperlink" Target="https://www.hanwhavision.com/en/products/installation-solution/mount/wall/sbp-300wmw1/" TargetMode="External"/><Relationship Id="rId19" Type="http://schemas.openxmlformats.org/officeDocument/2006/relationships/image" Target="../media/image20.png"/><Relationship Id="rId14" Type="http://schemas.openxmlformats.org/officeDocument/2006/relationships/hyperlink" Target="https://www.hanwhavision.com/en/products/installation-solution/mount/ceiling/sbp-140cmb/" TargetMode="External"/><Relationship Id="rId22" Type="http://schemas.openxmlformats.org/officeDocument/2006/relationships/hyperlink" Target="https://www.hanwhavision.com/en/products/installation-solution/mount/ceiling/sbp-c15p/" TargetMode="External"/><Relationship Id="rId27" Type="http://schemas.openxmlformats.org/officeDocument/2006/relationships/image" Target="../media/image24.png"/><Relationship Id="rId30" Type="http://schemas.openxmlformats.org/officeDocument/2006/relationships/image" Target="../media/image26.png"/><Relationship Id="rId35" Type="http://schemas.openxmlformats.org/officeDocument/2006/relationships/hyperlink" Target="https://www.hanwhavision.com/en/products/installation-solution/mount/corner/sbp-300kmw1/" TargetMode="External"/><Relationship Id="rId43" Type="http://schemas.openxmlformats.org/officeDocument/2006/relationships/hyperlink" Target="https://www.hanwhavision.com/en/products/installation-solution/enclosure/cabinet/sbp-150nbw/" TargetMode="External"/><Relationship Id="rId48" Type="http://schemas.openxmlformats.org/officeDocument/2006/relationships/image" Target="../media/image35.png"/><Relationship Id="rId56" Type="http://schemas.openxmlformats.org/officeDocument/2006/relationships/image" Target="../media/image39.png"/><Relationship Id="rId64" Type="http://schemas.openxmlformats.org/officeDocument/2006/relationships/image" Target="../media/image43.png"/><Relationship Id="rId69" Type="http://schemas.openxmlformats.org/officeDocument/2006/relationships/image" Target="../media/image46.png"/><Relationship Id="rId8" Type="http://schemas.openxmlformats.org/officeDocument/2006/relationships/slide" Target="slide12.xml"/><Relationship Id="rId51" Type="http://schemas.openxmlformats.org/officeDocument/2006/relationships/hyperlink" Target="https://www.hanwhavision.com/en/products/installation-solution/mount/ceiling/sbp-300cmts/" TargetMode="External"/><Relationship Id="rId72" Type="http://schemas.openxmlformats.org/officeDocument/2006/relationships/image" Target="../media/image48.png"/><Relationship Id="rId3" Type="http://schemas.openxmlformats.org/officeDocument/2006/relationships/slide" Target="slide4.xml"/><Relationship Id="rId12" Type="http://schemas.openxmlformats.org/officeDocument/2006/relationships/slide" Target="slide6.xml"/><Relationship Id="rId17" Type="http://schemas.openxmlformats.org/officeDocument/2006/relationships/image" Target="../media/image19.png"/><Relationship Id="rId25" Type="http://schemas.openxmlformats.org/officeDocument/2006/relationships/image" Target="../media/image23.png"/><Relationship Id="rId33" Type="http://schemas.openxmlformats.org/officeDocument/2006/relationships/hyperlink" Target="https://www.hanwhavision.com/en/products/installation-solution/mount/corner/sbp-156kmw/" TargetMode="External"/><Relationship Id="rId38" Type="http://schemas.openxmlformats.org/officeDocument/2006/relationships/image" Target="../media/image30.png"/><Relationship Id="rId46" Type="http://schemas.openxmlformats.org/officeDocument/2006/relationships/image" Target="../media/image34.png"/><Relationship Id="rId59" Type="http://schemas.openxmlformats.org/officeDocument/2006/relationships/hyperlink" Target="https://www.hanwhavision.com/en/products/installation-solution/mount/wall/sbp-300bw1/" TargetMode="External"/><Relationship Id="rId67" Type="http://schemas.openxmlformats.org/officeDocument/2006/relationships/hyperlink" Target="https://hanwhavisionamerica.com/product/sbv-a14b/" TargetMode="External"/><Relationship Id="rId20" Type="http://schemas.openxmlformats.org/officeDocument/2006/relationships/hyperlink" Target="https://www.hanwhavision.com/en/products/installation-solution/mount/ceiling/sbp-180cms/" TargetMode="External"/><Relationship Id="rId41" Type="http://schemas.openxmlformats.org/officeDocument/2006/relationships/hyperlink" Target="https://www.hanwhavision.com/en/products/installation-solution/enclosure/cabinet/sbp-300nbw/" TargetMode="External"/><Relationship Id="rId54" Type="http://schemas.openxmlformats.org/officeDocument/2006/relationships/image" Target="../media/image38.png"/><Relationship Id="rId62" Type="http://schemas.openxmlformats.org/officeDocument/2006/relationships/image" Target="../media/image42.png"/><Relationship Id="rId70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hyperlink" Target="https://www.hanwhavision.com/en/products/installation-solution/adaptor-converter/pole-adaptor/sbp-115pfa/" TargetMode="External"/><Relationship Id="rId36" Type="http://schemas.openxmlformats.org/officeDocument/2006/relationships/image" Target="../media/image29.png"/><Relationship Id="rId49" Type="http://schemas.openxmlformats.org/officeDocument/2006/relationships/hyperlink" Target="https://www.hanwhavision.com/en/products/installation-solution/mount/ceiling/sbp-300cmw1/" TargetMode="External"/><Relationship Id="rId57" Type="http://schemas.openxmlformats.org/officeDocument/2006/relationships/hyperlink" Target="https://www.hanwhavision.com/en/products/installation-solution/mount/wall/sbp-400wmw/" TargetMode="External"/><Relationship Id="rId10" Type="http://schemas.openxmlformats.org/officeDocument/2006/relationships/slide" Target="slide8.xml"/><Relationship Id="rId31" Type="http://schemas.openxmlformats.org/officeDocument/2006/relationships/hyperlink" Target="https://www.hanwhavision.com/en/products/installation-solution/mount/pole/sbp-300pmw2/" TargetMode="External"/><Relationship Id="rId44" Type="http://schemas.openxmlformats.org/officeDocument/2006/relationships/image" Target="../media/image33.png"/><Relationship Id="rId52" Type="http://schemas.openxmlformats.org/officeDocument/2006/relationships/image" Target="../media/image37.png"/><Relationship Id="rId60" Type="http://schemas.openxmlformats.org/officeDocument/2006/relationships/image" Target="../media/image41.png"/><Relationship Id="rId65" Type="http://schemas.openxmlformats.org/officeDocument/2006/relationships/hyperlink" Target="https://www.hanwhavision.com/en/products/installation-solution/mount/wall/sbp-137wmw1/" TargetMode="External"/><Relationship Id="rId4" Type="http://schemas.openxmlformats.org/officeDocument/2006/relationships/slide" Target="slide14.xml"/><Relationship Id="rId9" Type="http://schemas.openxmlformats.org/officeDocument/2006/relationships/slide" Target="slide7.xml"/><Relationship Id="rId13" Type="http://schemas.openxmlformats.org/officeDocument/2006/relationships/slide" Target="slide5.xml"/><Relationship Id="rId18" Type="http://schemas.openxmlformats.org/officeDocument/2006/relationships/hyperlink" Target="https://www.hanwhavision.com/en?s=CMP" TargetMode="External"/><Relationship Id="rId39" Type="http://schemas.openxmlformats.org/officeDocument/2006/relationships/hyperlink" Target="https://www.hanwhavision.com/en/products/installation-solution/mount/parapet/sbp-156lmw1/" TargetMode="Externa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hyperlink" Target="https://www.hanwhavision.com/en/products/installation-solution/mount/wall/sbp-300wmw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hyperlink" Target="https://hanwhavisionamerica.com/product/sbv-a14b/" TargetMode="External"/><Relationship Id="rId26" Type="http://schemas.openxmlformats.org/officeDocument/2006/relationships/slide" Target="slide10.xml"/><Relationship Id="rId3" Type="http://schemas.openxmlformats.org/officeDocument/2006/relationships/slide" Target="slide3.xml"/><Relationship Id="rId21" Type="http://schemas.openxmlformats.org/officeDocument/2006/relationships/image" Target="../media/image59.png"/><Relationship Id="rId34" Type="http://schemas.openxmlformats.org/officeDocument/2006/relationships/hyperlink" Target="https://www.hanwhavision.com/en/products/installation-solution/mount/ceiling/sbp-900cmp/" TargetMode="External"/><Relationship Id="rId7" Type="http://schemas.openxmlformats.org/officeDocument/2006/relationships/hyperlink" Target="https://www.hanwhavision.com/en/products/installation-solution/mount/ceiling/sbp-150cmp/" TargetMode="External"/><Relationship Id="rId12" Type="http://schemas.openxmlformats.org/officeDocument/2006/relationships/image" Target="../media/image54.png"/><Relationship Id="rId17" Type="http://schemas.openxmlformats.org/officeDocument/2006/relationships/image" Target="../media/image43.png"/><Relationship Id="rId25" Type="http://schemas.openxmlformats.org/officeDocument/2006/relationships/slide" Target="slide11.xml"/><Relationship Id="rId33" Type="http://schemas.openxmlformats.org/officeDocument/2006/relationships/slide" Target="slide5.xml"/><Relationship Id="rId2" Type="http://schemas.openxmlformats.org/officeDocument/2006/relationships/slide" Target="slide4.xml"/><Relationship Id="rId16" Type="http://schemas.openxmlformats.org/officeDocument/2006/relationships/hyperlink" Target="https://www.hanwhavision.com/en/products/installation-solution/mount/ceiling/sbp-300cmtw/" TargetMode="External"/><Relationship Id="rId20" Type="http://schemas.openxmlformats.org/officeDocument/2006/relationships/hyperlink" Target="https://www.hanwhavision.com/en/products/installation-solution/adaptor-converter/hanging-adaptor/sbp-301hmw2/" TargetMode="External"/><Relationship Id="rId29" Type="http://schemas.openxmlformats.org/officeDocument/2006/relationships/slide" Target="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14.xml"/><Relationship Id="rId32" Type="http://schemas.openxmlformats.org/officeDocument/2006/relationships/slide" Target="slide6.xml"/><Relationship Id="rId5" Type="http://schemas.openxmlformats.org/officeDocument/2006/relationships/image" Target="../media/image50.png"/><Relationship Id="rId15" Type="http://schemas.openxmlformats.org/officeDocument/2006/relationships/image" Target="../media/image57.png"/><Relationship Id="rId23" Type="http://schemas.openxmlformats.org/officeDocument/2006/relationships/image" Target="../media/image61.png"/><Relationship Id="rId28" Type="http://schemas.openxmlformats.org/officeDocument/2006/relationships/slide" Target="slide12.xml"/><Relationship Id="rId10" Type="http://schemas.openxmlformats.org/officeDocument/2006/relationships/image" Target="../media/image53.png"/><Relationship Id="rId19" Type="http://schemas.openxmlformats.org/officeDocument/2006/relationships/image" Target="../media/image58.png"/><Relationship Id="rId31" Type="http://schemas.openxmlformats.org/officeDocument/2006/relationships/slide" Target="slide9.xml"/><Relationship Id="rId4" Type="http://schemas.openxmlformats.org/officeDocument/2006/relationships/image" Target="../media/image49.png"/><Relationship Id="rId9" Type="http://schemas.openxmlformats.org/officeDocument/2006/relationships/hyperlink" Target="https://www.hanwhavision.com/en/products/installation-solution/mount/ceiling/sbp-180cms/" TargetMode="External"/><Relationship Id="rId14" Type="http://schemas.openxmlformats.org/officeDocument/2006/relationships/image" Target="../media/image56.png"/><Relationship Id="rId22" Type="http://schemas.openxmlformats.org/officeDocument/2006/relationships/image" Target="../media/image60.png"/><Relationship Id="rId27" Type="http://schemas.openxmlformats.org/officeDocument/2006/relationships/slide" Target="slide13.xml"/><Relationship Id="rId30" Type="http://schemas.openxmlformats.org/officeDocument/2006/relationships/slide" Target="slide8.xml"/><Relationship Id="rId8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image" Target="../media/image65.png"/><Relationship Id="rId26" Type="http://schemas.openxmlformats.org/officeDocument/2006/relationships/slide" Target="slide11.xml"/><Relationship Id="rId39" Type="http://schemas.openxmlformats.org/officeDocument/2006/relationships/image" Target="../media/image72.png"/><Relationship Id="rId21" Type="http://schemas.openxmlformats.org/officeDocument/2006/relationships/image" Target="../media/image68.png"/><Relationship Id="rId34" Type="http://schemas.openxmlformats.org/officeDocument/2006/relationships/slide" Target="slide5.xml"/><Relationship Id="rId7" Type="http://schemas.openxmlformats.org/officeDocument/2006/relationships/image" Target="../media/image52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slide" Target="slide14.xml"/><Relationship Id="rId33" Type="http://schemas.openxmlformats.org/officeDocument/2006/relationships/slide" Target="slide6.xml"/><Relationship Id="rId38" Type="http://schemas.openxmlformats.org/officeDocument/2006/relationships/image" Target="../media/image71.png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hyperlink" Target="https://www.hanwhavision.com/en/products/installation-solution/adaptor-converter/hanging-adaptor/sbp-301hmw2/" TargetMode="External"/><Relationship Id="rId20" Type="http://schemas.openxmlformats.org/officeDocument/2006/relationships/image" Target="../media/image67.png"/><Relationship Id="rId29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3.xml"/><Relationship Id="rId32" Type="http://schemas.openxmlformats.org/officeDocument/2006/relationships/slide" Target="slide9.xml"/><Relationship Id="rId37" Type="http://schemas.openxmlformats.org/officeDocument/2006/relationships/hyperlink" Target="https://www.hanwhavision.com/en/products/installation-solution/adaptor-converter/A/sbp-c15h/" TargetMode="External"/><Relationship Id="rId5" Type="http://schemas.openxmlformats.org/officeDocument/2006/relationships/image" Target="../media/image63.png"/><Relationship Id="rId15" Type="http://schemas.openxmlformats.org/officeDocument/2006/relationships/hyperlink" Target="https://www.hanwhavision.com/en/products/installation-solution/mount/ceiling/sbp-900cmp/" TargetMode="External"/><Relationship Id="rId23" Type="http://schemas.openxmlformats.org/officeDocument/2006/relationships/slide" Target="slide4.xml"/><Relationship Id="rId28" Type="http://schemas.openxmlformats.org/officeDocument/2006/relationships/slide" Target="slide13.xml"/><Relationship Id="rId36" Type="http://schemas.openxmlformats.org/officeDocument/2006/relationships/image" Target="../media/image70.png"/><Relationship Id="rId10" Type="http://schemas.openxmlformats.org/officeDocument/2006/relationships/image" Target="../media/image51.png"/><Relationship Id="rId19" Type="http://schemas.openxmlformats.org/officeDocument/2006/relationships/image" Target="../media/image66.png"/><Relationship Id="rId31" Type="http://schemas.openxmlformats.org/officeDocument/2006/relationships/slide" Target="slide8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4.png"/><Relationship Id="rId22" Type="http://schemas.openxmlformats.org/officeDocument/2006/relationships/image" Target="../media/image69.png"/><Relationship Id="rId27" Type="http://schemas.openxmlformats.org/officeDocument/2006/relationships/slide" Target="slide10.xml"/><Relationship Id="rId30" Type="http://schemas.openxmlformats.org/officeDocument/2006/relationships/slide" Target="slide7.xml"/><Relationship Id="rId35" Type="http://schemas.openxmlformats.org/officeDocument/2006/relationships/hyperlink" Target="https://www.hanwhavision.com/en/products/installation-solution/mount/ceiling/sbp-140cmb/" TargetMode="External"/><Relationship Id="rId8" Type="http://schemas.openxmlformats.org/officeDocument/2006/relationships/image" Target="../media/image55.png"/><Relationship Id="rId3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137wmw1/" TargetMode="External"/><Relationship Id="rId13" Type="http://schemas.openxmlformats.org/officeDocument/2006/relationships/slide" Target="slide11.xml"/><Relationship Id="rId18" Type="http://schemas.openxmlformats.org/officeDocument/2006/relationships/slide" Target="slide8.xml"/><Relationship Id="rId3" Type="http://schemas.openxmlformats.org/officeDocument/2006/relationships/slide" Target="slide3.xml"/><Relationship Id="rId21" Type="http://schemas.openxmlformats.org/officeDocument/2006/relationships/slide" Target="slide5.xml"/><Relationship Id="rId7" Type="http://schemas.openxmlformats.org/officeDocument/2006/relationships/image" Target="../media/image75.png"/><Relationship Id="rId12" Type="http://schemas.openxmlformats.org/officeDocument/2006/relationships/slide" Target="slide14.xml"/><Relationship Id="rId17" Type="http://schemas.openxmlformats.org/officeDocument/2006/relationships/slide" Target="slide7.xml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150nbw/" TargetMode="External"/><Relationship Id="rId11" Type="http://schemas.openxmlformats.org/officeDocument/2006/relationships/image" Target="../media/image58.png"/><Relationship Id="rId5" Type="http://schemas.openxmlformats.org/officeDocument/2006/relationships/image" Target="../media/image74.png"/><Relationship Id="rId15" Type="http://schemas.openxmlformats.org/officeDocument/2006/relationships/slide" Target="slide13.xml"/><Relationship Id="rId10" Type="http://schemas.openxmlformats.org/officeDocument/2006/relationships/hyperlink" Target="https://hanwhavisionamerica.com/product/sbv-a14b/" TargetMode="External"/><Relationship Id="rId19" Type="http://schemas.openxmlformats.org/officeDocument/2006/relationships/slide" Target="slide9.xml"/><Relationship Id="rId4" Type="http://schemas.openxmlformats.org/officeDocument/2006/relationships/image" Target="../media/image73.png"/><Relationship Id="rId9" Type="http://schemas.openxmlformats.org/officeDocument/2006/relationships/image" Target="../media/image76.png"/><Relationship Id="rId1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01hmw2/" TargetMode="External"/><Relationship Id="rId13" Type="http://schemas.openxmlformats.org/officeDocument/2006/relationships/image" Target="../media/image81.png"/><Relationship Id="rId18" Type="http://schemas.openxmlformats.org/officeDocument/2006/relationships/slide" Target="slide13.xml"/><Relationship Id="rId26" Type="http://schemas.openxmlformats.org/officeDocument/2006/relationships/slide" Target="slide3.xml"/><Relationship Id="rId3" Type="http://schemas.openxmlformats.org/officeDocument/2006/relationships/image" Target="../media/image77.png"/><Relationship Id="rId21" Type="http://schemas.openxmlformats.org/officeDocument/2006/relationships/slide" Target="slide8.xml"/><Relationship Id="rId7" Type="http://schemas.openxmlformats.org/officeDocument/2006/relationships/image" Target="../media/image79.png"/><Relationship Id="rId12" Type="http://schemas.openxmlformats.org/officeDocument/2006/relationships/image" Target="../media/image80.png"/><Relationship Id="rId17" Type="http://schemas.openxmlformats.org/officeDocument/2006/relationships/slide" Target="slide10.xml"/><Relationship Id="rId25" Type="http://schemas.openxmlformats.org/officeDocument/2006/relationships/slide" Target="slide4.xml"/><Relationship Id="rId2" Type="http://schemas.openxmlformats.org/officeDocument/2006/relationships/hyperlink" Target="https://www.hanwhavision.com/en/products/installation-solution/mount/wall/sbp-250wmw/" TargetMode="External"/><Relationship Id="rId16" Type="http://schemas.openxmlformats.org/officeDocument/2006/relationships/slide" Target="slide11.xml"/><Relationship Id="rId20" Type="http://schemas.openxmlformats.org/officeDocument/2006/relationships/slide" Target="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pole-adaptor/sbp-115pfa/" TargetMode="External"/><Relationship Id="rId11" Type="http://schemas.openxmlformats.org/officeDocument/2006/relationships/image" Target="../media/image75.png"/><Relationship Id="rId24" Type="http://schemas.openxmlformats.org/officeDocument/2006/relationships/slide" Target="slide5.xml"/><Relationship Id="rId5" Type="http://schemas.openxmlformats.org/officeDocument/2006/relationships/image" Target="../media/image78.png"/><Relationship Id="rId15" Type="http://schemas.openxmlformats.org/officeDocument/2006/relationships/slide" Target="slide14.xml"/><Relationship Id="rId23" Type="http://schemas.openxmlformats.org/officeDocument/2006/relationships/slide" Target="slide6.xml"/><Relationship Id="rId10" Type="http://schemas.openxmlformats.org/officeDocument/2006/relationships/hyperlink" Target="https://www.hanwhavision.com/en/products/installation-solution/enclosure/cabinet/sbp-150nbw/" TargetMode="External"/><Relationship Id="rId19" Type="http://schemas.openxmlformats.org/officeDocument/2006/relationships/slide" Target="slide12.xml"/><Relationship Id="rId4" Type="http://schemas.openxmlformats.org/officeDocument/2006/relationships/hyperlink" Target="https://www.hanwhavision.com/en/products/installation-solution/mount/wall/sbp-400wmw/" TargetMode="External"/><Relationship Id="rId9" Type="http://schemas.openxmlformats.org/officeDocument/2006/relationships/image" Target="../media/image59.png"/><Relationship Id="rId14" Type="http://schemas.openxmlformats.org/officeDocument/2006/relationships/image" Target="../media/image82.png"/><Relationship Id="rId22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88.png"/><Relationship Id="rId18" Type="http://schemas.openxmlformats.org/officeDocument/2006/relationships/slide" Target="slide10.xml"/><Relationship Id="rId3" Type="http://schemas.openxmlformats.org/officeDocument/2006/relationships/image" Target="../media/image84.png"/><Relationship Id="rId21" Type="http://schemas.openxmlformats.org/officeDocument/2006/relationships/slide" Target="slide7.xml"/><Relationship Id="rId7" Type="http://schemas.openxmlformats.org/officeDocument/2006/relationships/image" Target="../media/image85.png"/><Relationship Id="rId12" Type="http://schemas.openxmlformats.org/officeDocument/2006/relationships/hyperlink" Target="https://www.hanwhavision.com/en/products/installation-solution/mount/wall/sbp-300bw1/" TargetMode="External"/><Relationship Id="rId17" Type="http://schemas.openxmlformats.org/officeDocument/2006/relationships/slide" Target="slide11.xml"/><Relationship Id="rId25" Type="http://schemas.openxmlformats.org/officeDocument/2006/relationships/slide" Target="slide5.xml"/><Relationship Id="rId2" Type="http://schemas.openxmlformats.org/officeDocument/2006/relationships/image" Target="../media/image83.png"/><Relationship Id="rId16" Type="http://schemas.openxmlformats.org/officeDocument/2006/relationships/slide" Target="slide14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87.png"/><Relationship Id="rId24" Type="http://schemas.openxmlformats.org/officeDocument/2006/relationships/slide" Target="slide6.xml"/><Relationship Id="rId5" Type="http://schemas.openxmlformats.org/officeDocument/2006/relationships/slide" Target="slide3.xml"/><Relationship Id="rId15" Type="http://schemas.openxmlformats.org/officeDocument/2006/relationships/image" Target="../media/image59.png"/><Relationship Id="rId23" Type="http://schemas.openxmlformats.org/officeDocument/2006/relationships/slide" Target="slide9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3.xml"/><Relationship Id="rId4" Type="http://schemas.openxmlformats.org/officeDocument/2006/relationships/slide" Target="slide4.xml"/><Relationship Id="rId9" Type="http://schemas.openxmlformats.org/officeDocument/2006/relationships/image" Target="../media/image86.png"/><Relationship Id="rId14" Type="http://schemas.openxmlformats.org/officeDocument/2006/relationships/hyperlink" Target="https://www.hanwhavision.com/en/products/installation-solution/adaptor-converter/hanging-adaptor/sbp-301hmw2/" TargetMode="External"/><Relationship Id="rId22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400wmw/" TargetMode="External"/><Relationship Id="rId13" Type="http://schemas.openxmlformats.org/officeDocument/2006/relationships/image" Target="../media/image59.png"/><Relationship Id="rId18" Type="http://schemas.openxmlformats.org/officeDocument/2006/relationships/image" Target="../media/image92.png"/><Relationship Id="rId26" Type="http://schemas.openxmlformats.org/officeDocument/2006/relationships/slide" Target="slide9.xml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image" Target="../media/image77.png"/><Relationship Id="rId12" Type="http://schemas.openxmlformats.org/officeDocument/2006/relationships/hyperlink" Target="https://www.hanwhavision.com/en/products/installation-solution/adaptor-converter/hanging-adaptor/sbp-301hmw2/" TargetMode="External"/><Relationship Id="rId17" Type="http://schemas.openxmlformats.org/officeDocument/2006/relationships/image" Target="../media/image91.png"/><Relationship Id="rId25" Type="http://schemas.openxmlformats.org/officeDocument/2006/relationships/slide" Target="slide8.xml"/><Relationship Id="rId2" Type="http://schemas.openxmlformats.org/officeDocument/2006/relationships/slide" Target="slide4.xml"/><Relationship Id="rId16" Type="http://schemas.openxmlformats.org/officeDocument/2006/relationships/hyperlink" Target="https://www.hanwhavision.com/en/products/installation-solution/mount/pole/sbp-300pmw2/" TargetMode="External"/><Relationship Id="rId20" Type="http://schemas.openxmlformats.org/officeDocument/2006/relationships/slide" Target="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250wmw/" TargetMode="External"/><Relationship Id="rId11" Type="http://schemas.openxmlformats.org/officeDocument/2006/relationships/image" Target="../media/image79.png"/><Relationship Id="rId24" Type="http://schemas.openxmlformats.org/officeDocument/2006/relationships/slide" Target="slide7.xml"/><Relationship Id="rId5" Type="http://schemas.openxmlformats.org/officeDocument/2006/relationships/image" Target="../media/image90.png"/><Relationship Id="rId15" Type="http://schemas.openxmlformats.org/officeDocument/2006/relationships/image" Target="../media/image75.png"/><Relationship Id="rId23" Type="http://schemas.openxmlformats.org/officeDocument/2006/relationships/slide" Target="slide12.xml"/><Relationship Id="rId28" Type="http://schemas.openxmlformats.org/officeDocument/2006/relationships/slide" Target="slide5.xml"/><Relationship Id="rId10" Type="http://schemas.openxmlformats.org/officeDocument/2006/relationships/hyperlink" Target="https://www.hanwhavision.com/en/products/installation-solution/adaptor-converter/pole-adaptor/sbp-115pfa/" TargetMode="External"/><Relationship Id="rId19" Type="http://schemas.openxmlformats.org/officeDocument/2006/relationships/slide" Target="slide14.xml"/><Relationship Id="rId4" Type="http://schemas.openxmlformats.org/officeDocument/2006/relationships/image" Target="../media/image89.png"/><Relationship Id="rId9" Type="http://schemas.openxmlformats.org/officeDocument/2006/relationships/image" Target="../media/image78.png"/><Relationship Id="rId14" Type="http://schemas.openxmlformats.org/officeDocument/2006/relationships/hyperlink" Target="https://www.hanwhavision.com/en/products/installation-solution/enclosure/cabinet/sbp-150nbw/" TargetMode="External"/><Relationship Id="rId22" Type="http://schemas.openxmlformats.org/officeDocument/2006/relationships/slide" Target="slide13.xml"/><Relationship Id="rId27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1/" TargetMode="External"/><Relationship Id="rId13" Type="http://schemas.openxmlformats.org/officeDocument/2006/relationships/image" Target="../media/image87.png"/><Relationship Id="rId18" Type="http://schemas.openxmlformats.org/officeDocument/2006/relationships/slide" Target="slide10.xml"/><Relationship Id="rId3" Type="http://schemas.openxmlformats.org/officeDocument/2006/relationships/image" Target="../media/image94.png"/><Relationship Id="rId21" Type="http://schemas.openxmlformats.org/officeDocument/2006/relationships/slide" Target="slide7.xml"/><Relationship Id="rId7" Type="http://schemas.openxmlformats.org/officeDocument/2006/relationships/image" Target="../media/image59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slide" Target="slide11.xml"/><Relationship Id="rId25" Type="http://schemas.openxmlformats.org/officeDocument/2006/relationships/slide" Target="slide5.xml"/><Relationship Id="rId2" Type="http://schemas.openxmlformats.org/officeDocument/2006/relationships/image" Target="../media/image93.png"/><Relationship Id="rId16" Type="http://schemas.openxmlformats.org/officeDocument/2006/relationships/slide" Target="slide14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hanging-adaptor/sbp-301hmw2/" TargetMode="External"/><Relationship Id="rId11" Type="http://schemas.openxmlformats.org/officeDocument/2006/relationships/image" Target="../media/image86.png"/><Relationship Id="rId24" Type="http://schemas.openxmlformats.org/officeDocument/2006/relationships/slide" Target="slide6.xml"/><Relationship Id="rId5" Type="http://schemas.openxmlformats.org/officeDocument/2006/relationships/slide" Target="slide3.xml"/><Relationship Id="rId15" Type="http://schemas.openxmlformats.org/officeDocument/2006/relationships/image" Target="../media/image95.png"/><Relationship Id="rId23" Type="http://schemas.openxmlformats.org/officeDocument/2006/relationships/slide" Target="slide9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slide" Target="slide13.xml"/><Relationship Id="rId4" Type="http://schemas.openxmlformats.org/officeDocument/2006/relationships/slide" Target="slide4.xm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pole/sbp-300pmw2/" TargetMode="External"/><Relationship Id="rId22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hyperlink" Target="https://www.hanwhavision.com/en/products/installation-solution/adaptor-converter/hanging-adaptor/sbp-301hmw2/" TargetMode="External"/><Relationship Id="rId18" Type="http://schemas.openxmlformats.org/officeDocument/2006/relationships/slide" Target="slide10.xml"/><Relationship Id="rId3" Type="http://schemas.openxmlformats.org/officeDocument/2006/relationships/slide" Target="slide3.xml"/><Relationship Id="rId21" Type="http://schemas.openxmlformats.org/officeDocument/2006/relationships/slide" Target="slide7.xml"/><Relationship Id="rId7" Type="http://schemas.openxmlformats.org/officeDocument/2006/relationships/hyperlink" Target="https://www.hanwhavision.com/en/products/installation-solution/mount/wall/sbp-250wmw/" TargetMode="External"/><Relationship Id="rId12" Type="http://schemas.openxmlformats.org/officeDocument/2006/relationships/image" Target="../media/image79.png"/><Relationship Id="rId17" Type="http://schemas.openxmlformats.org/officeDocument/2006/relationships/slide" Target="slide11.xml"/><Relationship Id="rId25" Type="http://schemas.openxmlformats.org/officeDocument/2006/relationships/slide" Target="slide5.xml"/><Relationship Id="rId2" Type="http://schemas.openxmlformats.org/officeDocument/2006/relationships/slide" Target="slide4.xml"/><Relationship Id="rId16" Type="http://schemas.openxmlformats.org/officeDocument/2006/relationships/slide" Target="slide14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11" Type="http://schemas.openxmlformats.org/officeDocument/2006/relationships/hyperlink" Target="https://www.hanwhavision.com/en/products/installation-solution/adaptor-converter/pole-adaptor/sbp-115pfa/" TargetMode="External"/><Relationship Id="rId24" Type="http://schemas.openxmlformats.org/officeDocument/2006/relationships/slide" Target="slide6.xml"/><Relationship Id="rId5" Type="http://schemas.openxmlformats.org/officeDocument/2006/relationships/hyperlink" Target="https://www.hanwhavision.com/en/products/installation-solution/mount/corner/sbp-156kmw/" TargetMode="External"/><Relationship Id="rId15" Type="http://schemas.openxmlformats.org/officeDocument/2006/relationships/image" Target="../media/image98.png"/><Relationship Id="rId23" Type="http://schemas.openxmlformats.org/officeDocument/2006/relationships/slide" Target="slide9.xml"/><Relationship Id="rId10" Type="http://schemas.openxmlformats.org/officeDocument/2006/relationships/image" Target="../media/image78.png"/><Relationship Id="rId19" Type="http://schemas.openxmlformats.org/officeDocument/2006/relationships/slide" Target="slide13.xml"/><Relationship Id="rId4" Type="http://schemas.openxmlformats.org/officeDocument/2006/relationships/image" Target="../media/image96.png"/><Relationship Id="rId9" Type="http://schemas.openxmlformats.org/officeDocument/2006/relationships/hyperlink" Target="https://www.hanwhavision.com/en/products/installation-solution/mount/wall/sbp-400wmw/" TargetMode="External"/><Relationship Id="rId14" Type="http://schemas.openxmlformats.org/officeDocument/2006/relationships/image" Target="../media/image59.png"/><Relationship Id="rId22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hyperlink" Target="https://www.hanwhavision.com/en/products/installation-solution/mount/wall/sbp-300wmw1/" TargetMode="External"/><Relationship Id="rId18" Type="http://schemas.openxmlformats.org/officeDocument/2006/relationships/image" Target="../media/image87.png"/><Relationship Id="rId26" Type="http://schemas.openxmlformats.org/officeDocument/2006/relationships/slide" Target="slide9.xml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hyperlink" Target="https://www.hanwhavision.com/en/products/installation-solution/mount/wall/sbp-137wmw1/" TargetMode="External"/><Relationship Id="rId12" Type="http://schemas.openxmlformats.org/officeDocument/2006/relationships/image" Target="../media/image59.png"/><Relationship Id="rId17" Type="http://schemas.openxmlformats.org/officeDocument/2006/relationships/hyperlink" Target="https://www.hanwhavision.com/en/products/installation-solution/enclosure/cabinet/sbp-300nbw/" TargetMode="External"/><Relationship Id="rId25" Type="http://schemas.openxmlformats.org/officeDocument/2006/relationships/slide" Target="slide8.xml"/><Relationship Id="rId2" Type="http://schemas.openxmlformats.org/officeDocument/2006/relationships/slide" Target="slide4.xml"/><Relationship Id="rId16" Type="http://schemas.openxmlformats.org/officeDocument/2006/relationships/image" Target="../media/image86.png"/><Relationship Id="rId20" Type="http://schemas.openxmlformats.org/officeDocument/2006/relationships/slide" Target="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png"/><Relationship Id="rId11" Type="http://schemas.openxmlformats.org/officeDocument/2006/relationships/hyperlink" Target="https://www.hanwhavision.com/en/products/installation-solution/adaptor-converter/hanging-adaptor/sbp-301hmw2/" TargetMode="External"/><Relationship Id="rId24" Type="http://schemas.openxmlformats.org/officeDocument/2006/relationships/slide" Target="slide7.xml"/><Relationship Id="rId5" Type="http://schemas.openxmlformats.org/officeDocument/2006/relationships/hyperlink" Target="https://www.hanwhavision.com/en/products/installation-solution/mount/corner/sbp-300kmw1/" TargetMode="Externa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slide" Target="slide12.xml"/><Relationship Id="rId28" Type="http://schemas.openxmlformats.org/officeDocument/2006/relationships/slide" Target="slide5.xml"/><Relationship Id="rId10" Type="http://schemas.openxmlformats.org/officeDocument/2006/relationships/image" Target="../media/image102.png"/><Relationship Id="rId19" Type="http://schemas.openxmlformats.org/officeDocument/2006/relationships/slide" Target="slide14.xml"/><Relationship Id="rId4" Type="http://schemas.openxmlformats.org/officeDocument/2006/relationships/image" Target="../media/image99.png"/><Relationship Id="rId9" Type="http://schemas.openxmlformats.org/officeDocument/2006/relationships/image" Target="../media/image101.png"/><Relationship Id="rId14" Type="http://schemas.openxmlformats.org/officeDocument/2006/relationships/image" Target="../media/image85.png"/><Relationship Id="rId22" Type="http://schemas.openxmlformats.org/officeDocument/2006/relationships/slide" Target="slide13.xml"/><Relationship Id="rId27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01hmw2/" TargetMode="External"/><Relationship Id="rId13" Type="http://schemas.openxmlformats.org/officeDocument/2006/relationships/slide" Target="slide11.xml"/><Relationship Id="rId18" Type="http://schemas.openxmlformats.org/officeDocument/2006/relationships/slide" Target="slide8.xml"/><Relationship Id="rId3" Type="http://schemas.openxmlformats.org/officeDocument/2006/relationships/image" Target="../media/image103.png"/><Relationship Id="rId21" Type="http://schemas.openxmlformats.org/officeDocument/2006/relationships/slide" Target="slide5.xml"/><Relationship Id="rId7" Type="http://schemas.openxmlformats.org/officeDocument/2006/relationships/image" Target="../media/image106.png"/><Relationship Id="rId12" Type="http://schemas.openxmlformats.org/officeDocument/2006/relationships/slide" Target="slide14.xml"/><Relationship Id="rId17" Type="http://schemas.openxmlformats.org/officeDocument/2006/relationships/slide" Target="slide7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12.xml"/><Relationship Id="rId20" Type="http://schemas.openxmlformats.org/officeDocument/2006/relationships/slide" Target="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11" Type="http://schemas.openxmlformats.org/officeDocument/2006/relationships/slide" Target="slide3.xml"/><Relationship Id="rId5" Type="http://schemas.openxmlformats.org/officeDocument/2006/relationships/image" Target="../media/image104.png"/><Relationship Id="rId15" Type="http://schemas.openxmlformats.org/officeDocument/2006/relationships/slide" Target="slide13.xml"/><Relationship Id="rId10" Type="http://schemas.openxmlformats.org/officeDocument/2006/relationships/slide" Target="slide4.xml"/><Relationship Id="rId19" Type="http://schemas.openxmlformats.org/officeDocument/2006/relationships/slide" Target="slide9.xml"/><Relationship Id="rId4" Type="http://schemas.openxmlformats.org/officeDocument/2006/relationships/hyperlink" Target="https://www.hanwhavision.com/en/products/installation-solution/mount/parapet/sbp-156lmw1/" TargetMode="External"/><Relationship Id="rId9" Type="http://schemas.openxmlformats.org/officeDocument/2006/relationships/image" Target="../media/image59.png"/><Relationship Id="rId1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20.xml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slide" Target="slide28.xml"/><Relationship Id="rId17" Type="http://schemas.openxmlformats.org/officeDocument/2006/relationships/slide" Target="slide23.xml"/><Relationship Id="rId2" Type="http://schemas.openxmlformats.org/officeDocument/2006/relationships/slide" Target="slide15.xml"/><Relationship Id="rId16" Type="http://schemas.openxmlformats.org/officeDocument/2006/relationships/slide" Target="slide2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7.xml"/><Relationship Id="rId11" Type="http://schemas.openxmlformats.org/officeDocument/2006/relationships/slide" Target="slide27.xml"/><Relationship Id="rId5" Type="http://schemas.openxmlformats.org/officeDocument/2006/relationships/image" Target="../media/image107.png"/><Relationship Id="rId15" Type="http://schemas.openxmlformats.org/officeDocument/2006/relationships/slide" Target="slide21.xml"/><Relationship Id="rId10" Type="http://schemas.openxmlformats.org/officeDocument/2006/relationships/slide" Target="slide26.xml"/><Relationship Id="rId4" Type="http://schemas.openxmlformats.org/officeDocument/2006/relationships/image" Target="../media/image17.png"/><Relationship Id="rId9" Type="http://schemas.openxmlformats.org/officeDocument/2006/relationships/slide" Target="slide25.xml"/><Relationship Id="rId14" Type="http://schemas.openxmlformats.org/officeDocument/2006/relationships/slide" Target="slide22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hanwhavision.com/en/products/installation-solution/mount/ceiling/sbp-900cmw/" TargetMode="External"/><Relationship Id="rId21" Type="http://schemas.openxmlformats.org/officeDocument/2006/relationships/image" Target="../media/image19.png"/><Relationship Id="rId42" Type="http://schemas.openxmlformats.org/officeDocument/2006/relationships/hyperlink" Target="https://www.hanwhavision.com/en/products/installation-solution/mount/in-ceiling/shd-1408fpw/" TargetMode="External"/><Relationship Id="rId47" Type="http://schemas.openxmlformats.org/officeDocument/2006/relationships/image" Target="../media/image42.png"/><Relationship Id="rId63" Type="http://schemas.openxmlformats.org/officeDocument/2006/relationships/image" Target="../media/image26.png"/><Relationship Id="rId68" Type="http://schemas.openxmlformats.org/officeDocument/2006/relationships/hyperlink" Target="https://www.hanwhavision.com/en/products/installation-solution/mount/parapet/sbp-156lmw1/" TargetMode="External"/><Relationship Id="rId84" Type="http://schemas.openxmlformats.org/officeDocument/2006/relationships/image" Target="../media/image46.png"/><Relationship Id="rId16" Type="http://schemas.openxmlformats.org/officeDocument/2006/relationships/hyperlink" Target="https://www.hanwhavision.com/en?s=CMP" TargetMode="External"/><Relationship Id="rId11" Type="http://schemas.openxmlformats.org/officeDocument/2006/relationships/slide" Target="slide20.xml"/><Relationship Id="rId32" Type="http://schemas.openxmlformats.org/officeDocument/2006/relationships/hyperlink" Target="https://www.hanwhavision.com/en/products/installation-solution/mount/ceiling/sbp-300cmts/" TargetMode="External"/><Relationship Id="rId37" Type="http://schemas.openxmlformats.org/officeDocument/2006/relationships/image" Target="../media/image39.png"/><Relationship Id="rId53" Type="http://schemas.openxmlformats.org/officeDocument/2006/relationships/image" Target="../media/image27.png"/><Relationship Id="rId58" Type="http://schemas.openxmlformats.org/officeDocument/2006/relationships/hyperlink" Target="https://www.hanwhavision.com/en/products/installation-solution/mount/wall/sbp-137wmw1/" TargetMode="External"/><Relationship Id="rId74" Type="http://schemas.openxmlformats.org/officeDocument/2006/relationships/hyperlink" Target="https://www.hanwhavision.com/en/products/installation-solution/etc/dome-cover/spb-vaw72/" TargetMode="External"/><Relationship Id="rId79" Type="http://schemas.openxmlformats.org/officeDocument/2006/relationships/image" Target="../media/image22.png"/><Relationship Id="rId5" Type="http://schemas.openxmlformats.org/officeDocument/2006/relationships/slide" Target="slide18.xml"/><Relationship Id="rId19" Type="http://schemas.openxmlformats.org/officeDocument/2006/relationships/image" Target="../media/image18.png"/><Relationship Id="rId14" Type="http://schemas.openxmlformats.org/officeDocument/2006/relationships/slide" Target="slide24.xml"/><Relationship Id="rId22" Type="http://schemas.openxmlformats.org/officeDocument/2006/relationships/hyperlink" Target="https://www.hanwhavision.com/en/products/installation-solution/mount/ceiling/sbp-180cms/" TargetMode="External"/><Relationship Id="rId27" Type="http://schemas.openxmlformats.org/officeDocument/2006/relationships/image" Target="../media/image35.png"/><Relationship Id="rId30" Type="http://schemas.openxmlformats.org/officeDocument/2006/relationships/hyperlink" Target="https://www.hanwhavision.com/en/products/installation-solution/mount/ceiling/sbp-300cmtw/" TargetMode="External"/><Relationship Id="rId35" Type="http://schemas.openxmlformats.org/officeDocument/2006/relationships/image" Target="../media/image41.png"/><Relationship Id="rId43" Type="http://schemas.openxmlformats.org/officeDocument/2006/relationships/image" Target="../media/image110.png"/><Relationship Id="rId48" Type="http://schemas.openxmlformats.org/officeDocument/2006/relationships/hyperlink" Target="https://www.hanwhavision.com/en/products/installation-solution/adaptor-converter/pole-adaptor/sbp-115pfa/" TargetMode="External"/><Relationship Id="rId56" Type="http://schemas.openxmlformats.org/officeDocument/2006/relationships/hyperlink" Target="https://www.hanwhavision.com/en/products/installation-solution/mount/corner/sbd-140kmb/" TargetMode="External"/><Relationship Id="rId64" Type="http://schemas.openxmlformats.org/officeDocument/2006/relationships/hyperlink" Target="https://www.hanwhavision.com/en/products/installation-solution/mount/parapet/sbp-300lmw/" TargetMode="External"/><Relationship Id="rId69" Type="http://schemas.openxmlformats.org/officeDocument/2006/relationships/image" Target="../media/image31.png"/><Relationship Id="rId77" Type="http://schemas.openxmlformats.org/officeDocument/2006/relationships/image" Target="../media/image33.png"/><Relationship Id="rId8" Type="http://schemas.openxmlformats.org/officeDocument/2006/relationships/slide" Target="slide26.xml"/><Relationship Id="rId51" Type="http://schemas.openxmlformats.org/officeDocument/2006/relationships/image" Target="../media/image112.png"/><Relationship Id="rId72" Type="http://schemas.openxmlformats.org/officeDocument/2006/relationships/hyperlink" Target="https://hanwhavisionamerica.com/product/sbv-a14b/" TargetMode="External"/><Relationship Id="rId80" Type="http://schemas.openxmlformats.org/officeDocument/2006/relationships/hyperlink" Target="https://www.hanwhavision.com/en/products/installation-solution/mount/ceiling/sbp-300cmi/" TargetMode="External"/><Relationship Id="rId85" Type="http://schemas.openxmlformats.org/officeDocument/2006/relationships/image" Target="../media/image47.png"/><Relationship Id="rId3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image" Target="../media/image20.png"/><Relationship Id="rId25" Type="http://schemas.openxmlformats.org/officeDocument/2006/relationships/image" Target="../media/image34.png"/><Relationship Id="rId33" Type="http://schemas.openxmlformats.org/officeDocument/2006/relationships/image" Target="../media/image37.png"/><Relationship Id="rId38" Type="http://schemas.openxmlformats.org/officeDocument/2006/relationships/hyperlink" Target="https://www.hanwhavision.com/en/products/installation-solution/mount/wall/sbp-400wmw/" TargetMode="External"/><Relationship Id="rId46" Type="http://schemas.openxmlformats.org/officeDocument/2006/relationships/hyperlink" Target="https://www.hanwhavision.com/en/products/installation-solution/mount/wall/sbp-300wmw1/" TargetMode="External"/><Relationship Id="rId59" Type="http://schemas.openxmlformats.org/officeDocument/2006/relationships/image" Target="../media/image44.png"/><Relationship Id="rId67" Type="http://schemas.openxmlformats.org/officeDocument/2006/relationships/image" Target="../media/image28.png"/><Relationship Id="rId20" Type="http://schemas.openxmlformats.org/officeDocument/2006/relationships/hyperlink" Target="https://www.hanwhavision.com/en/products/installation-solution/mount/ceiling/sbp-180cmb/" TargetMode="External"/><Relationship Id="rId41" Type="http://schemas.openxmlformats.org/officeDocument/2006/relationships/image" Target="../media/image109.png"/><Relationship Id="rId54" Type="http://schemas.openxmlformats.org/officeDocument/2006/relationships/hyperlink" Target="https://www.hanwhavision.com/en/products/installation-solution/mount/corner/sbp-300kmw1/" TargetMode="External"/><Relationship Id="rId62" Type="http://schemas.openxmlformats.org/officeDocument/2006/relationships/hyperlink" Target="https://www.hanwhavision.com/en/products/installation-solution/mount/pole/sbp-150pmw/" TargetMode="External"/><Relationship Id="rId70" Type="http://schemas.openxmlformats.org/officeDocument/2006/relationships/hyperlink" Target="https://www.hanwhavision.com/en/products/installation-solution/enclosure/cabinet/sbp-300nbw/" TargetMode="External"/><Relationship Id="rId75" Type="http://schemas.openxmlformats.org/officeDocument/2006/relationships/image" Target="../media/image115.png"/><Relationship Id="rId83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9.xml"/><Relationship Id="rId15" Type="http://schemas.openxmlformats.org/officeDocument/2006/relationships/slide" Target="slide23.xml"/><Relationship Id="rId23" Type="http://schemas.openxmlformats.org/officeDocument/2006/relationships/image" Target="../media/image21.png"/><Relationship Id="rId28" Type="http://schemas.openxmlformats.org/officeDocument/2006/relationships/hyperlink" Target="https://www.hanwhavision.com/en/products/installation-solution/mount/ceiling/sbp-300cmw1/" TargetMode="External"/><Relationship Id="rId36" Type="http://schemas.openxmlformats.org/officeDocument/2006/relationships/hyperlink" Target="https://www.hanwhavision.com/en/products/installation-solution/mount/wall/sbp-300wmw/" TargetMode="External"/><Relationship Id="rId49" Type="http://schemas.openxmlformats.org/officeDocument/2006/relationships/image" Target="../media/image25.png"/><Relationship Id="rId57" Type="http://schemas.openxmlformats.org/officeDocument/2006/relationships/image" Target="../media/image113.png"/><Relationship Id="rId10" Type="http://schemas.openxmlformats.org/officeDocument/2006/relationships/slide" Target="slide28.xml"/><Relationship Id="rId31" Type="http://schemas.openxmlformats.org/officeDocument/2006/relationships/image" Target="../media/image43.png"/><Relationship Id="rId44" Type="http://schemas.openxmlformats.org/officeDocument/2006/relationships/hyperlink" Target="https://www.hanwhavision.com/en/products/installation-solution/mount/ceiling/sbp-140cmt/" TargetMode="External"/><Relationship Id="rId52" Type="http://schemas.openxmlformats.org/officeDocument/2006/relationships/hyperlink" Target="https://www.hanwhavision.com/en/products/installation-solution/mount/pole/sbp-300pmw2/" TargetMode="External"/><Relationship Id="rId60" Type="http://schemas.openxmlformats.org/officeDocument/2006/relationships/hyperlink" Target="https://www.hanwhavision.com/en/products/installation-solution/mount/A/sbd-140pmw/" TargetMode="External"/><Relationship Id="rId65" Type="http://schemas.openxmlformats.org/officeDocument/2006/relationships/image" Target="../media/image30.png"/><Relationship Id="rId73" Type="http://schemas.openxmlformats.org/officeDocument/2006/relationships/image" Target="../media/image45.png"/><Relationship Id="rId78" Type="http://schemas.openxmlformats.org/officeDocument/2006/relationships/hyperlink" Target="https://www.hanwhavision.com/en/products/installation-solution/mount/ceiling/sbp-c15p/" TargetMode="External"/><Relationship Id="rId81" Type="http://schemas.openxmlformats.org/officeDocument/2006/relationships/image" Target="../media/image23.png"/><Relationship Id="rId86" Type="http://schemas.openxmlformats.org/officeDocument/2006/relationships/hyperlink" Target="https://www.hanwhavision.com/en/products/installation-solution/mount/ceiling/sbp-c15h/" TargetMode="External"/><Relationship Id="rId4" Type="http://schemas.openxmlformats.org/officeDocument/2006/relationships/slide" Target="slide17.xml"/><Relationship Id="rId9" Type="http://schemas.openxmlformats.org/officeDocument/2006/relationships/slide" Target="slide27.xml"/><Relationship Id="rId13" Type="http://schemas.openxmlformats.org/officeDocument/2006/relationships/slide" Target="slide21.xml"/><Relationship Id="rId18" Type="http://schemas.openxmlformats.org/officeDocument/2006/relationships/hyperlink" Target="https://www.hanwhavision.com/en/products/installation-solution/mount/ceiling/sbp-140cmb/" TargetMode="External"/><Relationship Id="rId39" Type="http://schemas.openxmlformats.org/officeDocument/2006/relationships/image" Target="../media/image108.png"/><Relationship Id="rId34" Type="http://schemas.openxmlformats.org/officeDocument/2006/relationships/hyperlink" Target="https://www.hanwhavision.com/en/products/installation-solution/mount/wall/sbp-300bw1/" TargetMode="External"/><Relationship Id="rId50" Type="http://schemas.openxmlformats.org/officeDocument/2006/relationships/hyperlink" Target="https://www.hanwhavision.com/en/products/installation-solution/mount/pole/sbd-140pmb/" TargetMode="External"/><Relationship Id="rId55" Type="http://schemas.openxmlformats.org/officeDocument/2006/relationships/image" Target="../media/image29.png"/><Relationship Id="rId76" Type="http://schemas.openxmlformats.org/officeDocument/2006/relationships/hyperlink" Target="https://www.hanwhavision.com/en/products/installation-solution/enclosure/cabinet/sbp-150nbw/" TargetMode="External"/><Relationship Id="rId7" Type="http://schemas.openxmlformats.org/officeDocument/2006/relationships/slide" Target="slide25.xml"/><Relationship Id="rId71" Type="http://schemas.openxmlformats.org/officeDocument/2006/relationships/image" Target="../media/image32.png"/><Relationship Id="rId2" Type="http://schemas.openxmlformats.org/officeDocument/2006/relationships/slide" Target="slide15.xml"/><Relationship Id="rId29" Type="http://schemas.openxmlformats.org/officeDocument/2006/relationships/image" Target="../media/image36.png"/><Relationship Id="rId24" Type="http://schemas.openxmlformats.org/officeDocument/2006/relationships/hyperlink" Target="https://www.hanwhavision.com/en/products/installation-solution/adaptor-converter/hanging-adaptor/sbp-301hmw2/" TargetMode="External"/><Relationship Id="rId40" Type="http://schemas.openxmlformats.org/officeDocument/2006/relationships/hyperlink" Target="https://www.hanwhavision.com/en/products/installation-solution/mount/wall/sbp-250wmw/" TargetMode="External"/><Relationship Id="rId45" Type="http://schemas.openxmlformats.org/officeDocument/2006/relationships/image" Target="../media/image111.png"/><Relationship Id="rId66" Type="http://schemas.openxmlformats.org/officeDocument/2006/relationships/hyperlink" Target="https://www.hanwhavision.com/en/products/installation-solution/mount/corner/sbp-156kmw/" TargetMode="External"/><Relationship Id="rId87" Type="http://schemas.openxmlformats.org/officeDocument/2006/relationships/image" Target="../media/image48.png"/><Relationship Id="rId61" Type="http://schemas.openxmlformats.org/officeDocument/2006/relationships/image" Target="../media/image114.png"/><Relationship Id="rId82" Type="http://schemas.openxmlformats.org/officeDocument/2006/relationships/hyperlink" Target="https://www.hanwhavision.com/en/products/installation-solution/mount/ceiling/sbp-150cmi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hanwhavisionamerica.com/product/sbv-a14b/" TargetMode="External"/><Relationship Id="rId13" Type="http://schemas.openxmlformats.org/officeDocument/2006/relationships/slide" Target="slide17.xml"/><Relationship Id="rId18" Type="http://schemas.openxmlformats.org/officeDocument/2006/relationships/slide" Target="slide27.xml"/><Relationship Id="rId3" Type="http://schemas.openxmlformats.org/officeDocument/2006/relationships/slide" Target="slide15.xml"/><Relationship Id="rId21" Type="http://schemas.openxmlformats.org/officeDocument/2006/relationships/slide" Target="slide22.xml"/><Relationship Id="rId7" Type="http://schemas.openxmlformats.org/officeDocument/2006/relationships/image" Target="../media/image117.png"/><Relationship Id="rId12" Type="http://schemas.openxmlformats.org/officeDocument/2006/relationships/image" Target="../media/image120.png"/><Relationship Id="rId17" Type="http://schemas.openxmlformats.org/officeDocument/2006/relationships/slide" Target="slide26.xml"/><Relationship Id="rId2" Type="http://schemas.openxmlformats.org/officeDocument/2006/relationships/slide" Target="slide16.xml"/><Relationship Id="rId16" Type="http://schemas.openxmlformats.org/officeDocument/2006/relationships/slide" Target="slide25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in-ceiling/shd-1408fpw/" TargetMode="External"/><Relationship Id="rId11" Type="http://schemas.openxmlformats.org/officeDocument/2006/relationships/image" Target="../media/image119.png"/><Relationship Id="rId24" Type="http://schemas.openxmlformats.org/officeDocument/2006/relationships/slide" Target="slide23.xml"/><Relationship Id="rId5" Type="http://schemas.openxmlformats.org/officeDocument/2006/relationships/image" Target="../media/image116.png"/><Relationship Id="rId15" Type="http://schemas.openxmlformats.org/officeDocument/2006/relationships/slide" Target="slide19.xml"/><Relationship Id="rId23" Type="http://schemas.openxmlformats.org/officeDocument/2006/relationships/slide" Target="slide24.xml"/><Relationship Id="rId10" Type="http://schemas.openxmlformats.org/officeDocument/2006/relationships/image" Target="../media/image118.png"/><Relationship Id="rId19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mount/ceiling/sbp-140cmt/" TargetMode="External"/><Relationship Id="rId9" Type="http://schemas.openxmlformats.org/officeDocument/2006/relationships/image" Target="../media/image58.png"/><Relationship Id="rId14" Type="http://schemas.openxmlformats.org/officeDocument/2006/relationships/slide" Target="slide18.xml"/><Relationship Id="rId22" Type="http://schemas.openxmlformats.org/officeDocument/2006/relationships/slide" Target="slide21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1.png"/><Relationship Id="rId18" Type="http://schemas.openxmlformats.org/officeDocument/2006/relationships/image" Target="../media/image122.png"/><Relationship Id="rId26" Type="http://schemas.openxmlformats.org/officeDocument/2006/relationships/slide" Target="slide27.xml"/><Relationship Id="rId3" Type="http://schemas.openxmlformats.org/officeDocument/2006/relationships/image" Target="../media/image50.png"/><Relationship Id="rId21" Type="http://schemas.openxmlformats.org/officeDocument/2006/relationships/slide" Target="slide17.xml"/><Relationship Id="rId7" Type="http://schemas.openxmlformats.org/officeDocument/2006/relationships/hyperlink" Target="https://www.hanwhavision.com/en/products/installation-solution/mount/ceiling/sbp-180cms/" TargetMode="External"/><Relationship Id="rId12" Type="http://schemas.openxmlformats.org/officeDocument/2006/relationships/image" Target="../media/image56.png"/><Relationship Id="rId17" Type="http://schemas.openxmlformats.org/officeDocument/2006/relationships/image" Target="../media/image59.png"/><Relationship Id="rId25" Type="http://schemas.openxmlformats.org/officeDocument/2006/relationships/slide" Target="slide26.xml"/><Relationship Id="rId33" Type="http://schemas.openxmlformats.org/officeDocument/2006/relationships/hyperlink" Target="https://www.hanwhavision.com/en/products/installation-solution/mount/ceiling/sbp-900cmp/" TargetMode="External"/><Relationship Id="rId2" Type="http://schemas.openxmlformats.org/officeDocument/2006/relationships/image" Target="../media/image49.png"/><Relationship Id="rId16" Type="http://schemas.openxmlformats.org/officeDocument/2006/relationships/hyperlink" Target="https://www.hanwhavision.com/en/products/installation-solution/adaptor-converter/hanging-adaptor/sbp-301hmw2/" TargetMode="External"/><Relationship Id="rId20" Type="http://schemas.openxmlformats.org/officeDocument/2006/relationships/slide" Target="slide15.xml"/><Relationship Id="rId29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24" Type="http://schemas.openxmlformats.org/officeDocument/2006/relationships/slide" Target="slide25.xml"/><Relationship Id="rId32" Type="http://schemas.openxmlformats.org/officeDocument/2006/relationships/slide" Target="slide23.xml"/><Relationship Id="rId5" Type="http://schemas.openxmlformats.org/officeDocument/2006/relationships/hyperlink" Target="https://www.hanwhavision.com/en/products/installation-solution/mount/ceiling/sbp-150cmp/" TargetMode="External"/><Relationship Id="rId15" Type="http://schemas.openxmlformats.org/officeDocument/2006/relationships/image" Target="../media/image43.png"/><Relationship Id="rId23" Type="http://schemas.openxmlformats.org/officeDocument/2006/relationships/slide" Target="slide19.xml"/><Relationship Id="rId28" Type="http://schemas.openxmlformats.org/officeDocument/2006/relationships/slide" Target="slide20.xml"/><Relationship Id="rId10" Type="http://schemas.openxmlformats.org/officeDocument/2006/relationships/image" Target="../media/image54.png"/><Relationship Id="rId19" Type="http://schemas.openxmlformats.org/officeDocument/2006/relationships/slide" Target="slide16.xml"/><Relationship Id="rId31" Type="http://schemas.openxmlformats.org/officeDocument/2006/relationships/slide" Target="slide24.xml"/><Relationship Id="rId4" Type="http://schemas.openxmlformats.org/officeDocument/2006/relationships/image" Target="../media/image51.png"/><Relationship Id="rId9" Type="http://schemas.openxmlformats.org/officeDocument/2006/relationships/hyperlink" Target="https://www.hanwhavision.com/en/products/installation-solution/mount/ceiling/sbp-300cmp/" TargetMode="External"/><Relationship Id="rId14" Type="http://schemas.openxmlformats.org/officeDocument/2006/relationships/hyperlink" Target="https://www.hanwhavision.com/en/products/installation-solution/mount/ceiling/sbp-300cmtw/" TargetMode="External"/><Relationship Id="rId22" Type="http://schemas.openxmlformats.org/officeDocument/2006/relationships/slide" Target="slide18.xml"/><Relationship Id="rId27" Type="http://schemas.openxmlformats.org/officeDocument/2006/relationships/slide" Target="slide28.xml"/><Relationship Id="rId30" Type="http://schemas.openxmlformats.org/officeDocument/2006/relationships/slide" Target="slide21.xml"/><Relationship Id="rId8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image" Target="../media/image123.png"/><Relationship Id="rId26" Type="http://schemas.openxmlformats.org/officeDocument/2006/relationships/slide" Target="slide18.xml"/><Relationship Id="rId39" Type="http://schemas.openxmlformats.org/officeDocument/2006/relationships/hyperlink" Target="https://www.hanwhavision.com/en/products/installation-solution/mount/ceiling/sbp-c15h/" TargetMode="External"/><Relationship Id="rId21" Type="http://schemas.openxmlformats.org/officeDocument/2006/relationships/image" Target="../media/image126.png"/><Relationship Id="rId34" Type="http://schemas.openxmlformats.org/officeDocument/2006/relationships/slide" Target="slide21.xml"/><Relationship Id="rId7" Type="http://schemas.openxmlformats.org/officeDocument/2006/relationships/image" Target="../media/image52.png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hyperlink" Target="https://www.hanwhavision.com/en/products/installation-solution/adaptor-converter/hanging-adaptor/sbp-301hmw2/" TargetMode="External"/><Relationship Id="rId20" Type="http://schemas.openxmlformats.org/officeDocument/2006/relationships/image" Target="../media/image125.png"/><Relationship Id="rId29" Type="http://schemas.openxmlformats.org/officeDocument/2006/relationships/slide" Target="slide26.xml"/><Relationship Id="rId41" Type="http://schemas.openxmlformats.org/officeDocument/2006/relationships/image" Target="../media/image12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15.xml"/><Relationship Id="rId32" Type="http://schemas.openxmlformats.org/officeDocument/2006/relationships/slide" Target="slide20.xml"/><Relationship Id="rId37" Type="http://schemas.openxmlformats.org/officeDocument/2006/relationships/hyperlink" Target="https://www.hanwhavision.com/en/products/installation-solution/mount/ceiling/sbp-140cmb/" TargetMode="External"/><Relationship Id="rId40" Type="http://schemas.openxmlformats.org/officeDocument/2006/relationships/image" Target="../media/image71.png"/><Relationship Id="rId5" Type="http://schemas.openxmlformats.org/officeDocument/2006/relationships/image" Target="../media/image63.png"/><Relationship Id="rId15" Type="http://schemas.openxmlformats.org/officeDocument/2006/relationships/hyperlink" Target="https://www.hanwhavision.com/en/products/installation-solution/mount/ceiling/sbp-900cmp/" TargetMode="External"/><Relationship Id="rId23" Type="http://schemas.openxmlformats.org/officeDocument/2006/relationships/slide" Target="slide16.xml"/><Relationship Id="rId28" Type="http://schemas.openxmlformats.org/officeDocument/2006/relationships/slide" Target="slide25.xml"/><Relationship Id="rId36" Type="http://schemas.openxmlformats.org/officeDocument/2006/relationships/slide" Target="slide23.xml"/><Relationship Id="rId10" Type="http://schemas.openxmlformats.org/officeDocument/2006/relationships/image" Target="../media/image51.png"/><Relationship Id="rId19" Type="http://schemas.openxmlformats.org/officeDocument/2006/relationships/image" Target="../media/image124.png"/><Relationship Id="rId31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4.png"/><Relationship Id="rId22" Type="http://schemas.openxmlformats.org/officeDocument/2006/relationships/image" Target="../media/image127.png"/><Relationship Id="rId27" Type="http://schemas.openxmlformats.org/officeDocument/2006/relationships/slide" Target="slide19.xml"/><Relationship Id="rId30" Type="http://schemas.openxmlformats.org/officeDocument/2006/relationships/slide" Target="slide27.xml"/><Relationship Id="rId35" Type="http://schemas.openxmlformats.org/officeDocument/2006/relationships/slide" Target="slide24.xml"/><Relationship Id="rId8" Type="http://schemas.openxmlformats.org/officeDocument/2006/relationships/image" Target="../media/image55.png"/><Relationship Id="rId3" Type="http://schemas.openxmlformats.org/officeDocument/2006/relationships/image" Target="../media/image62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slide" Target="slide17.xml"/><Relationship Id="rId33" Type="http://schemas.openxmlformats.org/officeDocument/2006/relationships/slide" Target="slide22.xml"/><Relationship Id="rId38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hanwhavisionamerica.com/product/sbv-a14b/" TargetMode="External"/><Relationship Id="rId13" Type="http://schemas.openxmlformats.org/officeDocument/2006/relationships/slide" Target="slide18.xml"/><Relationship Id="rId18" Type="http://schemas.openxmlformats.org/officeDocument/2006/relationships/slide" Target="slide28.xml"/><Relationship Id="rId3" Type="http://schemas.openxmlformats.org/officeDocument/2006/relationships/slide" Target="slide15.xml"/><Relationship Id="rId21" Type="http://schemas.openxmlformats.org/officeDocument/2006/relationships/slide" Target="slide21.xml"/><Relationship Id="rId7" Type="http://schemas.openxmlformats.org/officeDocument/2006/relationships/image" Target="../media/image76.png"/><Relationship Id="rId12" Type="http://schemas.openxmlformats.org/officeDocument/2006/relationships/slide" Target="slide17.xml"/><Relationship Id="rId17" Type="http://schemas.openxmlformats.org/officeDocument/2006/relationships/slide" Target="slide27.xml"/><Relationship Id="rId2" Type="http://schemas.openxmlformats.org/officeDocument/2006/relationships/slide" Target="slide16.xml"/><Relationship Id="rId16" Type="http://schemas.openxmlformats.org/officeDocument/2006/relationships/slide" Target="slide26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137wmw1/" TargetMode="External"/><Relationship Id="rId11" Type="http://schemas.openxmlformats.org/officeDocument/2006/relationships/image" Target="../media/image130.png"/><Relationship Id="rId5" Type="http://schemas.openxmlformats.org/officeDocument/2006/relationships/image" Target="../media/image75.png"/><Relationship Id="rId15" Type="http://schemas.openxmlformats.org/officeDocument/2006/relationships/slide" Target="slide25.xml"/><Relationship Id="rId23" Type="http://schemas.openxmlformats.org/officeDocument/2006/relationships/slide" Target="slide23.xml"/><Relationship Id="rId10" Type="http://schemas.openxmlformats.org/officeDocument/2006/relationships/image" Target="../media/image129.png"/><Relationship Id="rId19" Type="http://schemas.openxmlformats.org/officeDocument/2006/relationships/slide" Target="slide20.xml"/><Relationship Id="rId4" Type="http://schemas.openxmlformats.org/officeDocument/2006/relationships/hyperlink" Target="https://www.hanwhavision.com/en/products/installation-solution/enclosure/cabinet/sbp-150nbw/" TargetMode="External"/><Relationship Id="rId9" Type="http://schemas.openxmlformats.org/officeDocument/2006/relationships/image" Target="../media/image58.png"/><Relationship Id="rId14" Type="http://schemas.openxmlformats.org/officeDocument/2006/relationships/slide" Target="slide19.xml"/><Relationship Id="rId22" Type="http://schemas.openxmlformats.org/officeDocument/2006/relationships/slide" Target="slide2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01hmw2/" TargetMode="External"/><Relationship Id="rId13" Type="http://schemas.openxmlformats.org/officeDocument/2006/relationships/image" Target="../media/image132.png"/><Relationship Id="rId18" Type="http://schemas.openxmlformats.org/officeDocument/2006/relationships/slide" Target="slide25.xml"/><Relationship Id="rId26" Type="http://schemas.openxmlformats.org/officeDocument/2006/relationships/slide" Target="slide23.xml"/><Relationship Id="rId3" Type="http://schemas.openxmlformats.org/officeDocument/2006/relationships/image" Target="../media/image77.png"/><Relationship Id="rId21" Type="http://schemas.openxmlformats.org/officeDocument/2006/relationships/slide" Target="slide28.xml"/><Relationship Id="rId7" Type="http://schemas.openxmlformats.org/officeDocument/2006/relationships/image" Target="../media/image79.png"/><Relationship Id="rId12" Type="http://schemas.openxmlformats.org/officeDocument/2006/relationships/image" Target="../media/image131.png"/><Relationship Id="rId17" Type="http://schemas.openxmlformats.org/officeDocument/2006/relationships/slide" Target="slide19.xml"/><Relationship Id="rId25" Type="http://schemas.openxmlformats.org/officeDocument/2006/relationships/slide" Target="slide24.xml"/><Relationship Id="rId2" Type="http://schemas.openxmlformats.org/officeDocument/2006/relationships/hyperlink" Target="https://www.hanwhavision.com/en/products/installation-solution/mount/wall/sbp-250wmw/" TargetMode="External"/><Relationship Id="rId16" Type="http://schemas.openxmlformats.org/officeDocument/2006/relationships/slide" Target="slide18.xml"/><Relationship Id="rId20" Type="http://schemas.openxmlformats.org/officeDocument/2006/relationships/slide" Target="slide2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pole-adaptor/sbp-115pfa/" TargetMode="External"/><Relationship Id="rId11" Type="http://schemas.openxmlformats.org/officeDocument/2006/relationships/image" Target="../media/image75.png"/><Relationship Id="rId24" Type="http://schemas.openxmlformats.org/officeDocument/2006/relationships/slide" Target="slide21.xml"/><Relationship Id="rId5" Type="http://schemas.openxmlformats.org/officeDocument/2006/relationships/image" Target="../media/image78.png"/><Relationship Id="rId15" Type="http://schemas.openxmlformats.org/officeDocument/2006/relationships/slide" Target="slide17.xml"/><Relationship Id="rId23" Type="http://schemas.openxmlformats.org/officeDocument/2006/relationships/slide" Target="slide22.xml"/><Relationship Id="rId28" Type="http://schemas.openxmlformats.org/officeDocument/2006/relationships/slide" Target="slide15.xml"/><Relationship Id="rId10" Type="http://schemas.openxmlformats.org/officeDocument/2006/relationships/hyperlink" Target="https://www.hanwhavision.com/en/products/installation-solution/enclosure/cabinet/sbp-150nbw/" TargetMode="External"/><Relationship Id="rId19" Type="http://schemas.openxmlformats.org/officeDocument/2006/relationships/slide" Target="slide26.xml"/><Relationship Id="rId4" Type="http://schemas.openxmlformats.org/officeDocument/2006/relationships/hyperlink" Target="https://www.hanwhavision.com/en/products/installation-solution/mount/wall/sbp-400wmw/" TargetMode="External"/><Relationship Id="rId9" Type="http://schemas.openxmlformats.org/officeDocument/2006/relationships/image" Target="../media/image59.png"/><Relationship Id="rId14" Type="http://schemas.openxmlformats.org/officeDocument/2006/relationships/image" Target="../media/image133.png"/><Relationship Id="rId22" Type="http://schemas.openxmlformats.org/officeDocument/2006/relationships/slide" Target="slide20.xml"/><Relationship Id="rId27" Type="http://schemas.openxmlformats.org/officeDocument/2006/relationships/slide" Target="slide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59.png"/><Relationship Id="rId18" Type="http://schemas.openxmlformats.org/officeDocument/2006/relationships/slide" Target="slide19.xml"/><Relationship Id="rId26" Type="http://schemas.openxmlformats.org/officeDocument/2006/relationships/slide" Target="slide24.xml"/><Relationship Id="rId3" Type="http://schemas.openxmlformats.org/officeDocument/2006/relationships/slide" Target="slide15.xml"/><Relationship Id="rId21" Type="http://schemas.openxmlformats.org/officeDocument/2006/relationships/slide" Target="slide27.xml"/><Relationship Id="rId7" Type="http://schemas.openxmlformats.org/officeDocument/2006/relationships/image" Target="../media/image86.png"/><Relationship Id="rId12" Type="http://schemas.openxmlformats.org/officeDocument/2006/relationships/hyperlink" Target="https://www.hanwhavision.com/en/products/installation-solution/adaptor-converter/hanging-adaptor/sbp-301hmw2/" TargetMode="External"/><Relationship Id="rId17" Type="http://schemas.openxmlformats.org/officeDocument/2006/relationships/slide" Target="slide18.xml"/><Relationship Id="rId25" Type="http://schemas.openxmlformats.org/officeDocument/2006/relationships/slide" Target="slide21.xml"/><Relationship Id="rId2" Type="http://schemas.openxmlformats.org/officeDocument/2006/relationships/slide" Target="slide16.xml"/><Relationship Id="rId16" Type="http://schemas.openxmlformats.org/officeDocument/2006/relationships/slide" Target="slide17.xml"/><Relationship Id="rId20" Type="http://schemas.openxmlformats.org/officeDocument/2006/relationships/slide" Target="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88.png"/><Relationship Id="rId24" Type="http://schemas.openxmlformats.org/officeDocument/2006/relationships/slide" Target="slide22.xml"/><Relationship Id="rId5" Type="http://schemas.openxmlformats.org/officeDocument/2006/relationships/image" Target="../media/image85.png"/><Relationship Id="rId15" Type="http://schemas.openxmlformats.org/officeDocument/2006/relationships/image" Target="../media/image135.png"/><Relationship Id="rId23" Type="http://schemas.openxmlformats.org/officeDocument/2006/relationships/slide" Target="slide20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25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87.png"/><Relationship Id="rId14" Type="http://schemas.openxmlformats.org/officeDocument/2006/relationships/image" Target="../media/image134.png"/><Relationship Id="rId22" Type="http://schemas.openxmlformats.org/officeDocument/2006/relationships/slide" Target="slide28.xml"/><Relationship Id="rId27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pole-adaptor/sbp-115pfa/" TargetMode="External"/><Relationship Id="rId13" Type="http://schemas.openxmlformats.org/officeDocument/2006/relationships/image" Target="../media/image75.png"/><Relationship Id="rId18" Type="http://schemas.openxmlformats.org/officeDocument/2006/relationships/image" Target="../media/image138.png"/><Relationship Id="rId26" Type="http://schemas.openxmlformats.org/officeDocument/2006/relationships/slide" Target="slide20.xml"/><Relationship Id="rId3" Type="http://schemas.openxmlformats.org/officeDocument/2006/relationships/slide" Target="slide15.xml"/><Relationship Id="rId21" Type="http://schemas.openxmlformats.org/officeDocument/2006/relationships/slide" Target="slide19.xml"/><Relationship Id="rId7" Type="http://schemas.openxmlformats.org/officeDocument/2006/relationships/image" Target="../media/image78.png"/><Relationship Id="rId12" Type="http://schemas.openxmlformats.org/officeDocument/2006/relationships/hyperlink" Target="https://www.hanwhavision.com/en/products/installation-solution/enclosure/cabinet/sbp-150nbw/" TargetMode="External"/><Relationship Id="rId17" Type="http://schemas.openxmlformats.org/officeDocument/2006/relationships/image" Target="../media/image137.png"/><Relationship Id="rId25" Type="http://schemas.openxmlformats.org/officeDocument/2006/relationships/slide" Target="slide28.xml"/><Relationship Id="rId2" Type="http://schemas.openxmlformats.org/officeDocument/2006/relationships/slide" Target="slide16.xml"/><Relationship Id="rId16" Type="http://schemas.openxmlformats.org/officeDocument/2006/relationships/image" Target="../media/image136.png"/><Relationship Id="rId20" Type="http://schemas.openxmlformats.org/officeDocument/2006/relationships/slide" Target="slide18.xml"/><Relationship Id="rId29" Type="http://schemas.openxmlformats.org/officeDocument/2006/relationships/slide" Target="slide2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400wmw/" TargetMode="External"/><Relationship Id="rId11" Type="http://schemas.openxmlformats.org/officeDocument/2006/relationships/image" Target="../media/image59.png"/><Relationship Id="rId24" Type="http://schemas.openxmlformats.org/officeDocument/2006/relationships/slide" Target="slide27.xml"/><Relationship Id="rId5" Type="http://schemas.openxmlformats.org/officeDocument/2006/relationships/image" Target="../media/image77.png"/><Relationship Id="rId15" Type="http://schemas.openxmlformats.org/officeDocument/2006/relationships/image" Target="../media/image91.png"/><Relationship Id="rId23" Type="http://schemas.openxmlformats.org/officeDocument/2006/relationships/slide" Target="slide26.xml"/><Relationship Id="rId28" Type="http://schemas.openxmlformats.org/officeDocument/2006/relationships/slide" Target="slide21.xml"/><Relationship Id="rId10" Type="http://schemas.openxmlformats.org/officeDocument/2006/relationships/hyperlink" Target="https://www.hanwhavision.com/en/products/installation-solution/adaptor-converter/hanging-adaptor/sbp-301hmw2/" TargetMode="External"/><Relationship Id="rId19" Type="http://schemas.openxmlformats.org/officeDocument/2006/relationships/slide" Target="slide17.xml"/><Relationship Id="rId4" Type="http://schemas.openxmlformats.org/officeDocument/2006/relationships/hyperlink" Target="https://www.hanwhavision.com/en/products/installation-solution/mount/wall/sbp-250wmw/" TargetMode="External"/><Relationship Id="rId9" Type="http://schemas.openxmlformats.org/officeDocument/2006/relationships/image" Target="../media/image79.png"/><Relationship Id="rId14" Type="http://schemas.openxmlformats.org/officeDocument/2006/relationships/hyperlink" Target="https://www.hanwhavision.com/en/products/installation-solution/mount/pole/sbp-150pmw/" TargetMode="External"/><Relationship Id="rId22" Type="http://schemas.openxmlformats.org/officeDocument/2006/relationships/slide" Target="slide25.xml"/><Relationship Id="rId27" Type="http://schemas.openxmlformats.org/officeDocument/2006/relationships/slide" Target="slide22.xml"/><Relationship Id="rId30" Type="http://schemas.openxmlformats.org/officeDocument/2006/relationships/slide" Target="slide2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143.png"/><Relationship Id="rId26" Type="http://schemas.openxmlformats.org/officeDocument/2006/relationships/slide" Target="slide26.xml"/><Relationship Id="rId3" Type="http://schemas.openxmlformats.org/officeDocument/2006/relationships/image" Target="../media/image139.png"/><Relationship Id="rId21" Type="http://schemas.openxmlformats.org/officeDocument/2006/relationships/slide" Target="slide15.xml"/><Relationship Id="rId7" Type="http://schemas.openxmlformats.org/officeDocument/2006/relationships/image" Target="../media/image142.png"/><Relationship Id="rId12" Type="http://schemas.openxmlformats.org/officeDocument/2006/relationships/hyperlink" Target="https://www.hanwhavision.com/en/products/installation-solution/adaptor-converter/hanging-adaptor/sbp-301hmw2/" TargetMode="External"/><Relationship Id="rId17" Type="http://schemas.openxmlformats.org/officeDocument/2006/relationships/image" Target="../media/image95.png"/><Relationship Id="rId25" Type="http://schemas.openxmlformats.org/officeDocument/2006/relationships/slide" Target="slide25.xml"/><Relationship Id="rId33" Type="http://schemas.openxmlformats.org/officeDocument/2006/relationships/slide" Target="slide23.xml"/><Relationship Id="rId2" Type="http://schemas.openxmlformats.org/officeDocument/2006/relationships/hyperlink" Target="https://www.hanwhavision.com/en/products/installation-solution/mount/pole/sbd-140pmb/" TargetMode="External"/><Relationship Id="rId16" Type="http://schemas.openxmlformats.org/officeDocument/2006/relationships/hyperlink" Target="https://www.hanwhavision.com/en/products/installation-solution/mount/pole/sbp-300pmw2/" TargetMode="External"/><Relationship Id="rId20" Type="http://schemas.openxmlformats.org/officeDocument/2006/relationships/slide" Target="slide16.xml"/><Relationship Id="rId29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png"/><Relationship Id="rId11" Type="http://schemas.openxmlformats.org/officeDocument/2006/relationships/image" Target="../media/image86.png"/><Relationship Id="rId24" Type="http://schemas.openxmlformats.org/officeDocument/2006/relationships/slide" Target="slide19.xml"/><Relationship Id="rId32" Type="http://schemas.openxmlformats.org/officeDocument/2006/relationships/slide" Target="slide24.xml"/><Relationship Id="rId5" Type="http://schemas.openxmlformats.org/officeDocument/2006/relationships/image" Target="../media/image140.png"/><Relationship Id="rId15" Type="http://schemas.openxmlformats.org/officeDocument/2006/relationships/image" Target="../media/image87.png"/><Relationship Id="rId23" Type="http://schemas.openxmlformats.org/officeDocument/2006/relationships/slide" Target="slide18.xml"/><Relationship Id="rId28" Type="http://schemas.openxmlformats.org/officeDocument/2006/relationships/slide" Target="slide28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image" Target="../media/image144.png"/><Relationship Id="rId31" Type="http://schemas.openxmlformats.org/officeDocument/2006/relationships/slide" Target="slide21.xml"/><Relationship Id="rId4" Type="http://schemas.openxmlformats.org/officeDocument/2006/relationships/hyperlink" Target="https://www.hanwhavision.com/en/products/installation-solution/mount/A/sbd-140pmw/" TargetMode="Externa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enclosure/cabinet/sbp-300nbw/" TargetMode="External"/><Relationship Id="rId22" Type="http://schemas.openxmlformats.org/officeDocument/2006/relationships/slide" Target="slide17.xml"/><Relationship Id="rId27" Type="http://schemas.openxmlformats.org/officeDocument/2006/relationships/slide" Target="slide27.xml"/><Relationship Id="rId30" Type="http://schemas.openxmlformats.org/officeDocument/2006/relationships/slide" Target="slide22.xml"/><Relationship Id="rId8" Type="http://schemas.openxmlformats.org/officeDocument/2006/relationships/hyperlink" Target="https://www.hanwhavision.com/en/products/installation-solution/mount/wall/sbp-300wmw1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corner/sbd-140kmb/" TargetMode="External"/><Relationship Id="rId13" Type="http://schemas.openxmlformats.org/officeDocument/2006/relationships/slide" Target="slide17.xml"/><Relationship Id="rId18" Type="http://schemas.openxmlformats.org/officeDocument/2006/relationships/slide" Target="slide27.xml"/><Relationship Id="rId3" Type="http://schemas.openxmlformats.org/officeDocument/2006/relationships/image" Target="../media/image100.png"/><Relationship Id="rId21" Type="http://schemas.openxmlformats.org/officeDocument/2006/relationships/slide" Target="slide22.xml"/><Relationship Id="rId7" Type="http://schemas.openxmlformats.org/officeDocument/2006/relationships/image" Target="../media/image146.png"/><Relationship Id="rId12" Type="http://schemas.openxmlformats.org/officeDocument/2006/relationships/slide" Target="slide15.xml"/><Relationship Id="rId17" Type="http://schemas.openxmlformats.org/officeDocument/2006/relationships/slide" Target="slide26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slide" Target="slide25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5.png"/><Relationship Id="rId11" Type="http://schemas.openxmlformats.org/officeDocument/2006/relationships/slide" Target="slide16.xml"/><Relationship Id="rId24" Type="http://schemas.openxmlformats.org/officeDocument/2006/relationships/slide" Target="slide23.xml"/><Relationship Id="rId5" Type="http://schemas.openxmlformats.org/officeDocument/2006/relationships/image" Target="../media/image76.png"/><Relationship Id="rId15" Type="http://schemas.openxmlformats.org/officeDocument/2006/relationships/slide" Target="slide19.xml"/><Relationship Id="rId23" Type="http://schemas.openxmlformats.org/officeDocument/2006/relationships/slide" Target="slide24.xml"/><Relationship Id="rId10" Type="http://schemas.openxmlformats.org/officeDocument/2006/relationships/image" Target="../media/image148.png"/><Relationship Id="rId19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mount/wall/sbp-137wmw1/" TargetMode="External"/><Relationship Id="rId9" Type="http://schemas.openxmlformats.org/officeDocument/2006/relationships/image" Target="../media/image147.png"/><Relationship Id="rId14" Type="http://schemas.openxmlformats.org/officeDocument/2006/relationships/slide" Target="slide18.xml"/><Relationship Id="rId22" Type="http://schemas.openxmlformats.org/officeDocument/2006/relationships/slide" Target="slide2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150.png"/><Relationship Id="rId18" Type="http://schemas.openxmlformats.org/officeDocument/2006/relationships/slide" Target="slide19.xml"/><Relationship Id="rId26" Type="http://schemas.openxmlformats.org/officeDocument/2006/relationships/slide" Target="slide24.xml"/><Relationship Id="rId3" Type="http://schemas.openxmlformats.org/officeDocument/2006/relationships/hyperlink" Target="https://www.hanwhavision.com/en/products/installation-solution/mount/corner/sbp-156kmw/" TargetMode="External"/><Relationship Id="rId21" Type="http://schemas.openxmlformats.org/officeDocument/2006/relationships/slide" Target="slide27.xml"/><Relationship Id="rId7" Type="http://schemas.openxmlformats.org/officeDocument/2006/relationships/hyperlink" Target="https://www.hanwhavision.com/en/products/installation-solution/mount/wall/sbp-400wmw/" TargetMode="External"/><Relationship Id="rId12" Type="http://schemas.openxmlformats.org/officeDocument/2006/relationships/image" Target="../media/image59.png"/><Relationship Id="rId17" Type="http://schemas.openxmlformats.org/officeDocument/2006/relationships/slide" Target="slide18.xml"/><Relationship Id="rId25" Type="http://schemas.openxmlformats.org/officeDocument/2006/relationships/slide" Target="slide21.xml"/><Relationship Id="rId2" Type="http://schemas.openxmlformats.org/officeDocument/2006/relationships/image" Target="../media/image149.png"/><Relationship Id="rId16" Type="http://schemas.openxmlformats.org/officeDocument/2006/relationships/slide" Target="slide17.xml"/><Relationship Id="rId20" Type="http://schemas.openxmlformats.org/officeDocument/2006/relationships/slide" Target="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hyperlink" Target="https://www.hanwhavision.com/en/products/installation-solution/adaptor-converter/hanging-adaptor/sbp-301hmw2/" TargetMode="External"/><Relationship Id="rId24" Type="http://schemas.openxmlformats.org/officeDocument/2006/relationships/slide" Target="slide22.xml"/><Relationship Id="rId5" Type="http://schemas.openxmlformats.org/officeDocument/2006/relationships/hyperlink" Target="https://www.hanwhavision.com/en/products/installation-solution/mount/wall/sbp-250wmw/" TargetMode="External"/><Relationship Id="rId15" Type="http://schemas.openxmlformats.org/officeDocument/2006/relationships/slide" Target="slide15.xml"/><Relationship Id="rId23" Type="http://schemas.openxmlformats.org/officeDocument/2006/relationships/slide" Target="slide20.xml"/><Relationship Id="rId10" Type="http://schemas.openxmlformats.org/officeDocument/2006/relationships/image" Target="../media/image79.png"/><Relationship Id="rId19" Type="http://schemas.openxmlformats.org/officeDocument/2006/relationships/slide" Target="slide25.xml"/><Relationship Id="rId4" Type="http://schemas.openxmlformats.org/officeDocument/2006/relationships/image" Target="../media/image97.png"/><Relationship Id="rId9" Type="http://schemas.openxmlformats.org/officeDocument/2006/relationships/hyperlink" Target="https://www.hanwhavision.com/en/products/installation-solution/adaptor-converter/pole-adaptor/sbp-115pfa/" TargetMode="External"/><Relationship Id="rId14" Type="http://schemas.openxmlformats.org/officeDocument/2006/relationships/slide" Target="slide16.xml"/><Relationship Id="rId22" Type="http://schemas.openxmlformats.org/officeDocument/2006/relationships/slide" Target="slide28.xml"/><Relationship Id="rId27" Type="http://schemas.openxmlformats.org/officeDocument/2006/relationships/slide" Target="slide2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1/" TargetMode="External"/><Relationship Id="rId13" Type="http://schemas.openxmlformats.org/officeDocument/2006/relationships/image" Target="../media/image87.png"/><Relationship Id="rId18" Type="http://schemas.openxmlformats.org/officeDocument/2006/relationships/slide" Target="slide19.xml"/><Relationship Id="rId26" Type="http://schemas.openxmlformats.org/officeDocument/2006/relationships/slide" Target="slide24.xml"/><Relationship Id="rId3" Type="http://schemas.openxmlformats.org/officeDocument/2006/relationships/image" Target="../media/image152.png"/><Relationship Id="rId21" Type="http://schemas.openxmlformats.org/officeDocument/2006/relationships/slide" Target="slide27.xml"/><Relationship Id="rId7" Type="http://schemas.openxmlformats.org/officeDocument/2006/relationships/image" Target="../media/image59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slide" Target="slide18.xml"/><Relationship Id="rId25" Type="http://schemas.openxmlformats.org/officeDocument/2006/relationships/slide" Target="slide21.xml"/><Relationship Id="rId2" Type="http://schemas.openxmlformats.org/officeDocument/2006/relationships/image" Target="../media/image151.png"/><Relationship Id="rId16" Type="http://schemas.openxmlformats.org/officeDocument/2006/relationships/slide" Target="slide17.xml"/><Relationship Id="rId20" Type="http://schemas.openxmlformats.org/officeDocument/2006/relationships/slide" Target="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hanging-adaptor/sbp-301hmw2/" TargetMode="External"/><Relationship Id="rId11" Type="http://schemas.openxmlformats.org/officeDocument/2006/relationships/image" Target="../media/image86.png"/><Relationship Id="rId24" Type="http://schemas.openxmlformats.org/officeDocument/2006/relationships/slide" Target="slide22.xml"/><Relationship Id="rId5" Type="http://schemas.openxmlformats.org/officeDocument/2006/relationships/slide" Target="slide15.xml"/><Relationship Id="rId15" Type="http://schemas.openxmlformats.org/officeDocument/2006/relationships/image" Target="../media/image100.png"/><Relationship Id="rId23" Type="http://schemas.openxmlformats.org/officeDocument/2006/relationships/slide" Target="slide20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slide" Target="slide25.xml"/><Relationship Id="rId4" Type="http://schemas.openxmlformats.org/officeDocument/2006/relationships/slide" Target="slide16.xm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corner/sbp-300kmw1/" TargetMode="External"/><Relationship Id="rId22" Type="http://schemas.openxmlformats.org/officeDocument/2006/relationships/slide" Target="slide28.xml"/><Relationship Id="rId27" Type="http://schemas.openxmlformats.org/officeDocument/2006/relationships/slide" Target="slide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01hmw2/" TargetMode="External"/><Relationship Id="rId13" Type="http://schemas.openxmlformats.org/officeDocument/2006/relationships/slide" Target="slide18.xml"/><Relationship Id="rId18" Type="http://schemas.openxmlformats.org/officeDocument/2006/relationships/slide" Target="slide28.xml"/><Relationship Id="rId3" Type="http://schemas.openxmlformats.org/officeDocument/2006/relationships/image" Target="../media/image103.png"/><Relationship Id="rId21" Type="http://schemas.openxmlformats.org/officeDocument/2006/relationships/slide" Target="slide21.xml"/><Relationship Id="rId7" Type="http://schemas.openxmlformats.org/officeDocument/2006/relationships/image" Target="../media/image154.png"/><Relationship Id="rId12" Type="http://schemas.openxmlformats.org/officeDocument/2006/relationships/slide" Target="slide17.xml"/><Relationship Id="rId17" Type="http://schemas.openxmlformats.org/officeDocument/2006/relationships/slide" Target="slide27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26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3.png"/><Relationship Id="rId11" Type="http://schemas.openxmlformats.org/officeDocument/2006/relationships/slide" Target="slide15.xml"/><Relationship Id="rId5" Type="http://schemas.openxmlformats.org/officeDocument/2006/relationships/image" Target="../media/image104.png"/><Relationship Id="rId15" Type="http://schemas.openxmlformats.org/officeDocument/2006/relationships/slide" Target="slide25.xml"/><Relationship Id="rId23" Type="http://schemas.openxmlformats.org/officeDocument/2006/relationships/slide" Target="slide23.xml"/><Relationship Id="rId10" Type="http://schemas.openxmlformats.org/officeDocument/2006/relationships/slide" Target="slide16.xml"/><Relationship Id="rId19" Type="http://schemas.openxmlformats.org/officeDocument/2006/relationships/slide" Target="slide20.xml"/><Relationship Id="rId4" Type="http://schemas.openxmlformats.org/officeDocument/2006/relationships/hyperlink" Target="https://www.hanwhavision.com/en/products/installation-solution/mount/parapet/sbp-156lmw1/" TargetMode="External"/><Relationship Id="rId9" Type="http://schemas.openxmlformats.org/officeDocument/2006/relationships/image" Target="../media/image59.png"/><Relationship Id="rId14" Type="http://schemas.openxmlformats.org/officeDocument/2006/relationships/slide" Target="slide19.xml"/><Relationship Id="rId22" Type="http://schemas.openxmlformats.org/officeDocument/2006/relationships/slide" Target="slide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4.xml"/><Relationship Id="rId3" Type="http://schemas.openxmlformats.org/officeDocument/2006/relationships/slide" Target="slide29.xml"/><Relationship Id="rId7" Type="http://schemas.openxmlformats.org/officeDocument/2006/relationships/slide" Target="slide32.xml"/><Relationship Id="rId12" Type="http://schemas.openxmlformats.org/officeDocument/2006/relationships/slide" Target="slide42.xml"/><Relationship Id="rId17" Type="http://schemas.openxmlformats.org/officeDocument/2006/relationships/slide" Target="slide37.xml"/><Relationship Id="rId2" Type="http://schemas.openxmlformats.org/officeDocument/2006/relationships/image" Target="../media/image155.png"/><Relationship Id="rId16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1.xml"/><Relationship Id="rId11" Type="http://schemas.openxmlformats.org/officeDocument/2006/relationships/slide" Target="slide41.xml"/><Relationship Id="rId5" Type="http://schemas.openxmlformats.org/officeDocument/2006/relationships/image" Target="../media/image156.png"/><Relationship Id="rId15" Type="http://schemas.openxmlformats.org/officeDocument/2006/relationships/slide" Target="slide35.xml"/><Relationship Id="rId10" Type="http://schemas.openxmlformats.org/officeDocument/2006/relationships/slide" Target="slide40.xml"/><Relationship Id="rId4" Type="http://schemas.openxmlformats.org/officeDocument/2006/relationships/slide" Target="slide30.xml"/><Relationship Id="rId9" Type="http://schemas.openxmlformats.org/officeDocument/2006/relationships/slide" Target="slide39.xml"/><Relationship Id="rId14" Type="http://schemas.openxmlformats.org/officeDocument/2006/relationships/slide" Target="slide36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hanwhavision.com/en/products/installation-solution/mount/ceiling/sbp-300cmw1/" TargetMode="External"/><Relationship Id="rId21" Type="http://schemas.openxmlformats.org/officeDocument/2006/relationships/image" Target="../media/image19.png"/><Relationship Id="rId42" Type="http://schemas.openxmlformats.org/officeDocument/2006/relationships/hyperlink" Target="https://www.hanwhavision.com/en/products/installation-solution/mount/ceiling/sbp-140cmt/" TargetMode="External"/><Relationship Id="rId47" Type="http://schemas.openxmlformats.org/officeDocument/2006/relationships/image" Target="../media/image25.png"/><Relationship Id="rId63" Type="http://schemas.openxmlformats.org/officeDocument/2006/relationships/image" Target="../media/image22.png"/><Relationship Id="rId68" Type="http://schemas.openxmlformats.org/officeDocument/2006/relationships/hyperlink" Target="https://www.hanwhavision.com/en/products/installation-solution/adaptor-converter/A/sbp-122hmw/" TargetMode="External"/><Relationship Id="rId84" Type="http://schemas.openxmlformats.org/officeDocument/2006/relationships/hyperlink" Target="https://www.hanwhavision.com/en/products/installation-solution/etc/dome-cover/spb-vaw72/" TargetMode="External"/><Relationship Id="rId89" Type="http://schemas.openxmlformats.org/officeDocument/2006/relationships/image" Target="../media/image48.png"/><Relationship Id="rId16" Type="http://schemas.openxmlformats.org/officeDocument/2006/relationships/hyperlink" Target="https://www.hanwhavision.com/en?s=CMP" TargetMode="External"/><Relationship Id="rId11" Type="http://schemas.openxmlformats.org/officeDocument/2006/relationships/slide" Target="slide34.xml"/><Relationship Id="rId32" Type="http://schemas.openxmlformats.org/officeDocument/2006/relationships/hyperlink" Target="https://www.hanwhavision.com/en/products/installation-solution/mount/wall/sbp-300bw1/" TargetMode="External"/><Relationship Id="rId37" Type="http://schemas.openxmlformats.org/officeDocument/2006/relationships/image" Target="../media/image108.png"/><Relationship Id="rId53" Type="http://schemas.openxmlformats.org/officeDocument/2006/relationships/image" Target="../media/image29.png"/><Relationship Id="rId58" Type="http://schemas.openxmlformats.org/officeDocument/2006/relationships/hyperlink" Target="https://www.hanwhavision.com/en/products/installation-solution/mount/corner/sbd-140kmb/" TargetMode="External"/><Relationship Id="rId74" Type="http://schemas.openxmlformats.org/officeDocument/2006/relationships/hyperlink" Target="https://www.hanwhavision.com/en/products/installation-solution/mount/parapet/sbp-156lmw1/" TargetMode="External"/><Relationship Id="rId79" Type="http://schemas.openxmlformats.org/officeDocument/2006/relationships/image" Target="../media/image45.png"/><Relationship Id="rId5" Type="http://schemas.openxmlformats.org/officeDocument/2006/relationships/slide" Target="slide32.xml"/><Relationship Id="rId14" Type="http://schemas.openxmlformats.org/officeDocument/2006/relationships/slide" Target="slide38.xml"/><Relationship Id="rId22" Type="http://schemas.openxmlformats.org/officeDocument/2006/relationships/hyperlink" Target="https://www.hanwhavision.com/en/products/installation-solution/mount/ceiling/sbp-180cms/" TargetMode="External"/><Relationship Id="rId27" Type="http://schemas.openxmlformats.org/officeDocument/2006/relationships/image" Target="../media/image36.png"/><Relationship Id="rId30" Type="http://schemas.openxmlformats.org/officeDocument/2006/relationships/hyperlink" Target="https://www.hanwhavision.com/en/products/installation-solution/mount/ceiling/sbp-300cmts/" TargetMode="External"/><Relationship Id="rId35" Type="http://schemas.openxmlformats.org/officeDocument/2006/relationships/image" Target="../media/image39.png"/><Relationship Id="rId43" Type="http://schemas.openxmlformats.org/officeDocument/2006/relationships/image" Target="../media/image111.png"/><Relationship Id="rId48" Type="http://schemas.openxmlformats.org/officeDocument/2006/relationships/hyperlink" Target="https://www.hanwhavision.com/en/products/installation-solution/mount/A/sbd-140pmw/" TargetMode="External"/><Relationship Id="rId56" Type="http://schemas.openxmlformats.org/officeDocument/2006/relationships/hyperlink" Target="https://www.hanwhavision.com/en/products/installation-solution/mount/pole/sbd-140pmb/" TargetMode="External"/><Relationship Id="rId64" Type="http://schemas.openxmlformats.org/officeDocument/2006/relationships/hyperlink" Target="https://www.hanwhavision.com/en/products/installation-solution/mount/ceiling/sbp-300cmi/" TargetMode="External"/><Relationship Id="rId69" Type="http://schemas.openxmlformats.org/officeDocument/2006/relationships/image" Target="../media/image157.png"/><Relationship Id="rId77" Type="http://schemas.openxmlformats.org/officeDocument/2006/relationships/image" Target="../media/image32.png"/><Relationship Id="rId8" Type="http://schemas.openxmlformats.org/officeDocument/2006/relationships/slide" Target="slide40.xml"/><Relationship Id="rId51" Type="http://schemas.openxmlformats.org/officeDocument/2006/relationships/image" Target="../media/image27.png"/><Relationship Id="rId72" Type="http://schemas.openxmlformats.org/officeDocument/2006/relationships/hyperlink" Target="https://www.hanwhavision.com/en/products/installation-solution/mount/corner/sbp-156kmw/" TargetMode="External"/><Relationship Id="rId80" Type="http://schemas.openxmlformats.org/officeDocument/2006/relationships/hyperlink" Target="https://www.hanwhavision.com/en/products/installation-solution/enclosure/cabinet/sbp-150nbw/" TargetMode="External"/><Relationship Id="rId85" Type="http://schemas.openxmlformats.org/officeDocument/2006/relationships/image" Target="../media/image115.png"/><Relationship Id="rId3" Type="http://schemas.openxmlformats.org/officeDocument/2006/relationships/slide" Target="slide30.xml"/><Relationship Id="rId12" Type="http://schemas.openxmlformats.org/officeDocument/2006/relationships/slide" Target="slide36.xml"/><Relationship Id="rId17" Type="http://schemas.openxmlformats.org/officeDocument/2006/relationships/image" Target="../media/image20.png"/><Relationship Id="rId25" Type="http://schemas.openxmlformats.org/officeDocument/2006/relationships/image" Target="../media/image35.png"/><Relationship Id="rId33" Type="http://schemas.openxmlformats.org/officeDocument/2006/relationships/image" Target="../media/image41.png"/><Relationship Id="rId38" Type="http://schemas.openxmlformats.org/officeDocument/2006/relationships/hyperlink" Target="https://www.hanwhavision.com/en/products/installation-solution/mount/wall/sbp-250wmw/" TargetMode="External"/><Relationship Id="rId46" Type="http://schemas.openxmlformats.org/officeDocument/2006/relationships/hyperlink" Target="https://www.hanwhavision.com/en/products/installation-solution/adaptor-converter/pole-adaptor/sbp-115pfa/" TargetMode="External"/><Relationship Id="rId59" Type="http://schemas.openxmlformats.org/officeDocument/2006/relationships/image" Target="../media/image113.png"/><Relationship Id="rId67" Type="http://schemas.openxmlformats.org/officeDocument/2006/relationships/image" Target="../media/image24.png"/><Relationship Id="rId20" Type="http://schemas.openxmlformats.org/officeDocument/2006/relationships/hyperlink" Target="https://www.hanwhavision.com/en/products/installation-solution/mount/ceiling/sbp-180cmb/" TargetMode="External"/><Relationship Id="rId41" Type="http://schemas.openxmlformats.org/officeDocument/2006/relationships/image" Target="../media/image110.png"/><Relationship Id="rId54" Type="http://schemas.openxmlformats.org/officeDocument/2006/relationships/hyperlink" Target="https://www.hanwhavision.com/en/products/installation-solution/mount/wall/sbp-137wmw1/" TargetMode="External"/><Relationship Id="rId62" Type="http://schemas.openxmlformats.org/officeDocument/2006/relationships/hyperlink" Target="https://www.hanwhavision.com/en/products/installation-solution/mount/ceiling/sbp-c15p/" TargetMode="External"/><Relationship Id="rId70" Type="http://schemas.openxmlformats.org/officeDocument/2006/relationships/hyperlink" Target="https://www.hanwhavision.com/en/products/installation-solution/mount/parapet/sbp-300lmw/" TargetMode="External"/><Relationship Id="rId75" Type="http://schemas.openxmlformats.org/officeDocument/2006/relationships/image" Target="../media/image31.png"/><Relationship Id="rId83" Type="http://schemas.openxmlformats.org/officeDocument/2006/relationships/image" Target="../media/image158.png"/><Relationship Id="rId88" Type="http://schemas.openxmlformats.org/officeDocument/2006/relationships/hyperlink" Target="https://www.hanwhavision.com/en/products/installation-solution/mount/ceiling/sbp-c15h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33.xml"/><Relationship Id="rId15" Type="http://schemas.openxmlformats.org/officeDocument/2006/relationships/slide" Target="slide37.xml"/><Relationship Id="rId23" Type="http://schemas.openxmlformats.org/officeDocument/2006/relationships/image" Target="../media/image21.png"/><Relationship Id="rId28" Type="http://schemas.openxmlformats.org/officeDocument/2006/relationships/hyperlink" Target="https://www.hanwhavision.com/en/products/installation-solution/mount/ceiling/sbp-300cmtw/" TargetMode="External"/><Relationship Id="rId36" Type="http://schemas.openxmlformats.org/officeDocument/2006/relationships/hyperlink" Target="https://www.hanwhavision.com/en/products/installation-solution/mount/wall/sbp-400wmw/" TargetMode="External"/><Relationship Id="rId49" Type="http://schemas.openxmlformats.org/officeDocument/2006/relationships/image" Target="../media/image114.png"/><Relationship Id="rId57" Type="http://schemas.openxmlformats.org/officeDocument/2006/relationships/image" Target="../media/image112.png"/><Relationship Id="rId10" Type="http://schemas.openxmlformats.org/officeDocument/2006/relationships/slide" Target="slide42.xml"/><Relationship Id="rId31" Type="http://schemas.openxmlformats.org/officeDocument/2006/relationships/image" Target="../media/image37.png"/><Relationship Id="rId44" Type="http://schemas.openxmlformats.org/officeDocument/2006/relationships/hyperlink" Target="https://www.hanwhavision.com/en/products/installation-solution/mount/wall/sbp-300wmw1/" TargetMode="External"/><Relationship Id="rId52" Type="http://schemas.openxmlformats.org/officeDocument/2006/relationships/hyperlink" Target="https://www.hanwhavision.com/en/products/installation-solution/mount/corner/sbp-300kmw1/" TargetMode="External"/><Relationship Id="rId60" Type="http://schemas.openxmlformats.org/officeDocument/2006/relationships/hyperlink" Target="https://www.hanwhavision.com/en/products/installation-solution/mount/pole/sbp-150pmw/" TargetMode="External"/><Relationship Id="rId65" Type="http://schemas.openxmlformats.org/officeDocument/2006/relationships/image" Target="../media/image23.png"/><Relationship Id="rId73" Type="http://schemas.openxmlformats.org/officeDocument/2006/relationships/image" Target="../media/image28.png"/><Relationship Id="rId78" Type="http://schemas.openxmlformats.org/officeDocument/2006/relationships/hyperlink" Target="https://hanwhavisionamerica.com/product/sbv-a14b/" TargetMode="External"/><Relationship Id="rId81" Type="http://schemas.openxmlformats.org/officeDocument/2006/relationships/image" Target="../media/image33.png"/><Relationship Id="rId86" Type="http://schemas.openxmlformats.org/officeDocument/2006/relationships/image" Target="../media/image46.png"/><Relationship Id="rId4" Type="http://schemas.openxmlformats.org/officeDocument/2006/relationships/slide" Target="slide31.xml"/><Relationship Id="rId9" Type="http://schemas.openxmlformats.org/officeDocument/2006/relationships/slide" Target="slide41.xml"/><Relationship Id="rId13" Type="http://schemas.openxmlformats.org/officeDocument/2006/relationships/slide" Target="slide35.xml"/><Relationship Id="rId18" Type="http://schemas.openxmlformats.org/officeDocument/2006/relationships/hyperlink" Target="https://www.hanwhavision.com/en/products/installation-solution/mount/ceiling/sbp-140cmb/" TargetMode="External"/><Relationship Id="rId39" Type="http://schemas.openxmlformats.org/officeDocument/2006/relationships/image" Target="../media/image109.png"/><Relationship Id="rId34" Type="http://schemas.openxmlformats.org/officeDocument/2006/relationships/hyperlink" Target="https://www.hanwhavision.com/en/products/installation-solution/mount/wall/sbp-300wmw/" TargetMode="External"/><Relationship Id="rId50" Type="http://schemas.openxmlformats.org/officeDocument/2006/relationships/hyperlink" Target="https://www.hanwhavision.com/en/products/installation-solution/mount/pole/sbp-300pmw2/" TargetMode="External"/><Relationship Id="rId55" Type="http://schemas.openxmlformats.org/officeDocument/2006/relationships/image" Target="../media/image44.png"/><Relationship Id="rId76" Type="http://schemas.openxmlformats.org/officeDocument/2006/relationships/hyperlink" Target="https://www.hanwhavision.com/en/products/installation-solution/enclosure/cabinet/sbp-300nbw/" TargetMode="External"/><Relationship Id="rId7" Type="http://schemas.openxmlformats.org/officeDocument/2006/relationships/slide" Target="slide39.xml"/><Relationship Id="rId71" Type="http://schemas.openxmlformats.org/officeDocument/2006/relationships/image" Target="../media/image30.png"/><Relationship Id="rId2" Type="http://schemas.openxmlformats.org/officeDocument/2006/relationships/slide" Target="slide29.xml"/><Relationship Id="rId29" Type="http://schemas.openxmlformats.org/officeDocument/2006/relationships/image" Target="../media/image43.png"/><Relationship Id="rId24" Type="http://schemas.openxmlformats.org/officeDocument/2006/relationships/hyperlink" Target="https://www.hanwhavision.com/en/products/installation-solution/mount/ceiling/sbp-900cmw/" TargetMode="External"/><Relationship Id="rId40" Type="http://schemas.openxmlformats.org/officeDocument/2006/relationships/hyperlink" Target="https://www.hanwhavision.com/en/products/installation-solution/mount/in-ceiling/shd-1408fpw/" TargetMode="External"/><Relationship Id="rId45" Type="http://schemas.openxmlformats.org/officeDocument/2006/relationships/image" Target="../media/image42.png"/><Relationship Id="rId66" Type="http://schemas.openxmlformats.org/officeDocument/2006/relationships/hyperlink" Target="https://www.hanwhavision.com/en/products/installation-solution/mount/ceiling/sbp-150cmi/" TargetMode="External"/><Relationship Id="rId87" Type="http://schemas.openxmlformats.org/officeDocument/2006/relationships/image" Target="../media/image47.png"/><Relationship Id="rId61" Type="http://schemas.openxmlformats.org/officeDocument/2006/relationships/image" Target="../media/image26.png"/><Relationship Id="rId82" Type="http://schemas.openxmlformats.org/officeDocument/2006/relationships/hyperlink" Target="https://www.hanwhavision.com/en/products/installation-solution/etc/weather-cap/sbv-120wcw/" TargetMode="External"/><Relationship Id="rId19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hanwhavisionamerica.com/product/sbv-a14b/" TargetMode="External"/><Relationship Id="rId13" Type="http://schemas.openxmlformats.org/officeDocument/2006/relationships/slide" Target="slide31.xml"/><Relationship Id="rId18" Type="http://schemas.openxmlformats.org/officeDocument/2006/relationships/slide" Target="slide41.xml"/><Relationship Id="rId3" Type="http://schemas.openxmlformats.org/officeDocument/2006/relationships/slide" Target="slide29.xml"/><Relationship Id="rId21" Type="http://schemas.openxmlformats.org/officeDocument/2006/relationships/slide" Target="slide36.xml"/><Relationship Id="rId7" Type="http://schemas.openxmlformats.org/officeDocument/2006/relationships/image" Target="../media/image117.png"/><Relationship Id="rId12" Type="http://schemas.openxmlformats.org/officeDocument/2006/relationships/image" Target="../media/image159.png"/><Relationship Id="rId17" Type="http://schemas.openxmlformats.org/officeDocument/2006/relationships/slide" Target="slide40.xml"/><Relationship Id="rId2" Type="http://schemas.openxmlformats.org/officeDocument/2006/relationships/slide" Target="slide30.xml"/><Relationship Id="rId16" Type="http://schemas.openxmlformats.org/officeDocument/2006/relationships/slide" Target="slide39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in-ceiling/shd-1408fpw/" TargetMode="External"/><Relationship Id="rId11" Type="http://schemas.openxmlformats.org/officeDocument/2006/relationships/image" Target="../media/image119.png"/><Relationship Id="rId24" Type="http://schemas.openxmlformats.org/officeDocument/2006/relationships/slide" Target="slide37.xml"/><Relationship Id="rId5" Type="http://schemas.openxmlformats.org/officeDocument/2006/relationships/image" Target="../media/image116.png"/><Relationship Id="rId15" Type="http://schemas.openxmlformats.org/officeDocument/2006/relationships/slide" Target="slide33.xml"/><Relationship Id="rId23" Type="http://schemas.openxmlformats.org/officeDocument/2006/relationships/slide" Target="slide38.xml"/><Relationship Id="rId10" Type="http://schemas.openxmlformats.org/officeDocument/2006/relationships/image" Target="../media/image118.png"/><Relationship Id="rId19" Type="http://schemas.openxmlformats.org/officeDocument/2006/relationships/slide" Target="slide42.xml"/><Relationship Id="rId4" Type="http://schemas.openxmlformats.org/officeDocument/2006/relationships/hyperlink" Target="https://www.hanwhavision.com/en/products/installation-solution/mount/ceiling/sbp-140cmt/" TargetMode="External"/><Relationship Id="rId9" Type="http://schemas.openxmlformats.org/officeDocument/2006/relationships/image" Target="../media/image58.png"/><Relationship Id="rId14" Type="http://schemas.openxmlformats.org/officeDocument/2006/relationships/slide" Target="slide32.xml"/><Relationship Id="rId22" Type="http://schemas.openxmlformats.org/officeDocument/2006/relationships/slide" Target="slide35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.png"/><Relationship Id="rId18" Type="http://schemas.openxmlformats.org/officeDocument/2006/relationships/image" Target="../media/image162.png"/><Relationship Id="rId26" Type="http://schemas.openxmlformats.org/officeDocument/2006/relationships/slide" Target="slide41.xml"/><Relationship Id="rId3" Type="http://schemas.openxmlformats.org/officeDocument/2006/relationships/image" Target="../media/image50.png"/><Relationship Id="rId21" Type="http://schemas.openxmlformats.org/officeDocument/2006/relationships/slide" Target="slide31.xml"/><Relationship Id="rId7" Type="http://schemas.openxmlformats.org/officeDocument/2006/relationships/hyperlink" Target="https://www.hanwhavision.com/en/products/installation-solution/mount/ceiling/sbp-180cms/" TargetMode="External"/><Relationship Id="rId12" Type="http://schemas.openxmlformats.org/officeDocument/2006/relationships/image" Target="../media/image56.png"/><Relationship Id="rId17" Type="http://schemas.openxmlformats.org/officeDocument/2006/relationships/image" Target="../media/image161.png"/><Relationship Id="rId25" Type="http://schemas.openxmlformats.org/officeDocument/2006/relationships/slide" Target="slide40.xml"/><Relationship Id="rId33" Type="http://schemas.openxmlformats.org/officeDocument/2006/relationships/hyperlink" Target="https://www.hanwhavision.com/en/products/installation-solution/mount/ceiling/sbp-900cmp/" TargetMode="External"/><Relationship Id="rId2" Type="http://schemas.openxmlformats.org/officeDocument/2006/relationships/image" Target="../media/image49.png"/><Relationship Id="rId16" Type="http://schemas.openxmlformats.org/officeDocument/2006/relationships/hyperlink" Target="https://www.hanwhavision.com/en/products/installation-solution/adaptor-converter/A/sbp-122hmw/" TargetMode="External"/><Relationship Id="rId20" Type="http://schemas.openxmlformats.org/officeDocument/2006/relationships/slide" Target="slide29.xml"/><Relationship Id="rId29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24" Type="http://schemas.openxmlformats.org/officeDocument/2006/relationships/slide" Target="slide39.xml"/><Relationship Id="rId32" Type="http://schemas.openxmlformats.org/officeDocument/2006/relationships/slide" Target="slide37.xml"/><Relationship Id="rId5" Type="http://schemas.openxmlformats.org/officeDocument/2006/relationships/hyperlink" Target="https://www.hanwhavision.com/en/products/installation-solution/mount/ceiling/sbp-150cmp/&#12618;" TargetMode="External"/><Relationship Id="rId15" Type="http://schemas.openxmlformats.org/officeDocument/2006/relationships/image" Target="../media/image43.png"/><Relationship Id="rId23" Type="http://schemas.openxmlformats.org/officeDocument/2006/relationships/slide" Target="slide33.xml"/><Relationship Id="rId28" Type="http://schemas.openxmlformats.org/officeDocument/2006/relationships/slide" Target="slide34.xml"/><Relationship Id="rId10" Type="http://schemas.openxmlformats.org/officeDocument/2006/relationships/image" Target="../media/image54.png"/><Relationship Id="rId19" Type="http://schemas.openxmlformats.org/officeDocument/2006/relationships/slide" Target="slide30.xml"/><Relationship Id="rId31" Type="http://schemas.openxmlformats.org/officeDocument/2006/relationships/slide" Target="slide38.xml"/><Relationship Id="rId4" Type="http://schemas.openxmlformats.org/officeDocument/2006/relationships/image" Target="../media/image51.png"/><Relationship Id="rId9" Type="http://schemas.openxmlformats.org/officeDocument/2006/relationships/hyperlink" Target="https://www.hanwhavision.com/en/products/installation-solution/mount/ceiling/sbp-300cmp/" TargetMode="External"/><Relationship Id="rId14" Type="http://schemas.openxmlformats.org/officeDocument/2006/relationships/hyperlink" Target="https://www.hanwhavision.com/en/products/installation-solution/mount/ceiling/sbp-300cmtw/" TargetMode="External"/><Relationship Id="rId22" Type="http://schemas.openxmlformats.org/officeDocument/2006/relationships/slide" Target="slide32.xml"/><Relationship Id="rId27" Type="http://schemas.openxmlformats.org/officeDocument/2006/relationships/slide" Target="slide42.xml"/><Relationship Id="rId30" Type="http://schemas.openxmlformats.org/officeDocument/2006/relationships/slide" Target="slide35.xml"/><Relationship Id="rId8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image" Target="../media/image163.png"/><Relationship Id="rId26" Type="http://schemas.openxmlformats.org/officeDocument/2006/relationships/slide" Target="slide32.xml"/><Relationship Id="rId39" Type="http://schemas.openxmlformats.org/officeDocument/2006/relationships/hyperlink" Target="https://www.hanwhavision.com/en/products/installation-solution/mount/ceiling/sbp-c15h/" TargetMode="External"/><Relationship Id="rId21" Type="http://schemas.openxmlformats.org/officeDocument/2006/relationships/image" Target="../media/image166.png"/><Relationship Id="rId34" Type="http://schemas.openxmlformats.org/officeDocument/2006/relationships/slide" Target="slide35.xml"/><Relationship Id="rId7" Type="http://schemas.openxmlformats.org/officeDocument/2006/relationships/image" Target="../media/image52.png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hyperlink" Target="https://www.hanwhavision.com/en/products/installation-solution/adaptor-converter/A/sbp-122hmw/" TargetMode="External"/><Relationship Id="rId20" Type="http://schemas.openxmlformats.org/officeDocument/2006/relationships/image" Target="../media/image165.png"/><Relationship Id="rId29" Type="http://schemas.openxmlformats.org/officeDocument/2006/relationships/slide" Target="slide40.xml"/><Relationship Id="rId41" Type="http://schemas.openxmlformats.org/officeDocument/2006/relationships/image" Target="../media/image16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29.xml"/><Relationship Id="rId32" Type="http://schemas.openxmlformats.org/officeDocument/2006/relationships/slide" Target="slide34.xml"/><Relationship Id="rId37" Type="http://schemas.openxmlformats.org/officeDocument/2006/relationships/hyperlink" Target="https://www.hanwhavision.com/en/products/installation-solution/mount/ceiling/sbp-140cmb/" TargetMode="External"/><Relationship Id="rId40" Type="http://schemas.openxmlformats.org/officeDocument/2006/relationships/image" Target="../media/image71.png"/><Relationship Id="rId5" Type="http://schemas.openxmlformats.org/officeDocument/2006/relationships/image" Target="../media/image63.png"/><Relationship Id="rId15" Type="http://schemas.openxmlformats.org/officeDocument/2006/relationships/hyperlink" Target="https://www.hanwhavision.com/en/products/installation-solution/mount/ceiling/sbp-900cmp/" TargetMode="External"/><Relationship Id="rId23" Type="http://schemas.openxmlformats.org/officeDocument/2006/relationships/slide" Target="slide30.xml"/><Relationship Id="rId28" Type="http://schemas.openxmlformats.org/officeDocument/2006/relationships/slide" Target="slide39.xml"/><Relationship Id="rId36" Type="http://schemas.openxmlformats.org/officeDocument/2006/relationships/slide" Target="slide37.xml"/><Relationship Id="rId10" Type="http://schemas.openxmlformats.org/officeDocument/2006/relationships/image" Target="../media/image51.png"/><Relationship Id="rId19" Type="http://schemas.openxmlformats.org/officeDocument/2006/relationships/image" Target="../media/image164.png"/><Relationship Id="rId31" Type="http://schemas.openxmlformats.org/officeDocument/2006/relationships/slide" Target="slide42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4.png"/><Relationship Id="rId22" Type="http://schemas.openxmlformats.org/officeDocument/2006/relationships/image" Target="../media/image167.png"/><Relationship Id="rId27" Type="http://schemas.openxmlformats.org/officeDocument/2006/relationships/slide" Target="slide33.xml"/><Relationship Id="rId30" Type="http://schemas.openxmlformats.org/officeDocument/2006/relationships/slide" Target="slide41.xml"/><Relationship Id="rId35" Type="http://schemas.openxmlformats.org/officeDocument/2006/relationships/slide" Target="slide38.xml"/><Relationship Id="rId8" Type="http://schemas.openxmlformats.org/officeDocument/2006/relationships/image" Target="../media/image55.png"/><Relationship Id="rId3" Type="http://schemas.openxmlformats.org/officeDocument/2006/relationships/image" Target="../media/image62.png"/><Relationship Id="rId12" Type="http://schemas.openxmlformats.org/officeDocument/2006/relationships/image" Target="../media/image54.png"/><Relationship Id="rId17" Type="http://schemas.openxmlformats.org/officeDocument/2006/relationships/image" Target="../media/image161.png"/><Relationship Id="rId25" Type="http://schemas.openxmlformats.org/officeDocument/2006/relationships/slide" Target="slide31.xml"/><Relationship Id="rId33" Type="http://schemas.openxmlformats.org/officeDocument/2006/relationships/slide" Target="slide36.xml"/><Relationship Id="rId38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hanwhavisionamerica.com/product/sbv-a14b/" TargetMode="External"/><Relationship Id="rId13" Type="http://schemas.openxmlformats.org/officeDocument/2006/relationships/slide" Target="slide32.xml"/><Relationship Id="rId18" Type="http://schemas.openxmlformats.org/officeDocument/2006/relationships/slide" Target="slide42.xml"/><Relationship Id="rId3" Type="http://schemas.openxmlformats.org/officeDocument/2006/relationships/slide" Target="slide29.xml"/><Relationship Id="rId21" Type="http://schemas.openxmlformats.org/officeDocument/2006/relationships/slide" Target="slide35.xml"/><Relationship Id="rId7" Type="http://schemas.openxmlformats.org/officeDocument/2006/relationships/image" Target="../media/image76.png"/><Relationship Id="rId12" Type="http://schemas.openxmlformats.org/officeDocument/2006/relationships/slide" Target="slide31.xml"/><Relationship Id="rId17" Type="http://schemas.openxmlformats.org/officeDocument/2006/relationships/slide" Target="slide41.xml"/><Relationship Id="rId2" Type="http://schemas.openxmlformats.org/officeDocument/2006/relationships/slide" Target="slide30.xml"/><Relationship Id="rId16" Type="http://schemas.openxmlformats.org/officeDocument/2006/relationships/slide" Target="slide40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137wmw1/" TargetMode="External"/><Relationship Id="rId11" Type="http://schemas.openxmlformats.org/officeDocument/2006/relationships/image" Target="../media/image170.png"/><Relationship Id="rId5" Type="http://schemas.openxmlformats.org/officeDocument/2006/relationships/image" Target="../media/image75.png"/><Relationship Id="rId15" Type="http://schemas.openxmlformats.org/officeDocument/2006/relationships/slide" Target="slide39.xml"/><Relationship Id="rId23" Type="http://schemas.openxmlformats.org/officeDocument/2006/relationships/slide" Target="slide37.xml"/><Relationship Id="rId10" Type="http://schemas.openxmlformats.org/officeDocument/2006/relationships/image" Target="../media/image169.png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enclosure/cabinet/sbp-150nbw/" TargetMode="External"/><Relationship Id="rId9" Type="http://schemas.openxmlformats.org/officeDocument/2006/relationships/image" Target="../media/image58.png"/><Relationship Id="rId14" Type="http://schemas.openxmlformats.org/officeDocument/2006/relationships/slide" Target="slide33.xml"/><Relationship Id="rId22" Type="http://schemas.openxmlformats.org/officeDocument/2006/relationships/slide" Target="slide3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150nbw/" TargetMode="External"/><Relationship Id="rId13" Type="http://schemas.openxmlformats.org/officeDocument/2006/relationships/image" Target="../media/image172.png"/><Relationship Id="rId18" Type="http://schemas.openxmlformats.org/officeDocument/2006/relationships/slide" Target="slide39.xml"/><Relationship Id="rId26" Type="http://schemas.openxmlformats.org/officeDocument/2006/relationships/slide" Target="slide37.xml"/><Relationship Id="rId3" Type="http://schemas.openxmlformats.org/officeDocument/2006/relationships/image" Target="../media/image77.png"/><Relationship Id="rId21" Type="http://schemas.openxmlformats.org/officeDocument/2006/relationships/slide" Target="slide42.xml"/><Relationship Id="rId7" Type="http://schemas.openxmlformats.org/officeDocument/2006/relationships/image" Target="../media/image79.png"/><Relationship Id="rId12" Type="http://schemas.openxmlformats.org/officeDocument/2006/relationships/image" Target="../media/image171.png"/><Relationship Id="rId17" Type="http://schemas.openxmlformats.org/officeDocument/2006/relationships/slide" Target="slide33.xml"/><Relationship Id="rId25" Type="http://schemas.openxmlformats.org/officeDocument/2006/relationships/slide" Target="slide38.xml"/><Relationship Id="rId2" Type="http://schemas.openxmlformats.org/officeDocument/2006/relationships/hyperlink" Target="https://www.hanwhavision.com/en/products/installation-solution/mount/wall/sbp-250wmw/" TargetMode="External"/><Relationship Id="rId16" Type="http://schemas.openxmlformats.org/officeDocument/2006/relationships/slide" Target="slide32.xml"/><Relationship Id="rId20" Type="http://schemas.openxmlformats.org/officeDocument/2006/relationships/slide" Target="slide4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pole-adaptor/sbp-115pfa/" TargetMode="External"/><Relationship Id="rId11" Type="http://schemas.openxmlformats.org/officeDocument/2006/relationships/image" Target="../media/image161.png"/><Relationship Id="rId24" Type="http://schemas.openxmlformats.org/officeDocument/2006/relationships/slide" Target="slide35.xml"/><Relationship Id="rId5" Type="http://schemas.openxmlformats.org/officeDocument/2006/relationships/image" Target="../media/image78.png"/><Relationship Id="rId15" Type="http://schemas.openxmlformats.org/officeDocument/2006/relationships/slide" Target="slide31.xml"/><Relationship Id="rId23" Type="http://schemas.openxmlformats.org/officeDocument/2006/relationships/slide" Target="slide36.xml"/><Relationship Id="rId28" Type="http://schemas.openxmlformats.org/officeDocument/2006/relationships/slide" Target="slide29.xml"/><Relationship Id="rId10" Type="http://schemas.openxmlformats.org/officeDocument/2006/relationships/hyperlink" Target="https://www.hanwhavision.com/en/products/installation-solution/adaptor-converter/A/sbp-122hmw/" TargetMode="External"/><Relationship Id="rId19" Type="http://schemas.openxmlformats.org/officeDocument/2006/relationships/slide" Target="slide40.xml"/><Relationship Id="rId4" Type="http://schemas.openxmlformats.org/officeDocument/2006/relationships/hyperlink" Target="https://www.hanwhavision.com/en/products/installation-solution/mount/wall/sbp-400wmw/" TargetMode="External"/><Relationship Id="rId9" Type="http://schemas.openxmlformats.org/officeDocument/2006/relationships/image" Target="../media/image75.png"/><Relationship Id="rId14" Type="http://schemas.openxmlformats.org/officeDocument/2006/relationships/image" Target="../media/image173.png"/><Relationship Id="rId22" Type="http://schemas.openxmlformats.org/officeDocument/2006/relationships/slide" Target="slide34.xml"/><Relationship Id="rId27" Type="http://schemas.openxmlformats.org/officeDocument/2006/relationships/slide" Target="slide3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1/" TargetMode="External"/><Relationship Id="rId13" Type="http://schemas.openxmlformats.org/officeDocument/2006/relationships/image" Target="../media/image87.png"/><Relationship Id="rId18" Type="http://schemas.openxmlformats.org/officeDocument/2006/relationships/slide" Target="slide33.xml"/><Relationship Id="rId26" Type="http://schemas.openxmlformats.org/officeDocument/2006/relationships/slide" Target="slide38.xml"/><Relationship Id="rId3" Type="http://schemas.openxmlformats.org/officeDocument/2006/relationships/image" Target="../media/image175.png"/><Relationship Id="rId21" Type="http://schemas.openxmlformats.org/officeDocument/2006/relationships/slide" Target="slide41.xml"/><Relationship Id="rId7" Type="http://schemas.openxmlformats.org/officeDocument/2006/relationships/image" Target="../media/image161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slide" Target="slide32.xml"/><Relationship Id="rId25" Type="http://schemas.openxmlformats.org/officeDocument/2006/relationships/slide" Target="slide35.xml"/><Relationship Id="rId2" Type="http://schemas.openxmlformats.org/officeDocument/2006/relationships/image" Target="../media/image174.png"/><Relationship Id="rId16" Type="http://schemas.openxmlformats.org/officeDocument/2006/relationships/slide" Target="slide31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p-122hmw/" TargetMode="External"/><Relationship Id="rId11" Type="http://schemas.openxmlformats.org/officeDocument/2006/relationships/image" Target="../media/image86.png"/><Relationship Id="rId24" Type="http://schemas.openxmlformats.org/officeDocument/2006/relationships/slide" Target="slide36.xml"/><Relationship Id="rId5" Type="http://schemas.openxmlformats.org/officeDocument/2006/relationships/slide" Target="slide29.xml"/><Relationship Id="rId15" Type="http://schemas.openxmlformats.org/officeDocument/2006/relationships/image" Target="../media/image88.png"/><Relationship Id="rId23" Type="http://schemas.openxmlformats.org/officeDocument/2006/relationships/slide" Target="slide34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slide" Target="slide39.xml"/><Relationship Id="rId4" Type="http://schemas.openxmlformats.org/officeDocument/2006/relationships/slide" Target="slide30.xm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wall/sbp-300bw1/" TargetMode="External"/><Relationship Id="rId22" Type="http://schemas.openxmlformats.org/officeDocument/2006/relationships/slide" Target="slide42.xml"/><Relationship Id="rId27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pole-adaptor/sbp-115pfa/" TargetMode="External"/><Relationship Id="rId13" Type="http://schemas.openxmlformats.org/officeDocument/2006/relationships/image" Target="../media/image91.png"/><Relationship Id="rId18" Type="http://schemas.openxmlformats.org/officeDocument/2006/relationships/image" Target="../media/image178.png"/><Relationship Id="rId26" Type="http://schemas.openxmlformats.org/officeDocument/2006/relationships/slide" Target="slide34.xml"/><Relationship Id="rId3" Type="http://schemas.openxmlformats.org/officeDocument/2006/relationships/slide" Target="slide29.xml"/><Relationship Id="rId21" Type="http://schemas.openxmlformats.org/officeDocument/2006/relationships/slide" Target="slide33.xml"/><Relationship Id="rId7" Type="http://schemas.openxmlformats.org/officeDocument/2006/relationships/image" Target="../media/image78.png"/><Relationship Id="rId12" Type="http://schemas.openxmlformats.org/officeDocument/2006/relationships/hyperlink" Target="https://www.hanwhavision.com/en/products/installation-solution/mount/pole/sbp-300pmw2/" TargetMode="External"/><Relationship Id="rId17" Type="http://schemas.openxmlformats.org/officeDocument/2006/relationships/image" Target="../media/image177.png"/><Relationship Id="rId25" Type="http://schemas.openxmlformats.org/officeDocument/2006/relationships/slide" Target="slide42.xml"/><Relationship Id="rId2" Type="http://schemas.openxmlformats.org/officeDocument/2006/relationships/slide" Target="slide30.xml"/><Relationship Id="rId16" Type="http://schemas.openxmlformats.org/officeDocument/2006/relationships/image" Target="../media/image176.png"/><Relationship Id="rId20" Type="http://schemas.openxmlformats.org/officeDocument/2006/relationships/slide" Target="slide32.xml"/><Relationship Id="rId29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400wmw/" TargetMode="External"/><Relationship Id="rId11" Type="http://schemas.openxmlformats.org/officeDocument/2006/relationships/image" Target="../media/image75.png"/><Relationship Id="rId24" Type="http://schemas.openxmlformats.org/officeDocument/2006/relationships/slide" Target="slide41.xml"/><Relationship Id="rId5" Type="http://schemas.openxmlformats.org/officeDocument/2006/relationships/image" Target="../media/image77.png"/><Relationship Id="rId15" Type="http://schemas.openxmlformats.org/officeDocument/2006/relationships/image" Target="../media/image161.png"/><Relationship Id="rId23" Type="http://schemas.openxmlformats.org/officeDocument/2006/relationships/slide" Target="slide40.xml"/><Relationship Id="rId28" Type="http://schemas.openxmlformats.org/officeDocument/2006/relationships/slide" Target="slide35.xml"/><Relationship Id="rId10" Type="http://schemas.openxmlformats.org/officeDocument/2006/relationships/hyperlink" Target="https://www.hanwhavision.com/en/products/installation-solution/enclosure/cabinet/sbp-150nbw/" TargetMode="External"/><Relationship Id="rId19" Type="http://schemas.openxmlformats.org/officeDocument/2006/relationships/slide" Target="slide31.xml"/><Relationship Id="rId4" Type="http://schemas.openxmlformats.org/officeDocument/2006/relationships/hyperlink" Target="https://www.hanwhavision.com/en/products/installation-solution/mount/wall/sbp-250wmw/" TargetMode="External"/><Relationship Id="rId9" Type="http://schemas.openxmlformats.org/officeDocument/2006/relationships/image" Target="../media/image79.png"/><Relationship Id="rId14" Type="http://schemas.openxmlformats.org/officeDocument/2006/relationships/hyperlink" Target="https://www.hanwhavision.com/en/products/installation-solution/adaptor-converter/A/sbp-122hmw/" TargetMode="External"/><Relationship Id="rId22" Type="http://schemas.openxmlformats.org/officeDocument/2006/relationships/slide" Target="slide39.xml"/><Relationship Id="rId27" Type="http://schemas.openxmlformats.org/officeDocument/2006/relationships/slide" Target="slide36.xml"/><Relationship Id="rId30" Type="http://schemas.openxmlformats.org/officeDocument/2006/relationships/slide" Target="slide37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hyperlink" Target="https://www.hanwhavision.com/en/products/installation-solution/adaptor-converter/A/sbp-122hmw/" TargetMode="External"/><Relationship Id="rId26" Type="http://schemas.openxmlformats.org/officeDocument/2006/relationships/slide" Target="slide40.xml"/><Relationship Id="rId3" Type="http://schemas.openxmlformats.org/officeDocument/2006/relationships/slide" Target="slide29.xml"/><Relationship Id="rId21" Type="http://schemas.openxmlformats.org/officeDocument/2006/relationships/image" Target="../media/image142.png"/><Relationship Id="rId7" Type="http://schemas.openxmlformats.org/officeDocument/2006/relationships/image" Target="../media/image140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image" Target="../media/image180.png"/><Relationship Id="rId25" Type="http://schemas.openxmlformats.org/officeDocument/2006/relationships/slide" Target="slide39.xml"/><Relationship Id="rId33" Type="http://schemas.openxmlformats.org/officeDocument/2006/relationships/slide" Target="slide37.xml"/><Relationship Id="rId2" Type="http://schemas.openxmlformats.org/officeDocument/2006/relationships/slide" Target="slide30.xml"/><Relationship Id="rId16" Type="http://schemas.openxmlformats.org/officeDocument/2006/relationships/image" Target="../media/image179.png"/><Relationship Id="rId20" Type="http://schemas.openxmlformats.org/officeDocument/2006/relationships/image" Target="../media/image141.png"/><Relationship Id="rId29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A/sbd-140pmw/" TargetMode="External"/><Relationship Id="rId11" Type="http://schemas.openxmlformats.org/officeDocument/2006/relationships/image" Target="../media/image86.png"/><Relationship Id="rId24" Type="http://schemas.openxmlformats.org/officeDocument/2006/relationships/slide" Target="slide33.xml"/><Relationship Id="rId32" Type="http://schemas.openxmlformats.org/officeDocument/2006/relationships/slide" Target="slide38.xml"/><Relationship Id="rId5" Type="http://schemas.openxmlformats.org/officeDocument/2006/relationships/image" Target="../media/image139.png"/><Relationship Id="rId15" Type="http://schemas.openxmlformats.org/officeDocument/2006/relationships/image" Target="../media/image95.png"/><Relationship Id="rId23" Type="http://schemas.openxmlformats.org/officeDocument/2006/relationships/slide" Target="slide32.xml"/><Relationship Id="rId28" Type="http://schemas.openxmlformats.org/officeDocument/2006/relationships/slide" Target="slide42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image" Target="../media/image161.png"/><Relationship Id="rId31" Type="http://schemas.openxmlformats.org/officeDocument/2006/relationships/slide" Target="slide35.xml"/><Relationship Id="rId4" Type="http://schemas.openxmlformats.org/officeDocument/2006/relationships/hyperlink" Target="https://www.hanwhavision.com/en/products/installation-solution/mount/pole/sbd-140pmb/" TargetMode="Externa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pole/sbp-300pmw2/" TargetMode="External"/><Relationship Id="rId22" Type="http://schemas.openxmlformats.org/officeDocument/2006/relationships/slide" Target="slide31.xml"/><Relationship Id="rId27" Type="http://schemas.openxmlformats.org/officeDocument/2006/relationships/slide" Target="slide41.xml"/><Relationship Id="rId30" Type="http://schemas.openxmlformats.org/officeDocument/2006/relationships/slide" Target="slide36.xml"/><Relationship Id="rId8" Type="http://schemas.openxmlformats.org/officeDocument/2006/relationships/hyperlink" Target="https://www.hanwhavision.com/en/products/installation-solution/mount/wall/sbp-300wmw1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corner/sbd-140kmb/" TargetMode="External"/><Relationship Id="rId13" Type="http://schemas.openxmlformats.org/officeDocument/2006/relationships/slide" Target="slide31.xml"/><Relationship Id="rId18" Type="http://schemas.openxmlformats.org/officeDocument/2006/relationships/slide" Target="slide41.xml"/><Relationship Id="rId3" Type="http://schemas.openxmlformats.org/officeDocument/2006/relationships/image" Target="../media/image100.png"/><Relationship Id="rId21" Type="http://schemas.openxmlformats.org/officeDocument/2006/relationships/slide" Target="slide36.xml"/><Relationship Id="rId7" Type="http://schemas.openxmlformats.org/officeDocument/2006/relationships/image" Target="../media/image182.png"/><Relationship Id="rId12" Type="http://schemas.openxmlformats.org/officeDocument/2006/relationships/slide" Target="slide29.xml"/><Relationship Id="rId17" Type="http://schemas.openxmlformats.org/officeDocument/2006/relationships/slide" Target="slide40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slide" Target="slide39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1.png"/><Relationship Id="rId11" Type="http://schemas.openxmlformats.org/officeDocument/2006/relationships/slide" Target="slide30.xml"/><Relationship Id="rId24" Type="http://schemas.openxmlformats.org/officeDocument/2006/relationships/slide" Target="slide37.xml"/><Relationship Id="rId5" Type="http://schemas.openxmlformats.org/officeDocument/2006/relationships/image" Target="../media/image76.png"/><Relationship Id="rId15" Type="http://schemas.openxmlformats.org/officeDocument/2006/relationships/slide" Target="slide33.xml"/><Relationship Id="rId23" Type="http://schemas.openxmlformats.org/officeDocument/2006/relationships/slide" Target="slide38.xml"/><Relationship Id="rId10" Type="http://schemas.openxmlformats.org/officeDocument/2006/relationships/image" Target="../media/image148.png"/><Relationship Id="rId19" Type="http://schemas.openxmlformats.org/officeDocument/2006/relationships/slide" Target="slide42.xml"/><Relationship Id="rId4" Type="http://schemas.openxmlformats.org/officeDocument/2006/relationships/hyperlink" Target="https://www.hanwhavision.com/en/products/installation-solution/mount/wall/sbp-137wmw1/" TargetMode="External"/><Relationship Id="rId9" Type="http://schemas.openxmlformats.org/officeDocument/2006/relationships/image" Target="../media/image147.png"/><Relationship Id="rId14" Type="http://schemas.openxmlformats.org/officeDocument/2006/relationships/slide" Target="slide32.xml"/><Relationship Id="rId22" Type="http://schemas.openxmlformats.org/officeDocument/2006/relationships/slide" Target="slide3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184.png"/><Relationship Id="rId18" Type="http://schemas.openxmlformats.org/officeDocument/2006/relationships/slide" Target="slide33.xml"/><Relationship Id="rId26" Type="http://schemas.openxmlformats.org/officeDocument/2006/relationships/slide" Target="slide38.xml"/><Relationship Id="rId3" Type="http://schemas.openxmlformats.org/officeDocument/2006/relationships/hyperlink" Target="https://www.hanwhavision.com/en/products/installation-solution/mount/corner/sbp-156kmw/" TargetMode="External"/><Relationship Id="rId21" Type="http://schemas.openxmlformats.org/officeDocument/2006/relationships/slide" Target="slide41.xml"/><Relationship Id="rId7" Type="http://schemas.openxmlformats.org/officeDocument/2006/relationships/hyperlink" Target="https://www.hanwhavision.com/en/products/installation-solution/mount/wall/sbp-400wmw/" TargetMode="External"/><Relationship Id="rId12" Type="http://schemas.openxmlformats.org/officeDocument/2006/relationships/image" Target="../media/image161.png"/><Relationship Id="rId17" Type="http://schemas.openxmlformats.org/officeDocument/2006/relationships/slide" Target="slide32.xml"/><Relationship Id="rId25" Type="http://schemas.openxmlformats.org/officeDocument/2006/relationships/slide" Target="slide35.xml"/><Relationship Id="rId2" Type="http://schemas.openxmlformats.org/officeDocument/2006/relationships/image" Target="../media/image183.png"/><Relationship Id="rId16" Type="http://schemas.openxmlformats.org/officeDocument/2006/relationships/slide" Target="slide31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hyperlink" Target="https://www.hanwhavision.com/en/products/installation-solution/adaptor-converter/A/sbp-122hmw/" TargetMode="External"/><Relationship Id="rId24" Type="http://schemas.openxmlformats.org/officeDocument/2006/relationships/slide" Target="slide36.xml"/><Relationship Id="rId5" Type="http://schemas.openxmlformats.org/officeDocument/2006/relationships/hyperlink" Target="https://www.hanwhavision.com/en/products/installation-solution/mount/wall/sbp-250wmw/" TargetMode="External"/><Relationship Id="rId15" Type="http://schemas.openxmlformats.org/officeDocument/2006/relationships/slide" Target="slide29.xml"/><Relationship Id="rId23" Type="http://schemas.openxmlformats.org/officeDocument/2006/relationships/slide" Target="slide34.xml"/><Relationship Id="rId10" Type="http://schemas.openxmlformats.org/officeDocument/2006/relationships/image" Target="../media/image79.png"/><Relationship Id="rId19" Type="http://schemas.openxmlformats.org/officeDocument/2006/relationships/slide" Target="slide39.xml"/><Relationship Id="rId4" Type="http://schemas.openxmlformats.org/officeDocument/2006/relationships/image" Target="../media/image97.png"/><Relationship Id="rId9" Type="http://schemas.openxmlformats.org/officeDocument/2006/relationships/hyperlink" Target="https://www.hanwhavision.com/en/products/installation-solution/adaptor-converter/pole-adaptor/sbp-115pfa/" TargetMode="External"/><Relationship Id="rId14" Type="http://schemas.openxmlformats.org/officeDocument/2006/relationships/slide" Target="slide30.xml"/><Relationship Id="rId22" Type="http://schemas.openxmlformats.org/officeDocument/2006/relationships/slide" Target="slide42.xml"/><Relationship Id="rId27" Type="http://schemas.openxmlformats.org/officeDocument/2006/relationships/slide" Target="slide3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1/" TargetMode="External"/><Relationship Id="rId13" Type="http://schemas.openxmlformats.org/officeDocument/2006/relationships/image" Target="../media/image87.png"/><Relationship Id="rId18" Type="http://schemas.openxmlformats.org/officeDocument/2006/relationships/slide" Target="slide33.xml"/><Relationship Id="rId26" Type="http://schemas.openxmlformats.org/officeDocument/2006/relationships/slide" Target="slide38.xml"/><Relationship Id="rId3" Type="http://schemas.openxmlformats.org/officeDocument/2006/relationships/image" Target="../media/image186.png"/><Relationship Id="rId21" Type="http://schemas.openxmlformats.org/officeDocument/2006/relationships/slide" Target="slide41.xml"/><Relationship Id="rId7" Type="http://schemas.openxmlformats.org/officeDocument/2006/relationships/image" Target="../media/image161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slide" Target="slide32.xml"/><Relationship Id="rId25" Type="http://schemas.openxmlformats.org/officeDocument/2006/relationships/slide" Target="slide35.xml"/><Relationship Id="rId2" Type="http://schemas.openxmlformats.org/officeDocument/2006/relationships/image" Target="../media/image185.png"/><Relationship Id="rId16" Type="http://schemas.openxmlformats.org/officeDocument/2006/relationships/slide" Target="slide31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p-122hmw/" TargetMode="External"/><Relationship Id="rId11" Type="http://schemas.openxmlformats.org/officeDocument/2006/relationships/image" Target="../media/image86.png"/><Relationship Id="rId24" Type="http://schemas.openxmlformats.org/officeDocument/2006/relationships/slide" Target="slide36.xml"/><Relationship Id="rId5" Type="http://schemas.openxmlformats.org/officeDocument/2006/relationships/slide" Target="slide29.xml"/><Relationship Id="rId15" Type="http://schemas.openxmlformats.org/officeDocument/2006/relationships/image" Target="../media/image100.png"/><Relationship Id="rId23" Type="http://schemas.openxmlformats.org/officeDocument/2006/relationships/slide" Target="slide34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slide" Target="slide39.xml"/><Relationship Id="rId4" Type="http://schemas.openxmlformats.org/officeDocument/2006/relationships/slide" Target="slide30.xm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corner/sbp-300kmw1/" TargetMode="External"/><Relationship Id="rId22" Type="http://schemas.openxmlformats.org/officeDocument/2006/relationships/slide" Target="slide42.xml"/><Relationship Id="rId27" Type="http://schemas.openxmlformats.org/officeDocument/2006/relationships/slide" Target="slide3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p-122hmw/" TargetMode="External"/><Relationship Id="rId13" Type="http://schemas.openxmlformats.org/officeDocument/2006/relationships/slide" Target="slide32.xml"/><Relationship Id="rId18" Type="http://schemas.openxmlformats.org/officeDocument/2006/relationships/slide" Target="slide42.xml"/><Relationship Id="rId3" Type="http://schemas.openxmlformats.org/officeDocument/2006/relationships/image" Target="../media/image103.png"/><Relationship Id="rId21" Type="http://schemas.openxmlformats.org/officeDocument/2006/relationships/slide" Target="slide35.xml"/><Relationship Id="rId7" Type="http://schemas.openxmlformats.org/officeDocument/2006/relationships/image" Target="../media/image188.png"/><Relationship Id="rId12" Type="http://schemas.openxmlformats.org/officeDocument/2006/relationships/slide" Target="slide31.xml"/><Relationship Id="rId17" Type="http://schemas.openxmlformats.org/officeDocument/2006/relationships/slide" Target="slide41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40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7.png"/><Relationship Id="rId11" Type="http://schemas.openxmlformats.org/officeDocument/2006/relationships/slide" Target="slide29.xml"/><Relationship Id="rId5" Type="http://schemas.openxmlformats.org/officeDocument/2006/relationships/image" Target="../media/image104.png"/><Relationship Id="rId15" Type="http://schemas.openxmlformats.org/officeDocument/2006/relationships/slide" Target="slide39.xml"/><Relationship Id="rId23" Type="http://schemas.openxmlformats.org/officeDocument/2006/relationships/slide" Target="slide37.xml"/><Relationship Id="rId10" Type="http://schemas.openxmlformats.org/officeDocument/2006/relationships/slide" Target="slide30.xml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mount/parapet/sbp-156lmw1/" TargetMode="External"/><Relationship Id="rId9" Type="http://schemas.openxmlformats.org/officeDocument/2006/relationships/image" Target="../media/image161.png"/><Relationship Id="rId14" Type="http://schemas.openxmlformats.org/officeDocument/2006/relationships/slide" Target="slide33.xml"/><Relationship Id="rId22" Type="http://schemas.openxmlformats.org/officeDocument/2006/relationships/slide" Target="slide3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13" Type="http://schemas.openxmlformats.org/officeDocument/2006/relationships/slide" Target="slide50.xml"/><Relationship Id="rId18" Type="http://schemas.openxmlformats.org/officeDocument/2006/relationships/slide" Target="slide55.xml"/><Relationship Id="rId3" Type="http://schemas.openxmlformats.org/officeDocument/2006/relationships/image" Target="../media/image190.png"/><Relationship Id="rId7" Type="http://schemas.openxmlformats.org/officeDocument/2006/relationships/image" Target="../media/image156.png"/><Relationship Id="rId12" Type="http://schemas.openxmlformats.org/officeDocument/2006/relationships/slide" Target="slide49.xml"/><Relationship Id="rId17" Type="http://schemas.openxmlformats.org/officeDocument/2006/relationships/slide" Target="slide54.xml"/><Relationship Id="rId2" Type="http://schemas.openxmlformats.org/officeDocument/2006/relationships/image" Target="../media/image189.png"/><Relationship Id="rId16" Type="http://schemas.openxmlformats.org/officeDocument/2006/relationships/slide" Target="slide53.xml"/><Relationship Id="rId20" Type="http://schemas.openxmlformats.org/officeDocument/2006/relationships/slide" Target="slide5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4.xml"/><Relationship Id="rId11" Type="http://schemas.openxmlformats.org/officeDocument/2006/relationships/slide" Target="slide48.xml"/><Relationship Id="rId5" Type="http://schemas.openxmlformats.org/officeDocument/2006/relationships/slide" Target="slide43.xml"/><Relationship Id="rId15" Type="http://schemas.openxmlformats.org/officeDocument/2006/relationships/slide" Target="slide52.xml"/><Relationship Id="rId10" Type="http://schemas.openxmlformats.org/officeDocument/2006/relationships/slide" Target="slide47.xml"/><Relationship Id="rId19" Type="http://schemas.openxmlformats.org/officeDocument/2006/relationships/slide" Target="slide56.xml"/><Relationship Id="rId4" Type="http://schemas.openxmlformats.org/officeDocument/2006/relationships/image" Target="../media/image191.png"/><Relationship Id="rId9" Type="http://schemas.openxmlformats.org/officeDocument/2006/relationships/slide" Target="slide46.xml"/><Relationship Id="rId14" Type="http://schemas.openxmlformats.org/officeDocument/2006/relationships/slide" Target="slide51.xml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2.png"/><Relationship Id="rId21" Type="http://schemas.openxmlformats.org/officeDocument/2006/relationships/hyperlink" Target="https://www.hanwhavision.com/en/products/installation-solution/mount/ceiling/sbp-180cmb/" TargetMode="External"/><Relationship Id="rId42" Type="http://schemas.openxmlformats.org/officeDocument/2006/relationships/image" Target="../media/image108.png"/><Relationship Id="rId47" Type="http://schemas.openxmlformats.org/officeDocument/2006/relationships/hyperlink" Target="https://www.hanwhavision.com/en/products/installation-solution/adaptor-converter/pole-adaptor/sbp-115pfa/" TargetMode="External"/><Relationship Id="rId63" Type="http://schemas.openxmlformats.org/officeDocument/2006/relationships/hyperlink" Target="https://www.hanwhavision.com/en/products/installation-solution/mount/pole/sbp-150pmw/" TargetMode="External"/><Relationship Id="rId68" Type="http://schemas.openxmlformats.org/officeDocument/2006/relationships/image" Target="../media/image30.png"/><Relationship Id="rId84" Type="http://schemas.openxmlformats.org/officeDocument/2006/relationships/image" Target="../media/image47.png"/><Relationship Id="rId16" Type="http://schemas.openxmlformats.org/officeDocument/2006/relationships/slide" Target="slide56.xml"/><Relationship Id="rId11" Type="http://schemas.openxmlformats.org/officeDocument/2006/relationships/slide" Target="slide51.xml"/><Relationship Id="rId32" Type="http://schemas.openxmlformats.org/officeDocument/2006/relationships/image" Target="../media/image43.png"/><Relationship Id="rId37" Type="http://schemas.openxmlformats.org/officeDocument/2006/relationships/hyperlink" Target="https://www.hanwhavision.com/en/products/installation-solution/mount/wall/sbp-300wmw1/" TargetMode="External"/><Relationship Id="rId53" Type="http://schemas.openxmlformats.org/officeDocument/2006/relationships/hyperlink" Target="https://www.hanwhavision.com/en/products/installation-solution/mount/corner/sbp-300kmw1/" TargetMode="External"/><Relationship Id="rId58" Type="http://schemas.openxmlformats.org/officeDocument/2006/relationships/image" Target="../media/image195.png"/><Relationship Id="rId74" Type="http://schemas.openxmlformats.org/officeDocument/2006/relationships/image" Target="../media/image198.png"/><Relationship Id="rId79" Type="http://schemas.openxmlformats.org/officeDocument/2006/relationships/hyperlink" Target="https://www.hanwhavision.com/en/products/installation-solution/mount/ceiling/sbp-300cmi/" TargetMode="External"/><Relationship Id="rId5" Type="http://schemas.openxmlformats.org/officeDocument/2006/relationships/slide" Target="slide46.xml"/><Relationship Id="rId19" Type="http://schemas.openxmlformats.org/officeDocument/2006/relationships/hyperlink" Target="https://www.hanwhavision.com/en/products/installation-solution/mount/ceiling/sbp-140cmb/" TargetMode="External"/><Relationship Id="rId14" Type="http://schemas.openxmlformats.org/officeDocument/2006/relationships/slide" Target="slide54.xml"/><Relationship Id="rId22" Type="http://schemas.openxmlformats.org/officeDocument/2006/relationships/image" Target="../media/image19.png"/><Relationship Id="rId27" Type="http://schemas.openxmlformats.org/officeDocument/2006/relationships/hyperlink" Target="https://www.hanwhavision.com/en/products/installation-solution/mount/ceiling/sbp-900cmw/" TargetMode="External"/><Relationship Id="rId30" Type="http://schemas.openxmlformats.org/officeDocument/2006/relationships/image" Target="../media/image36.png"/><Relationship Id="rId35" Type="http://schemas.openxmlformats.org/officeDocument/2006/relationships/hyperlink" Target="https://www.hanwhavision.com/en/products/installation-solution/mount/wall/sbp-300bw1/" TargetMode="External"/><Relationship Id="rId43" Type="http://schemas.openxmlformats.org/officeDocument/2006/relationships/hyperlink" Target="https://www.hanwhavision.com/en/products/installation-solution/mount/wall/sbp-250wmw/" TargetMode="External"/><Relationship Id="rId48" Type="http://schemas.openxmlformats.org/officeDocument/2006/relationships/image" Target="../media/image25.png"/><Relationship Id="rId56" Type="http://schemas.openxmlformats.org/officeDocument/2006/relationships/image" Target="../media/image28.png"/><Relationship Id="rId64" Type="http://schemas.openxmlformats.org/officeDocument/2006/relationships/image" Target="../media/image26.png"/><Relationship Id="rId69" Type="http://schemas.openxmlformats.org/officeDocument/2006/relationships/hyperlink" Target="https://www.hanwhavision.com/en/products/installation-solution/enclosure/cabinet/sbp-300nbw/" TargetMode="External"/><Relationship Id="rId77" Type="http://schemas.openxmlformats.org/officeDocument/2006/relationships/hyperlink" Target="https://www.hanwhavision.com/en/products/installation-solution/mount/ceiling/sbp-c15p/" TargetMode="External"/><Relationship Id="rId8" Type="http://schemas.openxmlformats.org/officeDocument/2006/relationships/slide" Target="slide48.xml"/><Relationship Id="rId51" Type="http://schemas.openxmlformats.org/officeDocument/2006/relationships/hyperlink" Target="https://www.hanwhavision.com/en/products/installation-solution/mount/pole/sbp-300pmw2/" TargetMode="External"/><Relationship Id="rId72" Type="http://schemas.openxmlformats.org/officeDocument/2006/relationships/image" Target="../media/image45.png"/><Relationship Id="rId80" Type="http://schemas.openxmlformats.org/officeDocument/2006/relationships/image" Target="../media/image23.png"/><Relationship Id="rId85" Type="http://schemas.openxmlformats.org/officeDocument/2006/relationships/hyperlink" Target="https://www.hanwhavision.com/en/products/installation-solution/mount/ceiling/sbp-c15h/" TargetMode="External"/><Relationship Id="rId3" Type="http://schemas.openxmlformats.org/officeDocument/2006/relationships/slide" Target="slide44.xml"/><Relationship Id="rId12" Type="http://schemas.openxmlformats.org/officeDocument/2006/relationships/slide" Target="slide52.xml"/><Relationship Id="rId17" Type="http://schemas.openxmlformats.org/officeDocument/2006/relationships/hyperlink" Target="https://www.hanwhavision.com/en?s=CMP" TargetMode="External"/><Relationship Id="rId25" Type="http://schemas.openxmlformats.org/officeDocument/2006/relationships/hyperlink" Target="https://www.hanwhavision.com/en/products/installation-solution/adaptor-converter/hanging-adaptor/sbp-125hmw/" TargetMode="External"/><Relationship Id="rId33" Type="http://schemas.openxmlformats.org/officeDocument/2006/relationships/hyperlink" Target="https://www.hanwhavision.com/en/products/installation-solution/mount/ceiling/sbp-300cmts/" TargetMode="External"/><Relationship Id="rId38" Type="http://schemas.openxmlformats.org/officeDocument/2006/relationships/image" Target="../media/image42.png"/><Relationship Id="rId46" Type="http://schemas.openxmlformats.org/officeDocument/2006/relationships/image" Target="../media/image193.png"/><Relationship Id="rId59" Type="http://schemas.openxmlformats.org/officeDocument/2006/relationships/hyperlink" Target="https://www.hanwhavision.com/en/products/installation-solution/mount/pole/sbd-140pmb/" TargetMode="External"/><Relationship Id="rId67" Type="http://schemas.openxmlformats.org/officeDocument/2006/relationships/hyperlink" Target="https://www.hanwhavision.com/en/products/installation-solution/mount/parapet/sbp-300lmw/" TargetMode="External"/><Relationship Id="rId20" Type="http://schemas.openxmlformats.org/officeDocument/2006/relationships/image" Target="../media/image18.png"/><Relationship Id="rId41" Type="http://schemas.openxmlformats.org/officeDocument/2006/relationships/hyperlink" Target="https://www.hanwhavision.com/en/products/installation-solution/mount/wall/sbp-400wmw/" TargetMode="External"/><Relationship Id="rId54" Type="http://schemas.openxmlformats.org/officeDocument/2006/relationships/image" Target="../media/image29.png"/><Relationship Id="rId62" Type="http://schemas.openxmlformats.org/officeDocument/2006/relationships/image" Target="../media/image197.png"/><Relationship Id="rId70" Type="http://schemas.openxmlformats.org/officeDocument/2006/relationships/image" Target="../media/image32.png"/><Relationship Id="rId75" Type="http://schemas.openxmlformats.org/officeDocument/2006/relationships/hyperlink" Target="https://www.hanwhavision.com/en/products/installation-solution/enclosure/cabinet/sbp-150nbw/" TargetMode="External"/><Relationship Id="rId83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5" Type="http://schemas.openxmlformats.org/officeDocument/2006/relationships/slide" Target="slide55.xml"/><Relationship Id="rId23" Type="http://schemas.openxmlformats.org/officeDocument/2006/relationships/hyperlink" Target="https://www.hanwhavision.com/en/products/installation-solution/mount/ceiling/sbp-180cms/" TargetMode="External"/><Relationship Id="rId28" Type="http://schemas.openxmlformats.org/officeDocument/2006/relationships/image" Target="../media/image35.png"/><Relationship Id="rId36" Type="http://schemas.openxmlformats.org/officeDocument/2006/relationships/image" Target="../media/image41.png"/><Relationship Id="rId49" Type="http://schemas.openxmlformats.org/officeDocument/2006/relationships/hyperlink" Target="https://www.hanwhavision.com/en/products/installation-solution/mount/wall/sbv-140tmw/" TargetMode="External"/><Relationship Id="rId57" Type="http://schemas.openxmlformats.org/officeDocument/2006/relationships/hyperlink" Target="https://www.hanwhavision.com/en/products/installation-solution/mount/A/sbd-140pmw/" TargetMode="External"/><Relationship Id="rId10" Type="http://schemas.openxmlformats.org/officeDocument/2006/relationships/slide" Target="slide50.xml"/><Relationship Id="rId31" Type="http://schemas.openxmlformats.org/officeDocument/2006/relationships/hyperlink" Target="https://www.hanwhavision.com/en/products/installation-solution/mount/ceiling/sbp-300cmtw/" TargetMode="External"/><Relationship Id="rId44" Type="http://schemas.openxmlformats.org/officeDocument/2006/relationships/image" Target="../media/image109.png"/><Relationship Id="rId52" Type="http://schemas.openxmlformats.org/officeDocument/2006/relationships/image" Target="../media/image27.png"/><Relationship Id="rId60" Type="http://schemas.openxmlformats.org/officeDocument/2006/relationships/image" Target="../media/image196.png"/><Relationship Id="rId65" Type="http://schemas.openxmlformats.org/officeDocument/2006/relationships/hyperlink" Target="https://www.hanwhavision.com/en/products/installation-solution/mount/parapet/sbp-156lmw1/" TargetMode="External"/><Relationship Id="rId73" Type="http://schemas.openxmlformats.org/officeDocument/2006/relationships/hyperlink" Target="https://www.hanwhavision.com/en/products/installation-solution/adaptor-converter/A/sbd-110gp1/" TargetMode="External"/><Relationship Id="rId78" Type="http://schemas.openxmlformats.org/officeDocument/2006/relationships/image" Target="../media/image22.png"/><Relationship Id="rId81" Type="http://schemas.openxmlformats.org/officeDocument/2006/relationships/hyperlink" Target="https://www.hanwhavision.com/en/products/installation-solution/mount/ceiling/sbp-150cmi/" TargetMode="External"/><Relationship Id="rId86" Type="http://schemas.openxmlformats.org/officeDocument/2006/relationships/image" Target="../media/image48.png"/><Relationship Id="rId4" Type="http://schemas.openxmlformats.org/officeDocument/2006/relationships/slide" Target="slide45.xml"/><Relationship Id="rId9" Type="http://schemas.openxmlformats.org/officeDocument/2006/relationships/slide" Target="slide49.xml"/><Relationship Id="rId13" Type="http://schemas.openxmlformats.org/officeDocument/2006/relationships/slide" Target="slide53.xml"/><Relationship Id="rId18" Type="http://schemas.openxmlformats.org/officeDocument/2006/relationships/image" Target="../media/image20.png"/><Relationship Id="rId39" Type="http://schemas.openxmlformats.org/officeDocument/2006/relationships/hyperlink" Target="https://www.hanwhavision.com/en/products/installation-solution/mount/wall/sbp-300wmw/" TargetMode="External"/><Relationship Id="rId34" Type="http://schemas.openxmlformats.org/officeDocument/2006/relationships/image" Target="../media/image37.png"/><Relationship Id="rId50" Type="http://schemas.openxmlformats.org/officeDocument/2006/relationships/image" Target="../media/image194.png"/><Relationship Id="rId55" Type="http://schemas.openxmlformats.org/officeDocument/2006/relationships/hyperlink" Target="https://www.hanwhavision.com/en/products/installation-solution/mount/corner/sbp-156kmw/" TargetMode="External"/><Relationship Id="rId76" Type="http://schemas.openxmlformats.org/officeDocument/2006/relationships/image" Target="../media/image33.png"/><Relationship Id="rId7" Type="http://schemas.openxmlformats.org/officeDocument/2006/relationships/slide" Target="slide57.xml"/><Relationship Id="rId71" Type="http://schemas.openxmlformats.org/officeDocument/2006/relationships/hyperlink" Target="https://hanwhavisionamerica.com/product/sbv-a14b/" TargetMode="External"/><Relationship Id="rId2" Type="http://schemas.openxmlformats.org/officeDocument/2006/relationships/slide" Target="slide43.xml"/><Relationship Id="rId29" Type="http://schemas.openxmlformats.org/officeDocument/2006/relationships/hyperlink" Target="https://www.hanwhavision.com/en/products/installation-solution/mount/ceiling/sbp-300cmw1/" TargetMode="External"/><Relationship Id="rId24" Type="http://schemas.openxmlformats.org/officeDocument/2006/relationships/image" Target="../media/image21.png"/><Relationship Id="rId40" Type="http://schemas.openxmlformats.org/officeDocument/2006/relationships/image" Target="../media/image39.png"/><Relationship Id="rId45" Type="http://schemas.openxmlformats.org/officeDocument/2006/relationships/hyperlink" Target="https://www.hanwhavision.com/en/products/installation-solution/mount/wall/sbp-125wmw1/" TargetMode="External"/><Relationship Id="rId66" Type="http://schemas.openxmlformats.org/officeDocument/2006/relationships/image" Target="../media/image31.png"/><Relationship Id="rId61" Type="http://schemas.openxmlformats.org/officeDocument/2006/relationships/hyperlink" Target="https://www.hanwhavision.com/en/products/installation-solution/mount/corner/sbd-140kmb/" TargetMode="External"/><Relationship Id="rId82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slide" Target="slide46.xml"/><Relationship Id="rId18" Type="http://schemas.openxmlformats.org/officeDocument/2006/relationships/slide" Target="slide50.xml"/><Relationship Id="rId3" Type="http://schemas.openxmlformats.org/officeDocument/2006/relationships/slide" Target="slide43.xml"/><Relationship Id="rId21" Type="http://schemas.openxmlformats.org/officeDocument/2006/relationships/slide" Target="slide53.xml"/><Relationship Id="rId7" Type="http://schemas.openxmlformats.org/officeDocument/2006/relationships/image" Target="../media/image199.png"/><Relationship Id="rId12" Type="http://schemas.openxmlformats.org/officeDocument/2006/relationships/slide" Target="slide45.xml"/><Relationship Id="rId17" Type="http://schemas.openxmlformats.org/officeDocument/2006/relationships/slide" Target="slide49.xml"/><Relationship Id="rId2" Type="http://schemas.openxmlformats.org/officeDocument/2006/relationships/slide" Target="slide44.xml"/><Relationship Id="rId16" Type="http://schemas.openxmlformats.org/officeDocument/2006/relationships/slide" Target="slide48.xml"/><Relationship Id="rId20" Type="http://schemas.openxmlformats.org/officeDocument/2006/relationships/slide" Target="slide5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d-110gp1/" TargetMode="External"/><Relationship Id="rId11" Type="http://schemas.openxmlformats.org/officeDocument/2006/relationships/image" Target="../media/image202.png"/><Relationship Id="rId24" Type="http://schemas.openxmlformats.org/officeDocument/2006/relationships/slide" Target="slide56.xml"/><Relationship Id="rId5" Type="http://schemas.openxmlformats.org/officeDocument/2006/relationships/image" Target="../media/image58.png"/><Relationship Id="rId15" Type="http://schemas.openxmlformats.org/officeDocument/2006/relationships/slide" Target="slide57.xml"/><Relationship Id="rId23" Type="http://schemas.openxmlformats.org/officeDocument/2006/relationships/slide" Target="slide55.xml"/><Relationship Id="rId10" Type="http://schemas.microsoft.com/office/2007/relationships/hdphoto" Target="../media/hdphoto2.wdp"/><Relationship Id="rId19" Type="http://schemas.openxmlformats.org/officeDocument/2006/relationships/slide" Target="slide51.xml"/><Relationship Id="rId4" Type="http://schemas.openxmlformats.org/officeDocument/2006/relationships/hyperlink" Target="https://hanwhavisionamerica.com/product/sbv-a14b/" TargetMode="External"/><Relationship Id="rId9" Type="http://schemas.openxmlformats.org/officeDocument/2006/relationships/image" Target="../media/image201.png"/><Relationship Id="rId14" Type="http://schemas.openxmlformats.org/officeDocument/2006/relationships/slide" Target="slide47.xml"/><Relationship Id="rId22" Type="http://schemas.openxmlformats.org/officeDocument/2006/relationships/slide" Target="slide54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3.png"/><Relationship Id="rId18" Type="http://schemas.openxmlformats.org/officeDocument/2006/relationships/image" Target="../media/image205.png"/><Relationship Id="rId26" Type="http://schemas.openxmlformats.org/officeDocument/2006/relationships/slide" Target="slide49.xml"/><Relationship Id="rId3" Type="http://schemas.openxmlformats.org/officeDocument/2006/relationships/image" Target="../media/image50.png"/><Relationship Id="rId21" Type="http://schemas.openxmlformats.org/officeDocument/2006/relationships/slide" Target="slide47.xml"/><Relationship Id="rId34" Type="http://schemas.openxmlformats.org/officeDocument/2006/relationships/hyperlink" Target="https://www.hanwhavision.com/en/products/installation-solution/mount/ceiling/sbp-900cmp/" TargetMode="External"/><Relationship Id="rId7" Type="http://schemas.openxmlformats.org/officeDocument/2006/relationships/hyperlink" Target="https://www.hanwhavision.com/en/products/installation-solution/mount/ceiling/sbp-180cms/" TargetMode="External"/><Relationship Id="rId12" Type="http://schemas.openxmlformats.org/officeDocument/2006/relationships/image" Target="../media/image56.png"/><Relationship Id="rId17" Type="http://schemas.openxmlformats.org/officeDocument/2006/relationships/image" Target="../media/image204.png"/><Relationship Id="rId25" Type="http://schemas.openxmlformats.org/officeDocument/2006/relationships/slide" Target="slide48.xml"/><Relationship Id="rId33" Type="http://schemas.openxmlformats.org/officeDocument/2006/relationships/slide" Target="slide56.xml"/><Relationship Id="rId2" Type="http://schemas.openxmlformats.org/officeDocument/2006/relationships/image" Target="../media/image49.png"/><Relationship Id="rId16" Type="http://schemas.openxmlformats.org/officeDocument/2006/relationships/hyperlink" Target="https://www.hanwhavision.com/en/products/installation-solution/adaptor-converter/hanging-adaptor/sbp-125hmw/" TargetMode="External"/><Relationship Id="rId20" Type="http://schemas.openxmlformats.org/officeDocument/2006/relationships/slide" Target="slide46.xml"/><Relationship Id="rId29" Type="http://schemas.openxmlformats.org/officeDocument/2006/relationships/slide" Target="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24" Type="http://schemas.openxmlformats.org/officeDocument/2006/relationships/slide" Target="slide43.xml"/><Relationship Id="rId32" Type="http://schemas.openxmlformats.org/officeDocument/2006/relationships/slide" Target="slide55.xml"/><Relationship Id="rId5" Type="http://schemas.openxmlformats.org/officeDocument/2006/relationships/hyperlink" Target="https://www.hanwhavision.com/en/products/installation-solution/mount/ceiling/sbp-150cmp/&#12618;" TargetMode="External"/><Relationship Id="rId15" Type="http://schemas.openxmlformats.org/officeDocument/2006/relationships/image" Target="../media/image43.png"/><Relationship Id="rId23" Type="http://schemas.openxmlformats.org/officeDocument/2006/relationships/slide" Target="slide44.xml"/><Relationship Id="rId28" Type="http://schemas.openxmlformats.org/officeDocument/2006/relationships/slide" Target="slide51.xml"/><Relationship Id="rId10" Type="http://schemas.openxmlformats.org/officeDocument/2006/relationships/image" Target="../media/image54.png"/><Relationship Id="rId19" Type="http://schemas.openxmlformats.org/officeDocument/2006/relationships/slide" Target="slide45.xml"/><Relationship Id="rId31" Type="http://schemas.openxmlformats.org/officeDocument/2006/relationships/slide" Target="slide54.xml"/><Relationship Id="rId4" Type="http://schemas.openxmlformats.org/officeDocument/2006/relationships/image" Target="../media/image51.png"/><Relationship Id="rId9" Type="http://schemas.openxmlformats.org/officeDocument/2006/relationships/hyperlink" Target="https://www.hanwhavision.com/en/products/installation-solution/mount/ceiling/sbp-300cmp/" TargetMode="External"/><Relationship Id="rId14" Type="http://schemas.openxmlformats.org/officeDocument/2006/relationships/hyperlink" Target="https://www.hanwhavision.com/en/products/installation-solution/mount/ceiling/sbp-300cmtw/" TargetMode="External"/><Relationship Id="rId22" Type="http://schemas.openxmlformats.org/officeDocument/2006/relationships/slide" Target="slide57.xml"/><Relationship Id="rId27" Type="http://schemas.openxmlformats.org/officeDocument/2006/relationships/slide" Target="slide50.xml"/><Relationship Id="rId30" Type="http://schemas.openxmlformats.org/officeDocument/2006/relationships/slide" Target="slide53.xml"/><Relationship Id="rId8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image" Target="../media/image206.png"/><Relationship Id="rId26" Type="http://schemas.openxmlformats.org/officeDocument/2006/relationships/slide" Target="slide57.xml"/><Relationship Id="rId39" Type="http://schemas.openxmlformats.org/officeDocument/2006/relationships/image" Target="../media/image70.png"/><Relationship Id="rId21" Type="http://schemas.openxmlformats.org/officeDocument/2006/relationships/image" Target="../media/image209.png"/><Relationship Id="rId34" Type="http://schemas.openxmlformats.org/officeDocument/2006/relationships/slide" Target="slide53.xml"/><Relationship Id="rId42" Type="http://schemas.openxmlformats.org/officeDocument/2006/relationships/image" Target="../media/image211.png"/><Relationship Id="rId7" Type="http://schemas.openxmlformats.org/officeDocument/2006/relationships/image" Target="../media/image52.png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hyperlink" Target="https://www.hanwhavision.com/en/products/installation-solution/adaptor-converter/hanging-adaptor/sbp-125hmw/" TargetMode="External"/><Relationship Id="rId20" Type="http://schemas.openxmlformats.org/officeDocument/2006/relationships/image" Target="../media/image208.png"/><Relationship Id="rId29" Type="http://schemas.openxmlformats.org/officeDocument/2006/relationships/slide" Target="slide48.xml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46.xml"/><Relationship Id="rId32" Type="http://schemas.openxmlformats.org/officeDocument/2006/relationships/slide" Target="slide51.xml"/><Relationship Id="rId37" Type="http://schemas.openxmlformats.org/officeDocument/2006/relationships/slide" Target="slide56.xml"/><Relationship Id="rId40" Type="http://schemas.openxmlformats.org/officeDocument/2006/relationships/hyperlink" Target="https://www.hanwhavision.com/en/products/installation-solution/mount/ceiling/sbp-c15h/" TargetMode="External"/><Relationship Id="rId5" Type="http://schemas.openxmlformats.org/officeDocument/2006/relationships/image" Target="../media/image63.png"/><Relationship Id="rId15" Type="http://schemas.openxmlformats.org/officeDocument/2006/relationships/hyperlink" Target="https://www.hanwhavision.com/en/products/installation-solution/mount/ceiling/sbp-900cmp/" TargetMode="External"/><Relationship Id="rId23" Type="http://schemas.openxmlformats.org/officeDocument/2006/relationships/slide" Target="slide45.xml"/><Relationship Id="rId28" Type="http://schemas.openxmlformats.org/officeDocument/2006/relationships/slide" Target="slide43.xml"/><Relationship Id="rId36" Type="http://schemas.openxmlformats.org/officeDocument/2006/relationships/slide" Target="slide55.xml"/><Relationship Id="rId10" Type="http://schemas.openxmlformats.org/officeDocument/2006/relationships/image" Target="../media/image51.png"/><Relationship Id="rId19" Type="http://schemas.openxmlformats.org/officeDocument/2006/relationships/image" Target="../media/image207.png"/><Relationship Id="rId31" Type="http://schemas.openxmlformats.org/officeDocument/2006/relationships/slide" Target="slide50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4.png"/><Relationship Id="rId22" Type="http://schemas.openxmlformats.org/officeDocument/2006/relationships/image" Target="../media/image210.png"/><Relationship Id="rId27" Type="http://schemas.openxmlformats.org/officeDocument/2006/relationships/slide" Target="slide44.xml"/><Relationship Id="rId30" Type="http://schemas.openxmlformats.org/officeDocument/2006/relationships/slide" Target="slide49.xml"/><Relationship Id="rId35" Type="http://schemas.openxmlformats.org/officeDocument/2006/relationships/slide" Target="slide54.xml"/><Relationship Id="rId8" Type="http://schemas.openxmlformats.org/officeDocument/2006/relationships/image" Target="../media/image55.png"/><Relationship Id="rId3" Type="http://schemas.openxmlformats.org/officeDocument/2006/relationships/image" Target="../media/image62.png"/><Relationship Id="rId12" Type="http://schemas.openxmlformats.org/officeDocument/2006/relationships/image" Target="../media/image54.png"/><Relationship Id="rId17" Type="http://schemas.openxmlformats.org/officeDocument/2006/relationships/image" Target="../media/image204.png"/><Relationship Id="rId25" Type="http://schemas.openxmlformats.org/officeDocument/2006/relationships/slide" Target="slide47.xml"/><Relationship Id="rId33" Type="http://schemas.openxmlformats.org/officeDocument/2006/relationships/slide" Target="slide52.xml"/><Relationship Id="rId38" Type="http://schemas.openxmlformats.org/officeDocument/2006/relationships/hyperlink" Target="https://www.hanwhavision.com/en/products/installation-solution/mount/ceiling/sbp-140cmb/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slide" Target="slide47.xml"/><Relationship Id="rId18" Type="http://schemas.openxmlformats.org/officeDocument/2006/relationships/slide" Target="slide44.xml"/><Relationship Id="rId26" Type="http://schemas.openxmlformats.org/officeDocument/2006/relationships/slide" Target="slide48.xml"/><Relationship Id="rId3" Type="http://schemas.openxmlformats.org/officeDocument/2006/relationships/image" Target="../media/image199.png"/><Relationship Id="rId21" Type="http://schemas.openxmlformats.org/officeDocument/2006/relationships/image" Target="../media/image216.png"/><Relationship Id="rId7" Type="http://schemas.openxmlformats.org/officeDocument/2006/relationships/image" Target="../media/image213.png"/><Relationship Id="rId12" Type="http://schemas.openxmlformats.org/officeDocument/2006/relationships/slide" Target="slide46.xml"/><Relationship Id="rId17" Type="http://schemas.openxmlformats.org/officeDocument/2006/relationships/slide" Target="slide57.xml"/><Relationship Id="rId25" Type="http://schemas.openxmlformats.org/officeDocument/2006/relationships/image" Target="../media/image217.png"/><Relationship Id="rId2" Type="http://schemas.openxmlformats.org/officeDocument/2006/relationships/hyperlink" Target="https://www.hanwhavision.com/en/products/installation-solution/adaptor-converter/A/sbd-110gp1/" TargetMode="External"/><Relationship Id="rId16" Type="http://schemas.openxmlformats.org/officeDocument/2006/relationships/slide" Target="slide53.xml"/><Relationship Id="rId20" Type="http://schemas.openxmlformats.org/officeDocument/2006/relationships/hyperlink" Target="https://www.hanwhavision.com/en/products/installation-solution/mount/wall/sbp-125wmw1/" TargetMode="External"/><Relationship Id="rId29" Type="http://schemas.openxmlformats.org/officeDocument/2006/relationships/slide" Target="slide5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2.png"/><Relationship Id="rId11" Type="http://schemas.openxmlformats.org/officeDocument/2006/relationships/slide" Target="slide45.xml"/><Relationship Id="rId24" Type="http://schemas.openxmlformats.org/officeDocument/2006/relationships/hyperlink" Target="https://www.hanwhavision.com/en/products/installation-solution/mount/wall/sbv-140tmw/" TargetMode="External"/><Relationship Id="rId5" Type="http://schemas.openxmlformats.org/officeDocument/2006/relationships/image" Target="../media/image58.png"/><Relationship Id="rId15" Type="http://schemas.openxmlformats.org/officeDocument/2006/relationships/slide" Target="slide52.xml"/><Relationship Id="rId23" Type="http://schemas.openxmlformats.org/officeDocument/2006/relationships/image" Target="../media/image75.png"/><Relationship Id="rId28" Type="http://schemas.openxmlformats.org/officeDocument/2006/relationships/slide" Target="slide50.xml"/><Relationship Id="rId10" Type="http://schemas.openxmlformats.org/officeDocument/2006/relationships/image" Target="../media/image215.png"/><Relationship Id="rId19" Type="http://schemas.openxmlformats.org/officeDocument/2006/relationships/slide" Target="slide43.xml"/><Relationship Id="rId31" Type="http://schemas.openxmlformats.org/officeDocument/2006/relationships/slide" Target="slide56.xml"/><Relationship Id="rId4" Type="http://schemas.openxmlformats.org/officeDocument/2006/relationships/hyperlink" Target="https://hanwhavisionamerica.com/product/sbv-a14b/" TargetMode="External"/><Relationship Id="rId9" Type="http://schemas.microsoft.com/office/2007/relationships/hdphoto" Target="../media/hdphoto3.wdp"/><Relationship Id="rId14" Type="http://schemas.openxmlformats.org/officeDocument/2006/relationships/slide" Target="slide51.xml"/><Relationship Id="rId22" Type="http://schemas.openxmlformats.org/officeDocument/2006/relationships/hyperlink" Target="https://www.hanwhavision.com/en/products/installation-solution/enclosure/cabinet/sbp-150nbw/" TargetMode="External"/><Relationship Id="rId27" Type="http://schemas.openxmlformats.org/officeDocument/2006/relationships/slide" Target="slide49.xml"/><Relationship Id="rId30" Type="http://schemas.openxmlformats.org/officeDocument/2006/relationships/slide" Target="slide55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13" Type="http://schemas.openxmlformats.org/officeDocument/2006/relationships/hyperlink" Target="https://www.hanwhavision.com/en/products/installation-solution/adaptor-converter/hanging-adaptor/sbp-125hmw/" TargetMode="External"/><Relationship Id="rId18" Type="http://schemas.openxmlformats.org/officeDocument/2006/relationships/image" Target="../media/image78.png"/><Relationship Id="rId26" Type="http://schemas.openxmlformats.org/officeDocument/2006/relationships/slide" Target="slide50.xml"/><Relationship Id="rId3" Type="http://schemas.openxmlformats.org/officeDocument/2006/relationships/image" Target="../media/image219.png"/><Relationship Id="rId21" Type="http://schemas.openxmlformats.org/officeDocument/2006/relationships/hyperlink" Target="https://www.hanwhavision.com/en/products/installation-solution/enclosure/cabinet/sbp-150nbw/" TargetMode="External"/><Relationship Id="rId7" Type="http://schemas.openxmlformats.org/officeDocument/2006/relationships/slide" Target="slide51.xml"/><Relationship Id="rId12" Type="http://schemas.openxmlformats.org/officeDocument/2006/relationships/slide" Target="slide43.xml"/><Relationship Id="rId17" Type="http://schemas.openxmlformats.org/officeDocument/2006/relationships/hyperlink" Target="https://www.hanwhavision.com/en/products/installation-solution/mount/wall/sbp-400wmw/" TargetMode="External"/><Relationship Id="rId25" Type="http://schemas.openxmlformats.org/officeDocument/2006/relationships/slide" Target="slide49.xml"/><Relationship Id="rId2" Type="http://schemas.openxmlformats.org/officeDocument/2006/relationships/image" Target="../media/image218.png"/><Relationship Id="rId16" Type="http://schemas.openxmlformats.org/officeDocument/2006/relationships/image" Target="../media/image77.png"/><Relationship Id="rId20" Type="http://schemas.openxmlformats.org/officeDocument/2006/relationships/image" Target="../media/image79.png"/><Relationship Id="rId29" Type="http://schemas.openxmlformats.org/officeDocument/2006/relationships/slide" Target="slide5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1" Type="http://schemas.openxmlformats.org/officeDocument/2006/relationships/slide" Target="slide44.xml"/><Relationship Id="rId24" Type="http://schemas.openxmlformats.org/officeDocument/2006/relationships/slide" Target="slide48.xml"/><Relationship Id="rId5" Type="http://schemas.openxmlformats.org/officeDocument/2006/relationships/slide" Target="slide46.xml"/><Relationship Id="rId15" Type="http://schemas.openxmlformats.org/officeDocument/2006/relationships/hyperlink" Target="https://www.hanwhavision.com/en/products/installation-solution/mount/wall/sbp-250wmw/" TargetMode="External"/><Relationship Id="rId23" Type="http://schemas.openxmlformats.org/officeDocument/2006/relationships/image" Target="../media/image220.png"/><Relationship Id="rId28" Type="http://schemas.openxmlformats.org/officeDocument/2006/relationships/slide" Target="slide55.xml"/><Relationship Id="rId10" Type="http://schemas.openxmlformats.org/officeDocument/2006/relationships/slide" Target="slide57.xml"/><Relationship Id="rId19" Type="http://schemas.openxmlformats.org/officeDocument/2006/relationships/hyperlink" Target="https://www.hanwhavision.com/en/products/installation-solution/adaptor-converter/pole-adaptor/sbp-115pfa/" TargetMode="External"/><Relationship Id="rId4" Type="http://schemas.openxmlformats.org/officeDocument/2006/relationships/slide" Target="slide45.xml"/><Relationship Id="rId9" Type="http://schemas.openxmlformats.org/officeDocument/2006/relationships/slide" Target="slide53.xml"/><Relationship Id="rId14" Type="http://schemas.openxmlformats.org/officeDocument/2006/relationships/image" Target="../media/image204.png"/><Relationship Id="rId22" Type="http://schemas.openxmlformats.org/officeDocument/2006/relationships/image" Target="../media/image75.png"/><Relationship Id="rId27" Type="http://schemas.openxmlformats.org/officeDocument/2006/relationships/slide" Target="slide5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4.xml"/><Relationship Id="rId18" Type="http://schemas.openxmlformats.org/officeDocument/2006/relationships/slide" Target="slide43.xml"/><Relationship Id="rId26" Type="http://schemas.openxmlformats.org/officeDocument/2006/relationships/image" Target="../media/image87.png"/><Relationship Id="rId3" Type="http://schemas.openxmlformats.org/officeDocument/2006/relationships/image" Target="../media/image222.png"/><Relationship Id="rId21" Type="http://schemas.openxmlformats.org/officeDocument/2006/relationships/hyperlink" Target="https://www.hanwhavision.com/en/products/installation-solution/mount/wall/sbp-300wmw1/" TargetMode="External"/><Relationship Id="rId7" Type="http://schemas.openxmlformats.org/officeDocument/2006/relationships/slide" Target="slide48.xml"/><Relationship Id="rId12" Type="http://schemas.openxmlformats.org/officeDocument/2006/relationships/slide" Target="slide53.xml"/><Relationship Id="rId17" Type="http://schemas.openxmlformats.org/officeDocument/2006/relationships/slide" Target="slide44.xml"/><Relationship Id="rId25" Type="http://schemas.openxmlformats.org/officeDocument/2006/relationships/hyperlink" Target="https://www.hanwhavision.com/en/products/installation-solution/enclosure/cabinet/sbp-300nbw/" TargetMode="External"/><Relationship Id="rId2" Type="http://schemas.openxmlformats.org/officeDocument/2006/relationships/image" Target="../media/image221.png"/><Relationship Id="rId16" Type="http://schemas.openxmlformats.org/officeDocument/2006/relationships/slide" Target="slide57.xml"/><Relationship Id="rId20" Type="http://schemas.openxmlformats.org/officeDocument/2006/relationships/image" Target="../media/image20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1" Type="http://schemas.openxmlformats.org/officeDocument/2006/relationships/slide" Target="slide52.xml"/><Relationship Id="rId24" Type="http://schemas.openxmlformats.org/officeDocument/2006/relationships/image" Target="../media/image86.png"/><Relationship Id="rId5" Type="http://schemas.openxmlformats.org/officeDocument/2006/relationships/slide" Target="slide46.xml"/><Relationship Id="rId15" Type="http://schemas.openxmlformats.org/officeDocument/2006/relationships/slide" Target="slide56.xml"/><Relationship Id="rId23" Type="http://schemas.openxmlformats.org/officeDocument/2006/relationships/hyperlink" Target="https://www.hanwhavision.com/en/products/installation-solution/mount/wall/sbp-300wmw/" TargetMode="External"/><Relationship Id="rId28" Type="http://schemas.openxmlformats.org/officeDocument/2006/relationships/image" Target="../media/image88.png"/><Relationship Id="rId10" Type="http://schemas.openxmlformats.org/officeDocument/2006/relationships/slide" Target="slide51.xml"/><Relationship Id="rId19" Type="http://schemas.openxmlformats.org/officeDocument/2006/relationships/hyperlink" Target="https://www.hanwhavision.com/en/products/installation-solution/adaptor-converter/hanging-adaptor/sbp-125hmw/" TargetMode="External"/><Relationship Id="rId4" Type="http://schemas.openxmlformats.org/officeDocument/2006/relationships/slide" Target="slide45.xml"/><Relationship Id="rId9" Type="http://schemas.openxmlformats.org/officeDocument/2006/relationships/slide" Target="slide50.xml"/><Relationship Id="rId14" Type="http://schemas.openxmlformats.org/officeDocument/2006/relationships/slide" Target="slide55.xml"/><Relationship Id="rId22" Type="http://schemas.openxmlformats.org/officeDocument/2006/relationships/image" Target="../media/image85.png"/><Relationship Id="rId27" Type="http://schemas.openxmlformats.org/officeDocument/2006/relationships/hyperlink" Target="https://www.hanwhavision.com/en/products/installation-solution/mount/wall/sbp-300bw1/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slide" Target="slide44.xml"/><Relationship Id="rId18" Type="http://schemas.openxmlformats.org/officeDocument/2006/relationships/hyperlink" Target="https://www.hanwhavision.com/en/products/installation-solution/mount/pole/sbp-150pmw/" TargetMode="External"/><Relationship Id="rId26" Type="http://schemas.openxmlformats.org/officeDocument/2006/relationships/slide" Target="slide54.xml"/><Relationship Id="rId3" Type="http://schemas.openxmlformats.org/officeDocument/2006/relationships/image" Target="../media/image139.png"/><Relationship Id="rId21" Type="http://schemas.openxmlformats.org/officeDocument/2006/relationships/slide" Target="slide49.xml"/><Relationship Id="rId7" Type="http://schemas.openxmlformats.org/officeDocument/2006/relationships/image" Target="../media/image224.png"/><Relationship Id="rId12" Type="http://schemas.openxmlformats.org/officeDocument/2006/relationships/slide" Target="slide57.xml"/><Relationship Id="rId17" Type="http://schemas.openxmlformats.org/officeDocument/2006/relationships/image" Target="../media/image75.png"/><Relationship Id="rId25" Type="http://schemas.openxmlformats.org/officeDocument/2006/relationships/slide" Target="slide53.xml"/><Relationship Id="rId2" Type="http://schemas.openxmlformats.org/officeDocument/2006/relationships/hyperlink" Target="https://www.hanwhavision.com/en/products/installation-solution/mount/pole/sbd-140pmb/" TargetMode="External"/><Relationship Id="rId16" Type="http://schemas.openxmlformats.org/officeDocument/2006/relationships/image" Target="../media/image216.png"/><Relationship Id="rId20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3.png"/><Relationship Id="rId11" Type="http://schemas.openxmlformats.org/officeDocument/2006/relationships/slide" Target="slide47.xml"/><Relationship Id="rId24" Type="http://schemas.openxmlformats.org/officeDocument/2006/relationships/slide" Target="slide52.xml"/><Relationship Id="rId5" Type="http://schemas.openxmlformats.org/officeDocument/2006/relationships/image" Target="../media/image140.png"/><Relationship Id="rId15" Type="http://schemas.openxmlformats.org/officeDocument/2006/relationships/hyperlink" Target="https://www.hanwhavision.com/en/products/installation-solution/mount/wall/sbp-125wmw1/" TargetMode="External"/><Relationship Id="rId23" Type="http://schemas.openxmlformats.org/officeDocument/2006/relationships/slide" Target="slide51.xml"/><Relationship Id="rId28" Type="http://schemas.openxmlformats.org/officeDocument/2006/relationships/slide" Target="slide56.xml"/><Relationship Id="rId10" Type="http://schemas.openxmlformats.org/officeDocument/2006/relationships/slide" Target="slide46.xml"/><Relationship Id="rId19" Type="http://schemas.openxmlformats.org/officeDocument/2006/relationships/image" Target="../media/image91.png"/><Relationship Id="rId4" Type="http://schemas.openxmlformats.org/officeDocument/2006/relationships/hyperlink" Target="https://www.hanwhavision.com/en/products/installation-solution/mount/A/sbd-140pmw/" TargetMode="External"/><Relationship Id="rId9" Type="http://schemas.openxmlformats.org/officeDocument/2006/relationships/slide" Target="slide45.xml"/><Relationship Id="rId14" Type="http://schemas.openxmlformats.org/officeDocument/2006/relationships/slide" Target="slide43.xml"/><Relationship Id="rId22" Type="http://schemas.openxmlformats.org/officeDocument/2006/relationships/slide" Target="slide50.xml"/><Relationship Id="rId27" Type="http://schemas.openxmlformats.org/officeDocument/2006/relationships/slide" Target="slide5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78.png"/><Relationship Id="rId18" Type="http://schemas.openxmlformats.org/officeDocument/2006/relationships/hyperlink" Target="https://www.hanwhavision.com/en/products/installation-solution/enclosure/cabinet/sbp-150nbw/" TargetMode="External"/><Relationship Id="rId26" Type="http://schemas.openxmlformats.org/officeDocument/2006/relationships/slide" Target="slide51.xml"/><Relationship Id="rId3" Type="http://schemas.openxmlformats.org/officeDocument/2006/relationships/image" Target="../media/image227.png"/><Relationship Id="rId21" Type="http://schemas.openxmlformats.org/officeDocument/2006/relationships/image" Target="../media/image91.png"/><Relationship Id="rId7" Type="http://schemas.openxmlformats.org/officeDocument/2006/relationships/slide" Target="slide57.xml"/><Relationship Id="rId12" Type="http://schemas.openxmlformats.org/officeDocument/2006/relationships/hyperlink" Target="https://www.hanwhavision.com/en/products/installation-solution/mount/wall/sbp-400wmw/" TargetMode="External"/><Relationship Id="rId17" Type="http://schemas.openxmlformats.org/officeDocument/2006/relationships/image" Target="../media/image204.png"/><Relationship Id="rId25" Type="http://schemas.openxmlformats.org/officeDocument/2006/relationships/slide" Target="slide50.xml"/><Relationship Id="rId2" Type="http://schemas.openxmlformats.org/officeDocument/2006/relationships/image" Target="../media/image226.png"/><Relationship Id="rId16" Type="http://schemas.openxmlformats.org/officeDocument/2006/relationships/hyperlink" Target="https://www.hanwhavision.com/en/products/installation-solution/adaptor-converter/hanging-adaptor/sbp-125hmw/" TargetMode="External"/><Relationship Id="rId20" Type="http://schemas.openxmlformats.org/officeDocument/2006/relationships/hyperlink" Target="https://www.hanwhavision.com/en/products/installation-solution/mount/pole/sbp-150pmw/" TargetMode="External"/><Relationship Id="rId29" Type="http://schemas.openxmlformats.org/officeDocument/2006/relationships/slide" Target="slide5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1" Type="http://schemas.openxmlformats.org/officeDocument/2006/relationships/image" Target="../media/image77.png"/><Relationship Id="rId24" Type="http://schemas.openxmlformats.org/officeDocument/2006/relationships/slide" Target="slide49.xml"/><Relationship Id="rId5" Type="http://schemas.openxmlformats.org/officeDocument/2006/relationships/slide" Target="slide46.xml"/><Relationship Id="rId15" Type="http://schemas.openxmlformats.org/officeDocument/2006/relationships/image" Target="../media/image79.png"/><Relationship Id="rId23" Type="http://schemas.openxmlformats.org/officeDocument/2006/relationships/slide" Target="slide48.xml"/><Relationship Id="rId28" Type="http://schemas.openxmlformats.org/officeDocument/2006/relationships/slide" Target="slide53.xml"/><Relationship Id="rId10" Type="http://schemas.openxmlformats.org/officeDocument/2006/relationships/hyperlink" Target="https://www.hanwhavision.com/en/products/installation-solution/mount/wall/sbp-250wmw/" TargetMode="External"/><Relationship Id="rId19" Type="http://schemas.openxmlformats.org/officeDocument/2006/relationships/image" Target="../media/image75.png"/><Relationship Id="rId31" Type="http://schemas.openxmlformats.org/officeDocument/2006/relationships/slide" Target="slide56.xml"/><Relationship Id="rId4" Type="http://schemas.openxmlformats.org/officeDocument/2006/relationships/slide" Target="slide45.xml"/><Relationship Id="rId9" Type="http://schemas.openxmlformats.org/officeDocument/2006/relationships/slide" Target="slide43.xml"/><Relationship Id="rId14" Type="http://schemas.openxmlformats.org/officeDocument/2006/relationships/hyperlink" Target="https://www.hanwhavision.com/en/products/installation-solution/adaptor-converter/pole-adaptor/sbp-115pfa/" TargetMode="External"/><Relationship Id="rId22" Type="http://schemas.openxmlformats.org/officeDocument/2006/relationships/image" Target="../media/image228.png"/><Relationship Id="rId27" Type="http://schemas.openxmlformats.org/officeDocument/2006/relationships/slide" Target="slide52.xml"/><Relationship Id="rId30" Type="http://schemas.openxmlformats.org/officeDocument/2006/relationships/slide" Target="slide5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85.png"/><Relationship Id="rId18" Type="http://schemas.openxmlformats.org/officeDocument/2006/relationships/hyperlink" Target="https://www.hanwhavision.com/en/products/installation-solution/mount/pole/sbp-300pmw2/" TargetMode="External"/><Relationship Id="rId26" Type="http://schemas.openxmlformats.org/officeDocument/2006/relationships/slide" Target="slide54.xml"/><Relationship Id="rId3" Type="http://schemas.openxmlformats.org/officeDocument/2006/relationships/image" Target="../media/image230.png"/><Relationship Id="rId21" Type="http://schemas.openxmlformats.org/officeDocument/2006/relationships/slide" Target="slide49.xml"/><Relationship Id="rId7" Type="http://schemas.openxmlformats.org/officeDocument/2006/relationships/slide" Target="slide57.xml"/><Relationship Id="rId12" Type="http://schemas.openxmlformats.org/officeDocument/2006/relationships/hyperlink" Target="https://www.hanwhavision.com/en/products/installation-solution/mount/wall/sbp-300wmw1/" TargetMode="External"/><Relationship Id="rId17" Type="http://schemas.openxmlformats.org/officeDocument/2006/relationships/image" Target="../media/image87.png"/><Relationship Id="rId25" Type="http://schemas.openxmlformats.org/officeDocument/2006/relationships/slide" Target="slide53.xml"/><Relationship Id="rId2" Type="http://schemas.openxmlformats.org/officeDocument/2006/relationships/image" Target="../media/image229.png"/><Relationship Id="rId16" Type="http://schemas.openxmlformats.org/officeDocument/2006/relationships/hyperlink" Target="https://www.hanwhavision.com/en/products/installation-solution/enclosure/cabinet/sbp-300nbw/" TargetMode="External"/><Relationship Id="rId20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1" Type="http://schemas.openxmlformats.org/officeDocument/2006/relationships/image" Target="../media/image204.png"/><Relationship Id="rId24" Type="http://schemas.openxmlformats.org/officeDocument/2006/relationships/slide" Target="slide52.xml"/><Relationship Id="rId5" Type="http://schemas.openxmlformats.org/officeDocument/2006/relationships/slide" Target="slide46.xml"/><Relationship Id="rId15" Type="http://schemas.openxmlformats.org/officeDocument/2006/relationships/image" Target="../media/image86.png"/><Relationship Id="rId23" Type="http://schemas.openxmlformats.org/officeDocument/2006/relationships/slide" Target="slide51.xml"/><Relationship Id="rId28" Type="http://schemas.openxmlformats.org/officeDocument/2006/relationships/slide" Target="slide56.xml"/><Relationship Id="rId10" Type="http://schemas.openxmlformats.org/officeDocument/2006/relationships/hyperlink" Target="https://www.hanwhavision.com/en/products/installation-solution/adaptor-converter/hanging-adaptor/sbp-125hmw/" TargetMode="External"/><Relationship Id="rId19" Type="http://schemas.openxmlformats.org/officeDocument/2006/relationships/image" Target="../media/image95.png"/><Relationship Id="rId4" Type="http://schemas.openxmlformats.org/officeDocument/2006/relationships/slide" Target="slide45.xml"/><Relationship Id="rId9" Type="http://schemas.openxmlformats.org/officeDocument/2006/relationships/slide" Target="slide43.xml"/><Relationship Id="rId14" Type="http://schemas.openxmlformats.org/officeDocument/2006/relationships/hyperlink" Target="https://www.hanwhavision.com/en/products/installation-solution/mount/wall/sbp-300wmw/" TargetMode="External"/><Relationship Id="rId22" Type="http://schemas.openxmlformats.org/officeDocument/2006/relationships/slide" Target="slide50.xml"/><Relationship Id="rId27" Type="http://schemas.openxmlformats.org/officeDocument/2006/relationships/slide" Target="slide5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slide" Target="slide47.xml"/><Relationship Id="rId18" Type="http://schemas.openxmlformats.org/officeDocument/2006/relationships/slide" Target="slide49.xml"/><Relationship Id="rId3" Type="http://schemas.openxmlformats.org/officeDocument/2006/relationships/image" Target="../media/image100.png"/><Relationship Id="rId21" Type="http://schemas.openxmlformats.org/officeDocument/2006/relationships/slide" Target="slide52.xml"/><Relationship Id="rId7" Type="http://schemas.openxmlformats.org/officeDocument/2006/relationships/image" Target="../media/image147.png"/><Relationship Id="rId12" Type="http://schemas.openxmlformats.org/officeDocument/2006/relationships/slide" Target="slide46.xml"/><Relationship Id="rId17" Type="http://schemas.openxmlformats.org/officeDocument/2006/relationships/slide" Target="slide48.xml"/><Relationship Id="rId25" Type="http://schemas.openxmlformats.org/officeDocument/2006/relationships/slide" Target="slide56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slide" Target="slide43.xml"/><Relationship Id="rId20" Type="http://schemas.openxmlformats.org/officeDocument/2006/relationships/slide" Target="slide5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orner/sbd-140kmb/" TargetMode="External"/><Relationship Id="rId11" Type="http://schemas.openxmlformats.org/officeDocument/2006/relationships/slide" Target="slide45.xml"/><Relationship Id="rId24" Type="http://schemas.openxmlformats.org/officeDocument/2006/relationships/slide" Target="slide55.xml"/><Relationship Id="rId5" Type="http://schemas.openxmlformats.org/officeDocument/2006/relationships/image" Target="../media/image232.png"/><Relationship Id="rId15" Type="http://schemas.openxmlformats.org/officeDocument/2006/relationships/slide" Target="slide44.xml"/><Relationship Id="rId23" Type="http://schemas.openxmlformats.org/officeDocument/2006/relationships/slide" Target="slide54.xml"/><Relationship Id="rId10" Type="http://schemas.openxmlformats.org/officeDocument/2006/relationships/image" Target="../media/image216.png"/><Relationship Id="rId19" Type="http://schemas.openxmlformats.org/officeDocument/2006/relationships/slide" Target="slide50.xml"/><Relationship Id="rId4" Type="http://schemas.openxmlformats.org/officeDocument/2006/relationships/image" Target="../media/image231.png"/><Relationship Id="rId9" Type="http://schemas.openxmlformats.org/officeDocument/2006/relationships/hyperlink" Target="https://www.hanwhavision.com/en/products/installation-solution/mount/wall/sbp-125wmw1/" TargetMode="External"/><Relationship Id="rId14" Type="http://schemas.openxmlformats.org/officeDocument/2006/relationships/slide" Target="slide57.xml"/><Relationship Id="rId22" Type="http://schemas.openxmlformats.org/officeDocument/2006/relationships/slide" Target="slide5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234.png"/><Relationship Id="rId18" Type="http://schemas.openxmlformats.org/officeDocument/2006/relationships/slide" Target="slide44.xml"/><Relationship Id="rId26" Type="http://schemas.openxmlformats.org/officeDocument/2006/relationships/slide" Target="slide54.xml"/><Relationship Id="rId3" Type="http://schemas.openxmlformats.org/officeDocument/2006/relationships/hyperlink" Target="https://www.hanwhavision.com/en/products/installation-solution/mount/corner/sbp-156kmw/" TargetMode="External"/><Relationship Id="rId21" Type="http://schemas.openxmlformats.org/officeDocument/2006/relationships/slide" Target="slide49.xml"/><Relationship Id="rId7" Type="http://schemas.openxmlformats.org/officeDocument/2006/relationships/hyperlink" Target="https://www.hanwhavision.com/en/products/installation-solution/mount/wall/sbp-400wmw/" TargetMode="External"/><Relationship Id="rId12" Type="http://schemas.openxmlformats.org/officeDocument/2006/relationships/image" Target="../media/image204.png"/><Relationship Id="rId17" Type="http://schemas.openxmlformats.org/officeDocument/2006/relationships/slide" Target="slide57.xml"/><Relationship Id="rId25" Type="http://schemas.openxmlformats.org/officeDocument/2006/relationships/slide" Target="slide53.xml"/><Relationship Id="rId2" Type="http://schemas.openxmlformats.org/officeDocument/2006/relationships/image" Target="../media/image233.png"/><Relationship Id="rId16" Type="http://schemas.openxmlformats.org/officeDocument/2006/relationships/slide" Target="slide47.xml"/><Relationship Id="rId20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hyperlink" Target="https://www.hanwhavision.com/en/products/installation-solution/adaptor-converter/hanging-adaptor/sbp-125hmw/" TargetMode="External"/><Relationship Id="rId24" Type="http://schemas.openxmlformats.org/officeDocument/2006/relationships/slide" Target="slide52.xml"/><Relationship Id="rId5" Type="http://schemas.openxmlformats.org/officeDocument/2006/relationships/hyperlink" Target="https://www.hanwhavision.com/en/products/installation-solution/mount/wall/sbp-250wmw/" TargetMode="External"/><Relationship Id="rId15" Type="http://schemas.openxmlformats.org/officeDocument/2006/relationships/slide" Target="slide46.xml"/><Relationship Id="rId23" Type="http://schemas.openxmlformats.org/officeDocument/2006/relationships/slide" Target="slide51.xml"/><Relationship Id="rId28" Type="http://schemas.openxmlformats.org/officeDocument/2006/relationships/slide" Target="slide56.xml"/><Relationship Id="rId10" Type="http://schemas.openxmlformats.org/officeDocument/2006/relationships/image" Target="../media/image79.png"/><Relationship Id="rId19" Type="http://schemas.openxmlformats.org/officeDocument/2006/relationships/slide" Target="slide43.xml"/><Relationship Id="rId4" Type="http://schemas.openxmlformats.org/officeDocument/2006/relationships/image" Target="../media/image97.png"/><Relationship Id="rId9" Type="http://schemas.openxmlformats.org/officeDocument/2006/relationships/hyperlink" Target="https://www.hanwhavision.com/en/products/installation-solution/adaptor-converter/pole-adaptor/sbp-115pfa/" TargetMode="External"/><Relationship Id="rId14" Type="http://schemas.openxmlformats.org/officeDocument/2006/relationships/slide" Target="slide45.xml"/><Relationship Id="rId22" Type="http://schemas.openxmlformats.org/officeDocument/2006/relationships/slide" Target="slide50.xml"/><Relationship Id="rId27" Type="http://schemas.openxmlformats.org/officeDocument/2006/relationships/slide" Target="slide5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85.png"/><Relationship Id="rId18" Type="http://schemas.openxmlformats.org/officeDocument/2006/relationships/hyperlink" Target="https://www.hanwhavision.com/en/products/installation-solution/mount/corner/sbp-300kmw1/" TargetMode="External"/><Relationship Id="rId26" Type="http://schemas.openxmlformats.org/officeDocument/2006/relationships/slide" Target="slide54.xml"/><Relationship Id="rId3" Type="http://schemas.openxmlformats.org/officeDocument/2006/relationships/image" Target="../media/image236.png"/><Relationship Id="rId21" Type="http://schemas.openxmlformats.org/officeDocument/2006/relationships/slide" Target="slide49.xml"/><Relationship Id="rId7" Type="http://schemas.openxmlformats.org/officeDocument/2006/relationships/slide" Target="slide57.xml"/><Relationship Id="rId12" Type="http://schemas.openxmlformats.org/officeDocument/2006/relationships/hyperlink" Target="https://www.hanwhavision.com/en/products/installation-solution/mount/wall/sbp-300wmw1/" TargetMode="External"/><Relationship Id="rId17" Type="http://schemas.openxmlformats.org/officeDocument/2006/relationships/image" Target="../media/image87.png"/><Relationship Id="rId25" Type="http://schemas.openxmlformats.org/officeDocument/2006/relationships/slide" Target="slide53.xml"/><Relationship Id="rId2" Type="http://schemas.openxmlformats.org/officeDocument/2006/relationships/image" Target="../media/image235.png"/><Relationship Id="rId16" Type="http://schemas.openxmlformats.org/officeDocument/2006/relationships/hyperlink" Target="https://www.hanwhavision.com/en/products/installation-solution/enclosure/cabinet/sbp-300nbw/" TargetMode="External"/><Relationship Id="rId20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11" Type="http://schemas.openxmlformats.org/officeDocument/2006/relationships/image" Target="../media/image204.png"/><Relationship Id="rId24" Type="http://schemas.openxmlformats.org/officeDocument/2006/relationships/slide" Target="slide52.xml"/><Relationship Id="rId5" Type="http://schemas.openxmlformats.org/officeDocument/2006/relationships/slide" Target="slide46.xml"/><Relationship Id="rId15" Type="http://schemas.openxmlformats.org/officeDocument/2006/relationships/image" Target="../media/image86.png"/><Relationship Id="rId23" Type="http://schemas.openxmlformats.org/officeDocument/2006/relationships/slide" Target="slide51.xml"/><Relationship Id="rId28" Type="http://schemas.openxmlformats.org/officeDocument/2006/relationships/slide" Target="slide56.xml"/><Relationship Id="rId10" Type="http://schemas.openxmlformats.org/officeDocument/2006/relationships/hyperlink" Target="https://www.hanwhavision.com/en/products/installation-solution/adaptor-converter/hanging-adaptor/sbp-125hmw/" TargetMode="External"/><Relationship Id="rId19" Type="http://schemas.openxmlformats.org/officeDocument/2006/relationships/image" Target="../media/image100.png"/><Relationship Id="rId4" Type="http://schemas.openxmlformats.org/officeDocument/2006/relationships/slide" Target="slide45.xml"/><Relationship Id="rId9" Type="http://schemas.openxmlformats.org/officeDocument/2006/relationships/slide" Target="slide43.xml"/><Relationship Id="rId14" Type="http://schemas.openxmlformats.org/officeDocument/2006/relationships/hyperlink" Target="https://www.hanwhavision.com/en/products/installation-solution/mount/wall/sbp-300wmw/" TargetMode="External"/><Relationship Id="rId22" Type="http://schemas.openxmlformats.org/officeDocument/2006/relationships/slide" Target="slide50.xml"/><Relationship Id="rId27" Type="http://schemas.openxmlformats.org/officeDocument/2006/relationships/slide" Target="slide5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125hmw/" TargetMode="External"/><Relationship Id="rId13" Type="http://schemas.openxmlformats.org/officeDocument/2006/relationships/slide" Target="slide57.xml"/><Relationship Id="rId18" Type="http://schemas.openxmlformats.org/officeDocument/2006/relationships/slide" Target="slide50.xml"/><Relationship Id="rId3" Type="http://schemas.openxmlformats.org/officeDocument/2006/relationships/image" Target="../media/image103.png"/><Relationship Id="rId21" Type="http://schemas.openxmlformats.org/officeDocument/2006/relationships/slide" Target="slide53.xml"/><Relationship Id="rId7" Type="http://schemas.openxmlformats.org/officeDocument/2006/relationships/image" Target="../media/image238.png"/><Relationship Id="rId12" Type="http://schemas.openxmlformats.org/officeDocument/2006/relationships/slide" Target="slide47.xml"/><Relationship Id="rId17" Type="http://schemas.openxmlformats.org/officeDocument/2006/relationships/slide" Target="slide49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48.xml"/><Relationship Id="rId20" Type="http://schemas.openxmlformats.org/officeDocument/2006/relationships/slide" Target="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7.png"/><Relationship Id="rId11" Type="http://schemas.openxmlformats.org/officeDocument/2006/relationships/slide" Target="slide46.xml"/><Relationship Id="rId24" Type="http://schemas.openxmlformats.org/officeDocument/2006/relationships/slide" Target="slide56.xml"/><Relationship Id="rId5" Type="http://schemas.openxmlformats.org/officeDocument/2006/relationships/image" Target="../media/image104.png"/><Relationship Id="rId15" Type="http://schemas.openxmlformats.org/officeDocument/2006/relationships/slide" Target="slide43.xml"/><Relationship Id="rId23" Type="http://schemas.openxmlformats.org/officeDocument/2006/relationships/slide" Target="slide55.xml"/><Relationship Id="rId10" Type="http://schemas.openxmlformats.org/officeDocument/2006/relationships/slide" Target="slide45.xml"/><Relationship Id="rId19" Type="http://schemas.openxmlformats.org/officeDocument/2006/relationships/slide" Target="slide51.xml"/><Relationship Id="rId4" Type="http://schemas.openxmlformats.org/officeDocument/2006/relationships/hyperlink" Target="https://www.hanwhavision.com/en/products/installation-solution/mount/parapet/sbp-156lmw1/" TargetMode="External"/><Relationship Id="rId9" Type="http://schemas.openxmlformats.org/officeDocument/2006/relationships/image" Target="../media/image204.png"/><Relationship Id="rId14" Type="http://schemas.openxmlformats.org/officeDocument/2006/relationships/slide" Target="slide44.xml"/><Relationship Id="rId22" Type="http://schemas.openxmlformats.org/officeDocument/2006/relationships/slide" Target="slide5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6.xml"/><Relationship Id="rId18" Type="http://schemas.openxmlformats.org/officeDocument/2006/relationships/slide" Target="slide70.xml"/><Relationship Id="rId3" Type="http://schemas.openxmlformats.org/officeDocument/2006/relationships/image" Target="../media/image242.png"/><Relationship Id="rId21" Type="http://schemas.openxmlformats.org/officeDocument/2006/relationships/slide" Target="slide73.xml"/><Relationship Id="rId7" Type="http://schemas.openxmlformats.org/officeDocument/2006/relationships/image" Target="../media/image17.png"/><Relationship Id="rId12" Type="http://schemas.openxmlformats.org/officeDocument/2006/relationships/slide" Target="slide65.xml"/><Relationship Id="rId17" Type="http://schemas.openxmlformats.org/officeDocument/2006/relationships/slide" Target="slide69.xml"/><Relationship Id="rId2" Type="http://schemas.openxmlformats.org/officeDocument/2006/relationships/image" Target="../media/image241.png"/><Relationship Id="rId16" Type="http://schemas.openxmlformats.org/officeDocument/2006/relationships/slide" Target="slide68.xml"/><Relationship Id="rId20" Type="http://schemas.openxmlformats.org/officeDocument/2006/relationships/slide" Target="slide7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0.xml"/><Relationship Id="rId11" Type="http://schemas.openxmlformats.org/officeDocument/2006/relationships/slide" Target="slide64.xml"/><Relationship Id="rId5" Type="http://schemas.openxmlformats.org/officeDocument/2006/relationships/slide" Target="slide59.xml"/><Relationship Id="rId15" Type="http://schemas.openxmlformats.org/officeDocument/2006/relationships/slide" Target="slide74.xml"/><Relationship Id="rId10" Type="http://schemas.openxmlformats.org/officeDocument/2006/relationships/slide" Target="slide63.xml"/><Relationship Id="rId19" Type="http://schemas.openxmlformats.org/officeDocument/2006/relationships/slide" Target="slide71.xml"/><Relationship Id="rId4" Type="http://schemas.openxmlformats.org/officeDocument/2006/relationships/image" Target="../media/image243.png"/><Relationship Id="rId9" Type="http://schemas.openxmlformats.org/officeDocument/2006/relationships/slide" Target="slide62.xml"/><Relationship Id="rId14" Type="http://schemas.openxmlformats.org/officeDocument/2006/relationships/slide" Target="slide67.xml"/></Relationships>
</file>

<file path=ppt/slides/_rels/slide60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hanwhavision.com/en/products/installation-solution/mount/ceiling/sbp-180cms/" TargetMode="External"/><Relationship Id="rId21" Type="http://schemas.openxmlformats.org/officeDocument/2006/relationships/image" Target="../media/image22.png"/><Relationship Id="rId42" Type="http://schemas.openxmlformats.org/officeDocument/2006/relationships/hyperlink" Target="https://www.hanwhavision.com/en/products/installation-solution/mount/wall/sbp-300bw/" TargetMode="External"/><Relationship Id="rId47" Type="http://schemas.openxmlformats.org/officeDocument/2006/relationships/image" Target="../media/image109.png"/><Relationship Id="rId63" Type="http://schemas.openxmlformats.org/officeDocument/2006/relationships/image" Target="../media/image247.png"/><Relationship Id="rId68" Type="http://schemas.openxmlformats.org/officeDocument/2006/relationships/hyperlink" Target="https://www.hanwhavision.com/en/products/installation-solution/mount/pole/sbp-150pmw/" TargetMode="External"/><Relationship Id="rId84" Type="http://schemas.openxmlformats.org/officeDocument/2006/relationships/image" Target="../media/image46.png"/><Relationship Id="rId16" Type="http://schemas.openxmlformats.org/officeDocument/2006/relationships/slide" Target="slide72.xml"/><Relationship Id="rId11" Type="http://schemas.openxmlformats.org/officeDocument/2006/relationships/slide" Target="slide74.xml"/><Relationship Id="rId32" Type="http://schemas.openxmlformats.org/officeDocument/2006/relationships/hyperlink" Target="https://www.hanwhavision.com/en/products/installation-solution/mount/ceiling/sbp-150cmi/" TargetMode="External"/><Relationship Id="rId37" Type="http://schemas.openxmlformats.org/officeDocument/2006/relationships/image" Target="../media/image36.png"/><Relationship Id="rId53" Type="http://schemas.openxmlformats.org/officeDocument/2006/relationships/image" Target="../media/image42.png"/><Relationship Id="rId58" Type="http://schemas.openxmlformats.org/officeDocument/2006/relationships/hyperlink" Target="https://www.hanwhavision.com/en/products/installation-solution/mount/pole/sbd-140pmb/" TargetMode="External"/><Relationship Id="rId74" Type="http://schemas.openxmlformats.org/officeDocument/2006/relationships/hyperlink" Target="https://www.hanwhavision.com/en/products/installation-solution/mount/parapet/sbp-300lmw/" TargetMode="External"/><Relationship Id="rId79" Type="http://schemas.openxmlformats.org/officeDocument/2006/relationships/image" Target="../media/image31.png"/><Relationship Id="rId5" Type="http://schemas.openxmlformats.org/officeDocument/2006/relationships/slide" Target="slide62.xml"/><Relationship Id="rId19" Type="http://schemas.openxmlformats.org/officeDocument/2006/relationships/image" Target="../media/image20.png"/><Relationship Id="rId14" Type="http://schemas.openxmlformats.org/officeDocument/2006/relationships/slide" Target="slide70.xml"/><Relationship Id="rId22" Type="http://schemas.openxmlformats.org/officeDocument/2006/relationships/hyperlink" Target="https://www.hanwhavision.com/en/products/installation-solution/mount/ceiling/sbp-140cmb/" TargetMode="External"/><Relationship Id="rId27" Type="http://schemas.openxmlformats.org/officeDocument/2006/relationships/image" Target="../media/image21.png"/><Relationship Id="rId30" Type="http://schemas.openxmlformats.org/officeDocument/2006/relationships/hyperlink" Target="https://www.hanwhavision.com/en/products/installation-solution/mount/ceiling/sbp-300cmi/" TargetMode="External"/><Relationship Id="rId35" Type="http://schemas.openxmlformats.org/officeDocument/2006/relationships/image" Target="../media/image35.png"/><Relationship Id="rId43" Type="http://schemas.openxmlformats.org/officeDocument/2006/relationships/image" Target="../media/image41.png"/><Relationship Id="rId48" Type="http://schemas.openxmlformats.org/officeDocument/2006/relationships/hyperlink" Target="https://www.hanwhavision.com/en/products/installation-solution/adaptor-converter/A/sbo-090gp/" TargetMode="External"/><Relationship Id="rId56" Type="http://schemas.openxmlformats.org/officeDocument/2006/relationships/hyperlink" Target="https://www.hanwhavision.com/en/products/installation-solution/mount/A/sbd-140pmw/" TargetMode="External"/><Relationship Id="rId64" Type="http://schemas.openxmlformats.org/officeDocument/2006/relationships/hyperlink" Target="https://www.hanwhavision.com/en/products/installation-solution/mount/wall/sbv-140tmw/" TargetMode="External"/><Relationship Id="rId69" Type="http://schemas.openxmlformats.org/officeDocument/2006/relationships/image" Target="../media/image26.png"/><Relationship Id="rId77" Type="http://schemas.openxmlformats.org/officeDocument/2006/relationships/image" Target="../media/image32.png"/><Relationship Id="rId8" Type="http://schemas.openxmlformats.org/officeDocument/2006/relationships/slide" Target="slide65.xml"/><Relationship Id="rId51" Type="http://schemas.openxmlformats.org/officeDocument/2006/relationships/image" Target="../media/image246.png"/><Relationship Id="rId72" Type="http://schemas.openxmlformats.org/officeDocument/2006/relationships/hyperlink" Target="https://www.hanwhavision.com/en/products/installation-solution/mount/corner/sbp-300kmw1/" TargetMode="External"/><Relationship Id="rId80" Type="http://schemas.openxmlformats.org/officeDocument/2006/relationships/hyperlink" Target="https://www.hanwhavision.com/en/products/installation-solution/mount/corner/sbp-156kmw/" TargetMode="External"/><Relationship Id="rId85" Type="http://schemas.openxmlformats.org/officeDocument/2006/relationships/image" Target="../media/image47.png"/><Relationship Id="rId3" Type="http://schemas.openxmlformats.org/officeDocument/2006/relationships/slide" Target="slide60.xml"/><Relationship Id="rId12" Type="http://schemas.openxmlformats.org/officeDocument/2006/relationships/slide" Target="slide68.xml"/><Relationship Id="rId17" Type="http://schemas.openxmlformats.org/officeDocument/2006/relationships/slide" Target="slide73.xml"/><Relationship Id="rId25" Type="http://schemas.openxmlformats.org/officeDocument/2006/relationships/image" Target="../media/image19.png"/><Relationship Id="rId33" Type="http://schemas.openxmlformats.org/officeDocument/2006/relationships/image" Target="../media/image24.png"/><Relationship Id="rId38" Type="http://schemas.openxmlformats.org/officeDocument/2006/relationships/hyperlink" Target="https://www.hanwhavision.com/en/products/installation-solution/mount/ceiling/sbp-300cmtw/" TargetMode="External"/><Relationship Id="rId46" Type="http://schemas.openxmlformats.org/officeDocument/2006/relationships/hyperlink" Target="https://www.hanwhavision.com/en/products/installation-solution/mount/wall/sbp-250wmw/" TargetMode="External"/><Relationship Id="rId59" Type="http://schemas.openxmlformats.org/officeDocument/2006/relationships/image" Target="../media/image196.png"/><Relationship Id="rId67" Type="http://schemas.openxmlformats.org/officeDocument/2006/relationships/image" Target="../media/image25.png"/><Relationship Id="rId20" Type="http://schemas.openxmlformats.org/officeDocument/2006/relationships/hyperlink" Target="https://www.hanwhavision.com/en/products/installation-solution/mount/ceiling/sbp-c15p/" TargetMode="External"/><Relationship Id="rId41" Type="http://schemas.openxmlformats.org/officeDocument/2006/relationships/image" Target="../media/image37.png"/><Relationship Id="rId54" Type="http://schemas.openxmlformats.org/officeDocument/2006/relationships/hyperlink" Target="https://www.hanwhavision.com/en/products/installation-solution/mount/wall/sbp-300wmw/" TargetMode="External"/><Relationship Id="rId62" Type="http://schemas.openxmlformats.org/officeDocument/2006/relationships/hyperlink" Target="https://www.hanwhavision.com/en/products/installation-solution/mount/wall/sbp-140wmw/" TargetMode="External"/><Relationship Id="rId70" Type="http://schemas.openxmlformats.org/officeDocument/2006/relationships/hyperlink" Target="https://www.hanwhavision.com/en/products/installation-solution/mount/corner/sbd-140kmb/" TargetMode="External"/><Relationship Id="rId75" Type="http://schemas.openxmlformats.org/officeDocument/2006/relationships/image" Target="../media/image30.png"/><Relationship Id="rId83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5" Type="http://schemas.openxmlformats.org/officeDocument/2006/relationships/slide" Target="slide71.xml"/><Relationship Id="rId23" Type="http://schemas.openxmlformats.org/officeDocument/2006/relationships/image" Target="../media/image18.png"/><Relationship Id="rId28" Type="http://schemas.openxmlformats.org/officeDocument/2006/relationships/hyperlink" Target="https://www.hanwhavision.com/en/products/installation-solution/adaptor-converter/A/sbp-140hmw/" TargetMode="External"/><Relationship Id="rId36" Type="http://schemas.openxmlformats.org/officeDocument/2006/relationships/hyperlink" Target="https://www.hanwhavision.com/en/products/installation-solution/mount/ceiling/sbp-300cmw1/" TargetMode="External"/><Relationship Id="rId49" Type="http://schemas.openxmlformats.org/officeDocument/2006/relationships/image" Target="../media/image245.png"/><Relationship Id="rId57" Type="http://schemas.openxmlformats.org/officeDocument/2006/relationships/image" Target="../media/image195.png"/><Relationship Id="rId10" Type="http://schemas.openxmlformats.org/officeDocument/2006/relationships/slide" Target="slide67.xml"/><Relationship Id="rId31" Type="http://schemas.openxmlformats.org/officeDocument/2006/relationships/image" Target="../media/image23.png"/><Relationship Id="rId44" Type="http://schemas.openxmlformats.org/officeDocument/2006/relationships/hyperlink" Target="https://www.hanwhavision.com/en/products/installation-solution/mount/wall/sbp-400wmw/" TargetMode="External"/><Relationship Id="rId52" Type="http://schemas.openxmlformats.org/officeDocument/2006/relationships/hyperlink" Target="https://www.hanwhavision.com/en/products/installation-solution/mount/wall/sbp-300wmw1/" TargetMode="External"/><Relationship Id="rId60" Type="http://schemas.openxmlformats.org/officeDocument/2006/relationships/hyperlink" Target="https://www.hanwhavision.com/en/products/installation-solution/mount/pole/sbp-300pmw2/" TargetMode="External"/><Relationship Id="rId65" Type="http://schemas.openxmlformats.org/officeDocument/2006/relationships/image" Target="../media/image248.png"/><Relationship Id="rId73" Type="http://schemas.openxmlformats.org/officeDocument/2006/relationships/image" Target="../media/image29.png"/><Relationship Id="rId78" Type="http://schemas.openxmlformats.org/officeDocument/2006/relationships/hyperlink" Target="https://www.hanwhavision.com/en/products/installation-solution/mount/parapet/sbp-156lmw1/" TargetMode="External"/><Relationship Id="rId81" Type="http://schemas.openxmlformats.org/officeDocument/2006/relationships/image" Target="../media/image28.png"/><Relationship Id="rId86" Type="http://schemas.openxmlformats.org/officeDocument/2006/relationships/hyperlink" Target="https://www.hanwhavision.com/en/products/installation-solution/mount/ceiling/sbp-c15h/" TargetMode="External"/><Relationship Id="rId4" Type="http://schemas.openxmlformats.org/officeDocument/2006/relationships/slide" Target="slide61.xml"/><Relationship Id="rId9" Type="http://schemas.openxmlformats.org/officeDocument/2006/relationships/slide" Target="slide66.xml"/><Relationship Id="rId13" Type="http://schemas.openxmlformats.org/officeDocument/2006/relationships/slide" Target="slide69.xml"/><Relationship Id="rId18" Type="http://schemas.openxmlformats.org/officeDocument/2006/relationships/hyperlink" Target="https://www.hanwhavision.com/en?s=CMP" TargetMode="External"/><Relationship Id="rId39" Type="http://schemas.openxmlformats.org/officeDocument/2006/relationships/image" Target="../media/image43.png"/><Relationship Id="rId34" Type="http://schemas.openxmlformats.org/officeDocument/2006/relationships/hyperlink" Target="https://www.hanwhavision.com/en/products/installation-solution/mount/ceiling/sbp-900cmw/" TargetMode="External"/><Relationship Id="rId50" Type="http://schemas.openxmlformats.org/officeDocument/2006/relationships/hyperlink" Target="https://www.hanwhavision.com/en/products/installation-solution/extension/back-box/sbo-140bw/" TargetMode="External"/><Relationship Id="rId55" Type="http://schemas.openxmlformats.org/officeDocument/2006/relationships/image" Target="../media/image39.png"/><Relationship Id="rId76" Type="http://schemas.openxmlformats.org/officeDocument/2006/relationships/hyperlink" Target="https://www.hanwhavision.com/en/products/installation-solution/enclosure/cabinet/sbp-300nbw/" TargetMode="External"/><Relationship Id="rId7" Type="http://schemas.openxmlformats.org/officeDocument/2006/relationships/slide" Target="slide64.xml"/><Relationship Id="rId71" Type="http://schemas.openxmlformats.org/officeDocument/2006/relationships/image" Target="../media/image197.png"/><Relationship Id="rId2" Type="http://schemas.openxmlformats.org/officeDocument/2006/relationships/slide" Target="slide59.xml"/><Relationship Id="rId29" Type="http://schemas.openxmlformats.org/officeDocument/2006/relationships/image" Target="../media/image244.png"/><Relationship Id="rId24" Type="http://schemas.openxmlformats.org/officeDocument/2006/relationships/hyperlink" Target="https://www.hanwhavision.com/en/products/installation-solution/mount/ceiling/sbp-180cmb/" TargetMode="External"/><Relationship Id="rId40" Type="http://schemas.openxmlformats.org/officeDocument/2006/relationships/hyperlink" Target="https://www.hanwhavision.com/en/products/installation-solution/mount/ceiling/sbp-300cmts/" TargetMode="External"/><Relationship Id="rId45" Type="http://schemas.openxmlformats.org/officeDocument/2006/relationships/image" Target="../media/image108.png"/><Relationship Id="rId66" Type="http://schemas.openxmlformats.org/officeDocument/2006/relationships/hyperlink" Target="https://www.hanwhavision.com/en/products/installation-solution/adaptor-converter/pole-adaptor/sbp-115pfa/" TargetMode="External"/><Relationship Id="rId87" Type="http://schemas.openxmlformats.org/officeDocument/2006/relationships/image" Target="../media/image48.png"/><Relationship Id="rId61" Type="http://schemas.openxmlformats.org/officeDocument/2006/relationships/image" Target="../media/image27.png"/><Relationship Id="rId82" Type="http://schemas.openxmlformats.org/officeDocument/2006/relationships/hyperlink" Target="https://www.hanwhavision.com/en/products/installation-solution/enclosure/cabinet/sbp-150nbw/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o-090gp/" TargetMode="External"/><Relationship Id="rId13" Type="http://schemas.openxmlformats.org/officeDocument/2006/relationships/image" Target="../media/image252.png"/><Relationship Id="rId18" Type="http://schemas.openxmlformats.org/officeDocument/2006/relationships/slide" Target="slide62.xml"/><Relationship Id="rId26" Type="http://schemas.openxmlformats.org/officeDocument/2006/relationships/slide" Target="slide67.xml"/><Relationship Id="rId3" Type="http://schemas.openxmlformats.org/officeDocument/2006/relationships/slide" Target="slide59.xml"/><Relationship Id="rId21" Type="http://schemas.openxmlformats.org/officeDocument/2006/relationships/slide" Target="slide74.xml"/><Relationship Id="rId7" Type="http://schemas.openxmlformats.org/officeDocument/2006/relationships/image" Target="../media/image43.png"/><Relationship Id="rId12" Type="http://schemas.openxmlformats.org/officeDocument/2006/relationships/image" Target="../media/image251.png"/><Relationship Id="rId17" Type="http://schemas.openxmlformats.org/officeDocument/2006/relationships/slide" Target="slide61.xml"/><Relationship Id="rId25" Type="http://schemas.openxmlformats.org/officeDocument/2006/relationships/slide" Target="slide66.xml"/><Relationship Id="rId2" Type="http://schemas.openxmlformats.org/officeDocument/2006/relationships/slide" Target="slide60.xml"/><Relationship Id="rId16" Type="http://schemas.openxmlformats.org/officeDocument/2006/relationships/image" Target="../media/image58.png"/><Relationship Id="rId20" Type="http://schemas.openxmlformats.org/officeDocument/2006/relationships/slide" Target="slide64.xml"/><Relationship Id="rId29" Type="http://schemas.openxmlformats.org/officeDocument/2006/relationships/slide" Target="slide7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300cmtw/" TargetMode="External"/><Relationship Id="rId11" Type="http://schemas.microsoft.com/office/2007/relationships/hdphoto" Target="../media/hdphoto2.wdp"/><Relationship Id="rId24" Type="http://schemas.openxmlformats.org/officeDocument/2006/relationships/slide" Target="slide65.xml"/><Relationship Id="rId32" Type="http://schemas.openxmlformats.org/officeDocument/2006/relationships/slide" Target="slide73.xml"/><Relationship Id="rId5" Type="http://schemas.openxmlformats.org/officeDocument/2006/relationships/image" Target="../media/image249.png"/><Relationship Id="rId15" Type="http://schemas.openxmlformats.org/officeDocument/2006/relationships/hyperlink" Target="https://hanwhavisionamerica.com/product/sbv-a14b/" TargetMode="External"/><Relationship Id="rId23" Type="http://schemas.openxmlformats.org/officeDocument/2006/relationships/image" Target="../media/image254.png"/><Relationship Id="rId28" Type="http://schemas.openxmlformats.org/officeDocument/2006/relationships/slide" Target="slide69.xml"/><Relationship Id="rId10" Type="http://schemas.openxmlformats.org/officeDocument/2006/relationships/image" Target="../media/image201.png"/><Relationship Id="rId19" Type="http://schemas.openxmlformats.org/officeDocument/2006/relationships/slide" Target="slide63.xml"/><Relationship Id="rId31" Type="http://schemas.openxmlformats.org/officeDocument/2006/relationships/slide" Target="slide72.xml"/><Relationship Id="rId4" Type="http://schemas.openxmlformats.org/officeDocument/2006/relationships/hyperlink" Target="https://www.hanwhavision.com/en/products/installation-solution/adaptor-converter/A/sbp-140hmw/" TargetMode="External"/><Relationship Id="rId9" Type="http://schemas.openxmlformats.org/officeDocument/2006/relationships/image" Target="../media/image250.png"/><Relationship Id="rId14" Type="http://schemas.openxmlformats.org/officeDocument/2006/relationships/image" Target="../media/image253.png"/><Relationship Id="rId22" Type="http://schemas.openxmlformats.org/officeDocument/2006/relationships/hyperlink" Target="https://www.hanwhavision.com/en/products/installation-solution/extension/back-box/sbo-140bw/" TargetMode="External"/><Relationship Id="rId27" Type="http://schemas.openxmlformats.org/officeDocument/2006/relationships/slide" Target="slide68.xml"/><Relationship Id="rId30" Type="http://schemas.openxmlformats.org/officeDocument/2006/relationships/slide" Target="slide71.xml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150cmp/&#12618;" TargetMode="External"/><Relationship Id="rId18" Type="http://schemas.openxmlformats.org/officeDocument/2006/relationships/image" Target="../media/image54.png"/><Relationship Id="rId26" Type="http://schemas.openxmlformats.org/officeDocument/2006/relationships/slide" Target="slide66.xml"/><Relationship Id="rId3" Type="http://schemas.openxmlformats.org/officeDocument/2006/relationships/slide" Target="slide61.xml"/><Relationship Id="rId21" Type="http://schemas.openxmlformats.org/officeDocument/2006/relationships/hyperlink" Target="https://www.hanwhavision.com/en/products/installation-solution/adaptor-converter/A/sbo-090gp/" TargetMode="External"/><Relationship Id="rId34" Type="http://schemas.openxmlformats.org/officeDocument/2006/relationships/hyperlink" Target="https://www.hanwhavision.com/en/products/installation-solution/mount/ceiling/sbp-900cmp/" TargetMode="External"/><Relationship Id="rId7" Type="http://schemas.openxmlformats.org/officeDocument/2006/relationships/slide" Target="slide74.xml"/><Relationship Id="rId12" Type="http://schemas.openxmlformats.org/officeDocument/2006/relationships/image" Target="../media/image51.png"/><Relationship Id="rId17" Type="http://schemas.openxmlformats.org/officeDocument/2006/relationships/hyperlink" Target="https://www.hanwhavision.com/en/products/installation-solution/mount/ceiling/sbp-300cmp/" TargetMode="External"/><Relationship Id="rId25" Type="http://schemas.openxmlformats.org/officeDocument/2006/relationships/slide" Target="slide65.xml"/><Relationship Id="rId33" Type="http://schemas.openxmlformats.org/officeDocument/2006/relationships/slide" Target="slide73.xml"/><Relationship Id="rId2" Type="http://schemas.openxmlformats.org/officeDocument/2006/relationships/image" Target="../media/image255.png"/><Relationship Id="rId16" Type="http://schemas.openxmlformats.org/officeDocument/2006/relationships/image" Target="../media/image53.png"/><Relationship Id="rId20" Type="http://schemas.openxmlformats.org/officeDocument/2006/relationships/image" Target="../media/image56.png"/><Relationship Id="rId29" Type="http://schemas.openxmlformats.org/officeDocument/2006/relationships/slide" Target="slide6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4.xml"/><Relationship Id="rId11" Type="http://schemas.openxmlformats.org/officeDocument/2006/relationships/image" Target="../media/image50.png"/><Relationship Id="rId24" Type="http://schemas.openxmlformats.org/officeDocument/2006/relationships/image" Target="../media/image254.png"/><Relationship Id="rId32" Type="http://schemas.openxmlformats.org/officeDocument/2006/relationships/slide" Target="slide72.xml"/><Relationship Id="rId5" Type="http://schemas.openxmlformats.org/officeDocument/2006/relationships/slide" Target="slide63.xml"/><Relationship Id="rId15" Type="http://schemas.openxmlformats.org/officeDocument/2006/relationships/hyperlink" Target="https://www.hanwhavision.com/en/products/installation-solution/mount/ceiling/sbp-180cms/" TargetMode="External"/><Relationship Id="rId23" Type="http://schemas.openxmlformats.org/officeDocument/2006/relationships/hyperlink" Target="https://www.hanwhavision.com/en/products/installation-solution/extension/back-box/sbo-140bw/" TargetMode="External"/><Relationship Id="rId28" Type="http://schemas.openxmlformats.org/officeDocument/2006/relationships/slide" Target="slide68.xml"/><Relationship Id="rId10" Type="http://schemas.openxmlformats.org/officeDocument/2006/relationships/image" Target="../media/image49.png"/><Relationship Id="rId19" Type="http://schemas.openxmlformats.org/officeDocument/2006/relationships/image" Target="../media/image55.png"/><Relationship Id="rId31" Type="http://schemas.openxmlformats.org/officeDocument/2006/relationships/slide" Target="slide71.xml"/><Relationship Id="rId4" Type="http://schemas.openxmlformats.org/officeDocument/2006/relationships/slide" Target="slide62.xml"/><Relationship Id="rId9" Type="http://schemas.openxmlformats.org/officeDocument/2006/relationships/image" Target="../media/image249.png"/><Relationship Id="rId14" Type="http://schemas.openxmlformats.org/officeDocument/2006/relationships/image" Target="../media/image52.png"/><Relationship Id="rId22" Type="http://schemas.openxmlformats.org/officeDocument/2006/relationships/image" Target="../media/image250.png"/><Relationship Id="rId27" Type="http://schemas.openxmlformats.org/officeDocument/2006/relationships/slide" Target="slide67.xml"/><Relationship Id="rId30" Type="http://schemas.openxmlformats.org/officeDocument/2006/relationships/slide" Target="slide70.xml"/><Relationship Id="rId8" Type="http://schemas.openxmlformats.org/officeDocument/2006/relationships/hyperlink" Target="https://www.hanwhavision.com/en/products/installation-solution/adaptor-converter/A/sbp-140hmw/" TargetMode="External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180cmb/" TargetMode="External"/><Relationship Id="rId18" Type="http://schemas.openxmlformats.org/officeDocument/2006/relationships/image" Target="../media/image56.png"/><Relationship Id="rId26" Type="http://schemas.openxmlformats.org/officeDocument/2006/relationships/hyperlink" Target="https://www.hanwhavision.com/en/products/installation-solution/mount/ceiling/sbp-900cmp/" TargetMode="External"/><Relationship Id="rId39" Type="http://schemas.openxmlformats.org/officeDocument/2006/relationships/slide" Target="slide71.xml"/><Relationship Id="rId21" Type="http://schemas.openxmlformats.org/officeDocument/2006/relationships/image" Target="../media/image54.png"/><Relationship Id="rId34" Type="http://schemas.openxmlformats.org/officeDocument/2006/relationships/slide" Target="slide66.xml"/><Relationship Id="rId7" Type="http://schemas.openxmlformats.org/officeDocument/2006/relationships/image" Target="../media/image261.png"/><Relationship Id="rId2" Type="http://schemas.openxmlformats.org/officeDocument/2006/relationships/image" Target="../media/image256.png"/><Relationship Id="rId16" Type="http://schemas.openxmlformats.org/officeDocument/2006/relationships/image" Target="../media/image52.png"/><Relationship Id="rId20" Type="http://schemas.openxmlformats.org/officeDocument/2006/relationships/hyperlink" Target="https://www.hanwhavision.com/en/products/installation-solution/mount/ceiling/sbp-300cmp/" TargetMode="External"/><Relationship Id="rId29" Type="http://schemas.openxmlformats.org/officeDocument/2006/relationships/hyperlink" Target="https://www.hanwhavision.com/en/products/installation-solution/adaptor-converter/A/sbo-090gp/" TargetMode="External"/><Relationship Id="rId41" Type="http://schemas.openxmlformats.org/officeDocument/2006/relationships/slide" Target="slide7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0.png"/><Relationship Id="rId11" Type="http://schemas.openxmlformats.org/officeDocument/2006/relationships/slide" Target="slide64.xml"/><Relationship Id="rId24" Type="http://schemas.openxmlformats.org/officeDocument/2006/relationships/hyperlink" Target="https://www.hanwhavision.com/en?s=CMP" TargetMode="External"/><Relationship Id="rId32" Type="http://schemas.openxmlformats.org/officeDocument/2006/relationships/image" Target="../media/image254.png"/><Relationship Id="rId37" Type="http://schemas.openxmlformats.org/officeDocument/2006/relationships/slide" Target="slide69.xml"/><Relationship Id="rId40" Type="http://schemas.openxmlformats.org/officeDocument/2006/relationships/slide" Target="slide72.xml"/><Relationship Id="rId5" Type="http://schemas.openxmlformats.org/officeDocument/2006/relationships/image" Target="../media/image259.png"/><Relationship Id="rId15" Type="http://schemas.openxmlformats.org/officeDocument/2006/relationships/hyperlink" Target="https://www.hanwhavision.com/en/products/installation-solution/mount/ceiling/sbp-150cmp/" TargetMode="External"/><Relationship Id="rId23" Type="http://schemas.openxmlformats.org/officeDocument/2006/relationships/image" Target="../media/image63.png"/><Relationship Id="rId28" Type="http://schemas.openxmlformats.org/officeDocument/2006/relationships/image" Target="../media/image249.png"/><Relationship Id="rId36" Type="http://schemas.openxmlformats.org/officeDocument/2006/relationships/slide" Target="slide68.xml"/><Relationship Id="rId10" Type="http://schemas.openxmlformats.org/officeDocument/2006/relationships/slide" Target="slide63.xml"/><Relationship Id="rId19" Type="http://schemas.openxmlformats.org/officeDocument/2006/relationships/image" Target="../media/image51.png"/><Relationship Id="rId31" Type="http://schemas.openxmlformats.org/officeDocument/2006/relationships/hyperlink" Target="https://www.hanwhavision.com/en/products/installation-solution/extension/back-box/sbo-140bw/" TargetMode="External"/><Relationship Id="rId4" Type="http://schemas.openxmlformats.org/officeDocument/2006/relationships/image" Target="../media/image258.png"/><Relationship Id="rId9" Type="http://schemas.openxmlformats.org/officeDocument/2006/relationships/slide" Target="slide62.xml"/><Relationship Id="rId14" Type="http://schemas.openxmlformats.org/officeDocument/2006/relationships/image" Target="../media/image62.png"/><Relationship Id="rId22" Type="http://schemas.openxmlformats.org/officeDocument/2006/relationships/hyperlink" Target="https://www.hanwhavision.com/en/products/installation-solution/mount/ceiling/sbp-c15p/" TargetMode="External"/><Relationship Id="rId27" Type="http://schemas.openxmlformats.org/officeDocument/2006/relationships/hyperlink" Target="https://www.hanwhavision.com/en/products/installation-solution/adaptor-converter/A/sbp-140hmw/" TargetMode="External"/><Relationship Id="rId30" Type="http://schemas.openxmlformats.org/officeDocument/2006/relationships/image" Target="../media/image250.png"/><Relationship Id="rId35" Type="http://schemas.openxmlformats.org/officeDocument/2006/relationships/slide" Target="slide67.xml"/><Relationship Id="rId8" Type="http://schemas.openxmlformats.org/officeDocument/2006/relationships/slide" Target="slide61.xml"/><Relationship Id="rId3" Type="http://schemas.openxmlformats.org/officeDocument/2006/relationships/image" Target="../media/image257.png"/><Relationship Id="rId12" Type="http://schemas.openxmlformats.org/officeDocument/2006/relationships/slide" Target="slide74.xml"/><Relationship Id="rId17" Type="http://schemas.openxmlformats.org/officeDocument/2006/relationships/image" Target="../media/image55.png"/><Relationship Id="rId25" Type="http://schemas.openxmlformats.org/officeDocument/2006/relationships/image" Target="../media/image64.png"/><Relationship Id="rId33" Type="http://schemas.openxmlformats.org/officeDocument/2006/relationships/slide" Target="slide65.xml"/><Relationship Id="rId38" Type="http://schemas.openxmlformats.org/officeDocument/2006/relationships/slide" Target="slide70.xml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slide" Target="slide67.xml"/><Relationship Id="rId18" Type="http://schemas.openxmlformats.org/officeDocument/2006/relationships/slide" Target="slide72.xml"/><Relationship Id="rId26" Type="http://schemas.openxmlformats.org/officeDocument/2006/relationships/hyperlink" Target="https://www.hanwhavision.com/en/products/installation-solution/mount/ceiling/sbp-300cmp/" TargetMode="External"/><Relationship Id="rId21" Type="http://schemas.openxmlformats.org/officeDocument/2006/relationships/image" Target="../media/image249.png"/><Relationship Id="rId34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slide" Target="slide62.xml"/><Relationship Id="rId12" Type="http://schemas.openxmlformats.org/officeDocument/2006/relationships/slide" Target="slide66.xml"/><Relationship Id="rId17" Type="http://schemas.openxmlformats.org/officeDocument/2006/relationships/slide" Target="slide71.xml"/><Relationship Id="rId25" Type="http://schemas.openxmlformats.org/officeDocument/2006/relationships/image" Target="../media/image52.png"/><Relationship Id="rId33" Type="http://schemas.openxmlformats.org/officeDocument/2006/relationships/image" Target="../media/image250.png"/><Relationship Id="rId38" Type="http://schemas.openxmlformats.org/officeDocument/2006/relationships/image" Target="../media/image266.png"/><Relationship Id="rId2" Type="http://schemas.openxmlformats.org/officeDocument/2006/relationships/image" Target="../media/image262.png"/><Relationship Id="rId16" Type="http://schemas.openxmlformats.org/officeDocument/2006/relationships/slide" Target="slide70.xml"/><Relationship Id="rId20" Type="http://schemas.openxmlformats.org/officeDocument/2006/relationships/hyperlink" Target="https://www.hanwhavision.com/en/products/installation-solution/adaptor-converter/A/sbp-140hmw/" TargetMode="External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61.xml"/><Relationship Id="rId11" Type="http://schemas.openxmlformats.org/officeDocument/2006/relationships/slide" Target="slide65.xml"/><Relationship Id="rId24" Type="http://schemas.openxmlformats.org/officeDocument/2006/relationships/hyperlink" Target="https://www.hanwhavision.com/en/products/installation-solution/mount/ceiling/sbp-150cmp/" TargetMode="External"/><Relationship Id="rId32" Type="http://schemas.openxmlformats.org/officeDocument/2006/relationships/hyperlink" Target="https://www.hanwhavision.com/en/products/installation-solution/adaptor-converter/A/sbo-090gp/" TargetMode="External"/><Relationship Id="rId37" Type="http://schemas.openxmlformats.org/officeDocument/2006/relationships/image" Target="../media/image71.png"/><Relationship Id="rId5" Type="http://schemas.openxmlformats.org/officeDocument/2006/relationships/image" Target="../media/image265.png"/><Relationship Id="rId15" Type="http://schemas.openxmlformats.org/officeDocument/2006/relationships/slide" Target="slide69.xml"/><Relationship Id="rId23" Type="http://schemas.openxmlformats.org/officeDocument/2006/relationships/image" Target="../media/image70.png"/><Relationship Id="rId28" Type="http://schemas.openxmlformats.org/officeDocument/2006/relationships/image" Target="../media/image55.png"/><Relationship Id="rId36" Type="http://schemas.openxmlformats.org/officeDocument/2006/relationships/hyperlink" Target="https://www.hanwhavision.com/en/products/installation-solution/adaptor-converter/A/sbp-c15h/" TargetMode="External"/><Relationship Id="rId10" Type="http://schemas.openxmlformats.org/officeDocument/2006/relationships/slide" Target="slide74.xml"/><Relationship Id="rId19" Type="http://schemas.openxmlformats.org/officeDocument/2006/relationships/slide" Target="slide73.xml"/><Relationship Id="rId31" Type="http://schemas.openxmlformats.org/officeDocument/2006/relationships/hyperlink" Target="https://www.hanwhavision.com/en/products/installation-solution/mount/ceiling/sbp-900cmp/" TargetMode="External"/><Relationship Id="rId4" Type="http://schemas.openxmlformats.org/officeDocument/2006/relationships/image" Target="../media/image264.png"/><Relationship Id="rId9" Type="http://schemas.openxmlformats.org/officeDocument/2006/relationships/slide" Target="slide64.xml"/><Relationship Id="rId14" Type="http://schemas.openxmlformats.org/officeDocument/2006/relationships/slide" Target="slide68.xml"/><Relationship Id="rId22" Type="http://schemas.openxmlformats.org/officeDocument/2006/relationships/hyperlink" Target="https://www.hanwhavision.com/en/products/installation-solution/mount/ceiling/sbp-140cmb/" TargetMode="External"/><Relationship Id="rId27" Type="http://schemas.openxmlformats.org/officeDocument/2006/relationships/image" Target="../media/image54.png"/><Relationship Id="rId30" Type="http://schemas.openxmlformats.org/officeDocument/2006/relationships/image" Target="../media/image51.png"/><Relationship Id="rId35" Type="http://schemas.openxmlformats.org/officeDocument/2006/relationships/image" Target="../media/image254.png"/><Relationship Id="rId8" Type="http://schemas.openxmlformats.org/officeDocument/2006/relationships/slide" Target="slide63.xml"/><Relationship Id="rId3" Type="http://schemas.openxmlformats.org/officeDocument/2006/relationships/image" Target="../media/image26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hyperlink" Target="https://www.hanwhavision.com/en/products/installation-solution/mount/wall/sbv-140tmw/" TargetMode="External"/><Relationship Id="rId18" Type="http://schemas.openxmlformats.org/officeDocument/2006/relationships/image" Target="../media/image214.png"/><Relationship Id="rId26" Type="http://schemas.openxmlformats.org/officeDocument/2006/relationships/slide" Target="slide69.xml"/><Relationship Id="rId3" Type="http://schemas.openxmlformats.org/officeDocument/2006/relationships/slide" Target="slide62.xml"/><Relationship Id="rId21" Type="http://schemas.openxmlformats.org/officeDocument/2006/relationships/image" Target="../media/image271.png"/><Relationship Id="rId7" Type="http://schemas.openxmlformats.org/officeDocument/2006/relationships/hyperlink" Target="https://www.hanwhavision.com/en/products/installation-solution/adaptor-converter/A/sbo-090gp/" TargetMode="External"/><Relationship Id="rId12" Type="http://schemas.openxmlformats.org/officeDocument/2006/relationships/image" Target="../media/image267.png"/><Relationship Id="rId17" Type="http://schemas.openxmlformats.org/officeDocument/2006/relationships/image" Target="../media/image269.png"/><Relationship Id="rId25" Type="http://schemas.openxmlformats.org/officeDocument/2006/relationships/slide" Target="slide68.xml"/><Relationship Id="rId2" Type="http://schemas.openxmlformats.org/officeDocument/2006/relationships/slide" Target="slide61.xml"/><Relationship Id="rId16" Type="http://schemas.openxmlformats.org/officeDocument/2006/relationships/image" Target="../media/image75.png"/><Relationship Id="rId20" Type="http://schemas.openxmlformats.org/officeDocument/2006/relationships/image" Target="../media/image270.png"/><Relationship Id="rId29" Type="http://schemas.openxmlformats.org/officeDocument/2006/relationships/slide" Target="slide7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4.xml"/><Relationship Id="rId11" Type="http://schemas.openxmlformats.org/officeDocument/2006/relationships/hyperlink" Target="https://www.hanwhavision.com/en/products/installation-solution/mount/wall/sbp-140wmw/" TargetMode="External"/><Relationship Id="rId24" Type="http://schemas.openxmlformats.org/officeDocument/2006/relationships/slide" Target="slide67.xml"/><Relationship Id="rId5" Type="http://schemas.openxmlformats.org/officeDocument/2006/relationships/slide" Target="slide64.xml"/><Relationship Id="rId15" Type="http://schemas.openxmlformats.org/officeDocument/2006/relationships/hyperlink" Target="https://www.hanwhavision.com/en/products/installation-solution/enclosure/cabinet/sbp-150nbw/" TargetMode="External"/><Relationship Id="rId23" Type="http://schemas.openxmlformats.org/officeDocument/2006/relationships/slide" Target="slide66.xml"/><Relationship Id="rId28" Type="http://schemas.openxmlformats.org/officeDocument/2006/relationships/slide" Target="slide71.xml"/><Relationship Id="rId10" Type="http://schemas.openxmlformats.org/officeDocument/2006/relationships/image" Target="../media/image254.png"/><Relationship Id="rId19" Type="http://schemas.microsoft.com/office/2007/relationships/hdphoto" Target="../media/hdphoto3.wdp"/><Relationship Id="rId4" Type="http://schemas.openxmlformats.org/officeDocument/2006/relationships/slide" Target="slide63.xml"/><Relationship Id="rId9" Type="http://schemas.openxmlformats.org/officeDocument/2006/relationships/hyperlink" Target="https://www.hanwhavision.com/en/products/installation-solution/extension/back-box/sbo-140bw/" TargetMode="External"/><Relationship Id="rId14" Type="http://schemas.openxmlformats.org/officeDocument/2006/relationships/image" Target="../media/image268.png"/><Relationship Id="rId22" Type="http://schemas.openxmlformats.org/officeDocument/2006/relationships/slide" Target="slide65.xml"/><Relationship Id="rId27" Type="http://schemas.openxmlformats.org/officeDocument/2006/relationships/slide" Target="slide70.xml"/><Relationship Id="rId30" Type="http://schemas.openxmlformats.org/officeDocument/2006/relationships/slide" Target="slide7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p-140hmw/" TargetMode="External"/><Relationship Id="rId13" Type="http://schemas.openxmlformats.org/officeDocument/2006/relationships/image" Target="../media/image77.png"/><Relationship Id="rId18" Type="http://schemas.openxmlformats.org/officeDocument/2006/relationships/hyperlink" Target="https://www.hanwhavision.com/en/products/installation-solution/adaptor-converter/A/sbo-090gp/" TargetMode="External"/><Relationship Id="rId26" Type="http://schemas.openxmlformats.org/officeDocument/2006/relationships/slide" Target="slide68.xml"/><Relationship Id="rId3" Type="http://schemas.openxmlformats.org/officeDocument/2006/relationships/image" Target="../media/image273.png"/><Relationship Id="rId21" Type="http://schemas.openxmlformats.org/officeDocument/2006/relationships/image" Target="../media/image254.png"/><Relationship Id="rId7" Type="http://schemas.openxmlformats.org/officeDocument/2006/relationships/slide" Target="slide64.xml"/><Relationship Id="rId12" Type="http://schemas.openxmlformats.org/officeDocument/2006/relationships/hyperlink" Target="https://www.hanwhavision.com/en/products/installation-solution/mount/wall/sbp-250wmw/" TargetMode="External"/><Relationship Id="rId17" Type="http://schemas.openxmlformats.org/officeDocument/2006/relationships/image" Target="../media/image75.png"/><Relationship Id="rId25" Type="http://schemas.openxmlformats.org/officeDocument/2006/relationships/slide" Target="slide67.xml"/><Relationship Id="rId2" Type="http://schemas.openxmlformats.org/officeDocument/2006/relationships/image" Target="../media/image272.png"/><Relationship Id="rId16" Type="http://schemas.openxmlformats.org/officeDocument/2006/relationships/hyperlink" Target="https://www.hanwhavision.com/en/products/installation-solution/enclosure/cabinet/sbp-150nbw/" TargetMode="External"/><Relationship Id="rId20" Type="http://schemas.openxmlformats.org/officeDocument/2006/relationships/hyperlink" Target="https://www.hanwhavision.com/en/products/installation-solution/extension/back-box/sbo-140bw/" TargetMode="External"/><Relationship Id="rId29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image" Target="../media/image79.png"/><Relationship Id="rId24" Type="http://schemas.openxmlformats.org/officeDocument/2006/relationships/slide" Target="slide66.xml"/><Relationship Id="rId32" Type="http://schemas.openxmlformats.org/officeDocument/2006/relationships/slide" Target="slide74.xml"/><Relationship Id="rId5" Type="http://schemas.openxmlformats.org/officeDocument/2006/relationships/slide" Target="slide62.xml"/><Relationship Id="rId15" Type="http://schemas.openxmlformats.org/officeDocument/2006/relationships/image" Target="../media/image78.png"/><Relationship Id="rId23" Type="http://schemas.openxmlformats.org/officeDocument/2006/relationships/slide" Target="slide65.xml"/><Relationship Id="rId28" Type="http://schemas.openxmlformats.org/officeDocument/2006/relationships/slide" Target="slide70.xml"/><Relationship Id="rId10" Type="http://schemas.openxmlformats.org/officeDocument/2006/relationships/hyperlink" Target="https://www.hanwhavision.com/en/products/installation-solution/adaptor-converter/pole-adaptor/sbp-115pfa/" TargetMode="External"/><Relationship Id="rId19" Type="http://schemas.openxmlformats.org/officeDocument/2006/relationships/image" Target="../media/image250.png"/><Relationship Id="rId31" Type="http://schemas.openxmlformats.org/officeDocument/2006/relationships/slide" Target="slide73.xml"/><Relationship Id="rId4" Type="http://schemas.openxmlformats.org/officeDocument/2006/relationships/slide" Target="slide61.xml"/><Relationship Id="rId9" Type="http://schemas.openxmlformats.org/officeDocument/2006/relationships/image" Target="../media/image249.png"/><Relationship Id="rId14" Type="http://schemas.openxmlformats.org/officeDocument/2006/relationships/hyperlink" Target="https://www.hanwhavision.com/en/products/installation-solution/mount/wall/sbp-400wmw/" TargetMode="External"/><Relationship Id="rId22" Type="http://schemas.openxmlformats.org/officeDocument/2006/relationships/image" Target="../media/image274.png"/><Relationship Id="rId27" Type="http://schemas.openxmlformats.org/officeDocument/2006/relationships/slide" Target="slide69.xml"/><Relationship Id="rId30" Type="http://schemas.openxmlformats.org/officeDocument/2006/relationships/slide" Target="slide7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1/" TargetMode="External"/><Relationship Id="rId13" Type="http://schemas.openxmlformats.org/officeDocument/2006/relationships/image" Target="../media/image277.png"/><Relationship Id="rId18" Type="http://schemas.openxmlformats.org/officeDocument/2006/relationships/hyperlink" Target="https://www.hanwhavision.com/en/products/installation-solution/adaptor-converter/A/sbo-090gp/" TargetMode="External"/><Relationship Id="rId26" Type="http://schemas.openxmlformats.org/officeDocument/2006/relationships/slide" Target="slide69.xml"/><Relationship Id="rId3" Type="http://schemas.openxmlformats.org/officeDocument/2006/relationships/image" Target="../media/image276.png"/><Relationship Id="rId21" Type="http://schemas.openxmlformats.org/officeDocument/2006/relationships/image" Target="../media/image254.png"/><Relationship Id="rId7" Type="http://schemas.openxmlformats.org/officeDocument/2006/relationships/slide" Target="slide64.xml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image" Target="../media/image249.png"/><Relationship Id="rId25" Type="http://schemas.openxmlformats.org/officeDocument/2006/relationships/slide" Target="slide68.xml"/><Relationship Id="rId2" Type="http://schemas.openxmlformats.org/officeDocument/2006/relationships/image" Target="../media/image275.png"/><Relationship Id="rId16" Type="http://schemas.openxmlformats.org/officeDocument/2006/relationships/hyperlink" Target="https://www.hanwhavision.com/en/products/installation-solution/adaptor-converter/A/sbp-140hmw/" TargetMode="External"/><Relationship Id="rId20" Type="http://schemas.openxmlformats.org/officeDocument/2006/relationships/hyperlink" Target="https://www.hanwhavision.com/en/products/installation-solution/extension/back-box/sbo-140bw/" TargetMode="External"/><Relationship Id="rId29" Type="http://schemas.openxmlformats.org/officeDocument/2006/relationships/slide" Target="slide7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image" Target="../media/image86.png"/><Relationship Id="rId24" Type="http://schemas.openxmlformats.org/officeDocument/2006/relationships/slide" Target="slide67.xml"/><Relationship Id="rId5" Type="http://schemas.openxmlformats.org/officeDocument/2006/relationships/slide" Target="slide62.xml"/><Relationship Id="rId15" Type="http://schemas.openxmlformats.org/officeDocument/2006/relationships/image" Target="../media/image88.png"/><Relationship Id="rId23" Type="http://schemas.openxmlformats.org/officeDocument/2006/relationships/slide" Target="slide66.xml"/><Relationship Id="rId28" Type="http://schemas.openxmlformats.org/officeDocument/2006/relationships/slide" Target="slide71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image" Target="../media/image250.png"/><Relationship Id="rId31" Type="http://schemas.openxmlformats.org/officeDocument/2006/relationships/slide" Target="slide74.xml"/><Relationship Id="rId4" Type="http://schemas.openxmlformats.org/officeDocument/2006/relationships/slide" Target="slide61.xml"/><Relationship Id="rId9" Type="http://schemas.openxmlformats.org/officeDocument/2006/relationships/image" Target="../media/image85.png"/><Relationship Id="rId14" Type="http://schemas.openxmlformats.org/officeDocument/2006/relationships/hyperlink" Target="https://www.hanwhavision.com/en/products/installation-solution/mount/wall/sbp-300bw/" TargetMode="External"/><Relationship Id="rId22" Type="http://schemas.openxmlformats.org/officeDocument/2006/relationships/slide" Target="slide65.xml"/><Relationship Id="rId27" Type="http://schemas.openxmlformats.org/officeDocument/2006/relationships/slide" Target="slide70.xml"/><Relationship Id="rId30" Type="http://schemas.openxmlformats.org/officeDocument/2006/relationships/slide" Target="slide73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xtension/back-box/sbo-140bw/" TargetMode="External"/><Relationship Id="rId13" Type="http://schemas.openxmlformats.org/officeDocument/2006/relationships/image" Target="../media/image279.png"/><Relationship Id="rId18" Type="http://schemas.openxmlformats.org/officeDocument/2006/relationships/hyperlink" Target="https://www.hanwhavision.com/en/products/installation-solution/mount/pole/sbp-150pmw/" TargetMode="External"/><Relationship Id="rId26" Type="http://schemas.openxmlformats.org/officeDocument/2006/relationships/slide" Target="slide68.xml"/><Relationship Id="rId3" Type="http://schemas.openxmlformats.org/officeDocument/2006/relationships/slide" Target="slide62.xml"/><Relationship Id="rId21" Type="http://schemas.openxmlformats.org/officeDocument/2006/relationships/image" Target="../media/image281.png"/><Relationship Id="rId7" Type="http://schemas.openxmlformats.org/officeDocument/2006/relationships/image" Target="../media/image250.png"/><Relationship Id="rId12" Type="http://schemas.openxmlformats.org/officeDocument/2006/relationships/hyperlink" Target="https://www.hanwhavision.com/en/products/installation-solution/mount/A/sbd-140pmw/" TargetMode="External"/><Relationship Id="rId17" Type="http://schemas.openxmlformats.org/officeDocument/2006/relationships/image" Target="../media/image75.png"/><Relationship Id="rId25" Type="http://schemas.openxmlformats.org/officeDocument/2006/relationships/slide" Target="slide67.xml"/><Relationship Id="rId2" Type="http://schemas.openxmlformats.org/officeDocument/2006/relationships/slide" Target="slide61.xml"/><Relationship Id="rId16" Type="http://schemas.openxmlformats.org/officeDocument/2006/relationships/hyperlink" Target="https://www.hanwhavision.com/en/products/installation-solution/enclosure/cabinet/sbp-150nbw/" TargetMode="External"/><Relationship Id="rId20" Type="http://schemas.openxmlformats.org/officeDocument/2006/relationships/image" Target="../media/image280.png"/><Relationship Id="rId29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o-090gp/" TargetMode="External"/><Relationship Id="rId11" Type="http://schemas.openxmlformats.org/officeDocument/2006/relationships/image" Target="../media/image278.png"/><Relationship Id="rId24" Type="http://schemas.openxmlformats.org/officeDocument/2006/relationships/slide" Target="slide66.xml"/><Relationship Id="rId32" Type="http://schemas.openxmlformats.org/officeDocument/2006/relationships/slide" Target="slide74.xml"/><Relationship Id="rId5" Type="http://schemas.openxmlformats.org/officeDocument/2006/relationships/slide" Target="slide64.xml"/><Relationship Id="rId15" Type="http://schemas.openxmlformats.org/officeDocument/2006/relationships/image" Target="../media/image267.png"/><Relationship Id="rId23" Type="http://schemas.openxmlformats.org/officeDocument/2006/relationships/slide" Target="slide65.xml"/><Relationship Id="rId28" Type="http://schemas.openxmlformats.org/officeDocument/2006/relationships/slide" Target="slide70.xml"/><Relationship Id="rId10" Type="http://schemas.openxmlformats.org/officeDocument/2006/relationships/hyperlink" Target="https://www.hanwhavision.com/en/products/installation-solution/mount/pole/sbd-140pmb/" TargetMode="External"/><Relationship Id="rId19" Type="http://schemas.openxmlformats.org/officeDocument/2006/relationships/image" Target="../media/image91.png"/><Relationship Id="rId31" Type="http://schemas.openxmlformats.org/officeDocument/2006/relationships/slide" Target="slide73.xml"/><Relationship Id="rId4" Type="http://schemas.openxmlformats.org/officeDocument/2006/relationships/slide" Target="slide63.xml"/><Relationship Id="rId9" Type="http://schemas.openxmlformats.org/officeDocument/2006/relationships/image" Target="../media/image254.png"/><Relationship Id="rId14" Type="http://schemas.openxmlformats.org/officeDocument/2006/relationships/hyperlink" Target="https://www.hanwhavision.com/en/products/installation-solution/mount/wall/sbp-140wmw/" TargetMode="External"/><Relationship Id="rId22" Type="http://schemas.openxmlformats.org/officeDocument/2006/relationships/image" Target="../media/image282.png"/><Relationship Id="rId27" Type="http://schemas.openxmlformats.org/officeDocument/2006/relationships/slide" Target="slide69.xml"/><Relationship Id="rId30" Type="http://schemas.openxmlformats.org/officeDocument/2006/relationships/slide" Target="slide72.xml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250wmw/" TargetMode="External"/><Relationship Id="rId18" Type="http://schemas.openxmlformats.org/officeDocument/2006/relationships/hyperlink" Target="https://www.hanwhavision.com/en/products/installation-solution/mount/pole/sbp-150pmw/" TargetMode="External"/><Relationship Id="rId26" Type="http://schemas.openxmlformats.org/officeDocument/2006/relationships/slide" Target="slide66.xml"/><Relationship Id="rId3" Type="http://schemas.openxmlformats.org/officeDocument/2006/relationships/image" Target="../media/image284.png"/><Relationship Id="rId21" Type="http://schemas.openxmlformats.org/officeDocument/2006/relationships/image" Target="../media/image250.png"/><Relationship Id="rId7" Type="http://schemas.openxmlformats.org/officeDocument/2006/relationships/slide" Target="slide64.xml"/><Relationship Id="rId12" Type="http://schemas.openxmlformats.org/officeDocument/2006/relationships/image" Target="../media/image79.png"/><Relationship Id="rId17" Type="http://schemas.openxmlformats.org/officeDocument/2006/relationships/image" Target="../media/image75.png"/><Relationship Id="rId25" Type="http://schemas.openxmlformats.org/officeDocument/2006/relationships/slide" Target="slide65.xml"/><Relationship Id="rId33" Type="http://schemas.openxmlformats.org/officeDocument/2006/relationships/slide" Target="slide73.xml"/><Relationship Id="rId2" Type="http://schemas.openxmlformats.org/officeDocument/2006/relationships/image" Target="../media/image283.png"/><Relationship Id="rId16" Type="http://schemas.openxmlformats.org/officeDocument/2006/relationships/hyperlink" Target="https://www.hanwhavision.com/en/products/installation-solution/enclosure/cabinet/sbp-150nbw/" TargetMode="External"/><Relationship Id="rId20" Type="http://schemas.openxmlformats.org/officeDocument/2006/relationships/hyperlink" Target="https://www.hanwhavision.com/en/products/installation-solution/adaptor-converter/A/sbo-090gp/" TargetMode="External"/><Relationship Id="rId29" Type="http://schemas.openxmlformats.org/officeDocument/2006/relationships/slide" Target="slide6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adaptor-converter/pole-adaptor/sbp-115pfa/" TargetMode="External"/><Relationship Id="rId24" Type="http://schemas.openxmlformats.org/officeDocument/2006/relationships/image" Target="../media/image285.png"/><Relationship Id="rId32" Type="http://schemas.openxmlformats.org/officeDocument/2006/relationships/slide" Target="slide72.xml"/><Relationship Id="rId5" Type="http://schemas.openxmlformats.org/officeDocument/2006/relationships/slide" Target="slide62.xml"/><Relationship Id="rId15" Type="http://schemas.openxmlformats.org/officeDocument/2006/relationships/image" Target="../media/image78.png"/><Relationship Id="rId23" Type="http://schemas.openxmlformats.org/officeDocument/2006/relationships/image" Target="../media/image254.png"/><Relationship Id="rId28" Type="http://schemas.openxmlformats.org/officeDocument/2006/relationships/slide" Target="slide68.xml"/><Relationship Id="rId10" Type="http://schemas.openxmlformats.org/officeDocument/2006/relationships/image" Target="../media/image249.png"/><Relationship Id="rId19" Type="http://schemas.openxmlformats.org/officeDocument/2006/relationships/image" Target="../media/image91.png"/><Relationship Id="rId31" Type="http://schemas.openxmlformats.org/officeDocument/2006/relationships/slide" Target="slide71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adaptor-converter/A/sbp-140hmw/" TargetMode="External"/><Relationship Id="rId14" Type="http://schemas.openxmlformats.org/officeDocument/2006/relationships/image" Target="../media/image77.png"/><Relationship Id="rId22" Type="http://schemas.openxmlformats.org/officeDocument/2006/relationships/hyperlink" Target="https://www.hanwhavision.com/en/products/installation-solution/extension/back-box/sbo-140bw/" TargetMode="External"/><Relationship Id="rId27" Type="http://schemas.openxmlformats.org/officeDocument/2006/relationships/slide" Target="slide67.xml"/><Relationship Id="rId30" Type="http://schemas.openxmlformats.org/officeDocument/2006/relationships/slide" Target="slide70.xml"/><Relationship Id="rId8" Type="http://schemas.openxmlformats.org/officeDocument/2006/relationships/slide" Target="slide74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13" Type="http://schemas.openxmlformats.org/officeDocument/2006/relationships/hyperlink" Target="https://www.hanwhavision.com/en/products/installation-solution/mount/wall/sbp-300wmw/" TargetMode="External"/><Relationship Id="rId18" Type="http://schemas.openxmlformats.org/officeDocument/2006/relationships/image" Target="../media/image249.png"/><Relationship Id="rId26" Type="http://schemas.openxmlformats.org/officeDocument/2006/relationships/slide" Target="slide68.xml"/><Relationship Id="rId3" Type="http://schemas.openxmlformats.org/officeDocument/2006/relationships/image" Target="../media/image287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slide" Target="slide64.xml"/><Relationship Id="rId12" Type="http://schemas.openxmlformats.org/officeDocument/2006/relationships/image" Target="../media/image85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slide" Target="slide67.xml"/><Relationship Id="rId2" Type="http://schemas.openxmlformats.org/officeDocument/2006/relationships/image" Target="../media/image286.png"/><Relationship Id="rId16" Type="http://schemas.openxmlformats.org/officeDocument/2006/relationships/image" Target="../media/image87.png"/><Relationship Id="rId20" Type="http://schemas.openxmlformats.org/officeDocument/2006/relationships/image" Target="../media/image250.png"/><Relationship Id="rId29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mount/wall/sbp-300wmw1/" TargetMode="External"/><Relationship Id="rId24" Type="http://schemas.openxmlformats.org/officeDocument/2006/relationships/slide" Target="slide66.xml"/><Relationship Id="rId5" Type="http://schemas.openxmlformats.org/officeDocument/2006/relationships/slide" Target="slide62.xml"/><Relationship Id="rId15" Type="http://schemas.openxmlformats.org/officeDocument/2006/relationships/hyperlink" Target="https://www.hanwhavision.com/en/products/installation-solution/enclosure/cabinet/sbp-300nbw/" TargetMode="External"/><Relationship Id="rId23" Type="http://schemas.openxmlformats.org/officeDocument/2006/relationships/slide" Target="slide65.xml"/><Relationship Id="rId28" Type="http://schemas.openxmlformats.org/officeDocument/2006/relationships/slide" Target="slide70.xml"/><Relationship Id="rId10" Type="http://schemas.openxmlformats.org/officeDocument/2006/relationships/image" Target="../media/image288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73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mount/pole/sbp-300pmw2/" TargetMode="External"/><Relationship Id="rId14" Type="http://schemas.openxmlformats.org/officeDocument/2006/relationships/image" Target="../media/image86.png"/><Relationship Id="rId22" Type="http://schemas.openxmlformats.org/officeDocument/2006/relationships/image" Target="../media/image254.png"/><Relationship Id="rId27" Type="http://schemas.openxmlformats.org/officeDocument/2006/relationships/slide" Target="slide69.xml"/><Relationship Id="rId30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13" Type="http://schemas.openxmlformats.org/officeDocument/2006/relationships/hyperlink" Target="https://www.hanwhavision.com/en/products/installation-solution/extension/back-box/sbo-140bw/" TargetMode="External"/><Relationship Id="rId18" Type="http://schemas.openxmlformats.org/officeDocument/2006/relationships/image" Target="../media/image148.png"/><Relationship Id="rId26" Type="http://schemas.openxmlformats.org/officeDocument/2006/relationships/slide" Target="slide72.xml"/><Relationship Id="rId3" Type="http://schemas.openxmlformats.org/officeDocument/2006/relationships/image" Target="../media/image290.png"/><Relationship Id="rId21" Type="http://schemas.openxmlformats.org/officeDocument/2006/relationships/slide" Target="slide67.xml"/><Relationship Id="rId7" Type="http://schemas.openxmlformats.org/officeDocument/2006/relationships/slide" Target="slide64.xml"/><Relationship Id="rId12" Type="http://schemas.openxmlformats.org/officeDocument/2006/relationships/image" Target="../media/image250.png"/><Relationship Id="rId17" Type="http://schemas.openxmlformats.org/officeDocument/2006/relationships/hyperlink" Target="https://www.hanwhavision.com/en/products/installation-solution/mount/corner/sbp-156kmw/" TargetMode="External"/><Relationship Id="rId25" Type="http://schemas.openxmlformats.org/officeDocument/2006/relationships/slide" Target="slide71.xml"/><Relationship Id="rId2" Type="http://schemas.openxmlformats.org/officeDocument/2006/relationships/image" Target="../media/image289.png"/><Relationship Id="rId16" Type="http://schemas.openxmlformats.org/officeDocument/2006/relationships/image" Target="../media/image267.png"/><Relationship Id="rId20" Type="http://schemas.openxmlformats.org/officeDocument/2006/relationships/slide" Target="slide6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adaptor-converter/A/sbo-090gp/" TargetMode="External"/><Relationship Id="rId24" Type="http://schemas.openxmlformats.org/officeDocument/2006/relationships/slide" Target="slide70.xml"/><Relationship Id="rId5" Type="http://schemas.openxmlformats.org/officeDocument/2006/relationships/slide" Target="slide62.xml"/><Relationship Id="rId15" Type="http://schemas.openxmlformats.org/officeDocument/2006/relationships/hyperlink" Target="https://www.hanwhavision.com/en/products/installation-solution/mount/wall/sbp-140wmw/" TargetMode="External"/><Relationship Id="rId23" Type="http://schemas.openxmlformats.org/officeDocument/2006/relationships/slide" Target="slide69.xml"/><Relationship Id="rId10" Type="http://schemas.openxmlformats.org/officeDocument/2006/relationships/image" Target="../media/image147.png"/><Relationship Id="rId19" Type="http://schemas.openxmlformats.org/officeDocument/2006/relationships/slide" Target="slide65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mount/corner/sbd-140kmb/" TargetMode="External"/><Relationship Id="rId14" Type="http://schemas.openxmlformats.org/officeDocument/2006/relationships/image" Target="../media/image254.png"/><Relationship Id="rId22" Type="http://schemas.openxmlformats.org/officeDocument/2006/relationships/slide" Target="slide68.xml"/><Relationship Id="rId27" Type="http://schemas.openxmlformats.org/officeDocument/2006/relationships/slide" Target="slide7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13" Type="http://schemas.openxmlformats.org/officeDocument/2006/relationships/hyperlink" Target="https://www.hanwhavision.com/en/products/installation-solution/mount/wall/sbp-250wmw/" TargetMode="External"/><Relationship Id="rId18" Type="http://schemas.openxmlformats.org/officeDocument/2006/relationships/image" Target="../media/image148.png"/><Relationship Id="rId26" Type="http://schemas.openxmlformats.org/officeDocument/2006/relationships/slide" Target="slide68.xml"/><Relationship Id="rId3" Type="http://schemas.openxmlformats.org/officeDocument/2006/relationships/image" Target="../media/image292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slide" Target="slide64.xml"/><Relationship Id="rId12" Type="http://schemas.openxmlformats.org/officeDocument/2006/relationships/image" Target="../media/image79.png"/><Relationship Id="rId17" Type="http://schemas.openxmlformats.org/officeDocument/2006/relationships/hyperlink" Target="https://www.hanwhavision.com/en/products/installation-solution/mount/corner/sbp-156kmw/" TargetMode="External"/><Relationship Id="rId25" Type="http://schemas.openxmlformats.org/officeDocument/2006/relationships/slide" Target="slide67.xml"/><Relationship Id="rId2" Type="http://schemas.openxmlformats.org/officeDocument/2006/relationships/image" Target="../media/image291.png"/><Relationship Id="rId16" Type="http://schemas.openxmlformats.org/officeDocument/2006/relationships/image" Target="../media/image78.png"/><Relationship Id="rId20" Type="http://schemas.openxmlformats.org/officeDocument/2006/relationships/image" Target="../media/image250.png"/><Relationship Id="rId29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adaptor-converter/pole-adaptor/sbp-115pfa/" TargetMode="External"/><Relationship Id="rId24" Type="http://schemas.openxmlformats.org/officeDocument/2006/relationships/slide" Target="slide66.xml"/><Relationship Id="rId5" Type="http://schemas.openxmlformats.org/officeDocument/2006/relationships/slide" Target="slide62.xml"/><Relationship Id="rId15" Type="http://schemas.openxmlformats.org/officeDocument/2006/relationships/hyperlink" Target="https://www.hanwhavision.com/en/products/installation-solution/mount/wall/sbp-400wmw/" TargetMode="External"/><Relationship Id="rId23" Type="http://schemas.openxmlformats.org/officeDocument/2006/relationships/slide" Target="slide65.xml"/><Relationship Id="rId28" Type="http://schemas.openxmlformats.org/officeDocument/2006/relationships/slide" Target="slide70.xml"/><Relationship Id="rId10" Type="http://schemas.openxmlformats.org/officeDocument/2006/relationships/image" Target="../media/image249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73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adaptor-converter/A/sbp-140hmw/" TargetMode="External"/><Relationship Id="rId14" Type="http://schemas.openxmlformats.org/officeDocument/2006/relationships/image" Target="../media/image77.png"/><Relationship Id="rId22" Type="http://schemas.openxmlformats.org/officeDocument/2006/relationships/image" Target="../media/image254.png"/><Relationship Id="rId27" Type="http://schemas.openxmlformats.org/officeDocument/2006/relationships/slide" Target="slide69.xml"/><Relationship Id="rId30" Type="http://schemas.openxmlformats.org/officeDocument/2006/relationships/slide" Target="slide7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13" Type="http://schemas.openxmlformats.org/officeDocument/2006/relationships/hyperlink" Target="https://www.hanwhavision.com/en/products/installation-solution/mount/wall/sbp-300wmw1/" TargetMode="External"/><Relationship Id="rId18" Type="http://schemas.openxmlformats.org/officeDocument/2006/relationships/image" Target="../media/image87.png"/><Relationship Id="rId26" Type="http://schemas.openxmlformats.org/officeDocument/2006/relationships/slide" Target="slide68.xml"/><Relationship Id="rId3" Type="http://schemas.openxmlformats.org/officeDocument/2006/relationships/image" Target="../media/image294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slide" Target="slide64.xml"/><Relationship Id="rId12" Type="http://schemas.openxmlformats.org/officeDocument/2006/relationships/image" Target="../media/image100.png"/><Relationship Id="rId17" Type="http://schemas.openxmlformats.org/officeDocument/2006/relationships/hyperlink" Target="https://www.hanwhavision.com/en/products/installation-solution/enclosure/cabinet/sbp-300nbw/" TargetMode="External"/><Relationship Id="rId25" Type="http://schemas.openxmlformats.org/officeDocument/2006/relationships/slide" Target="slide67.xml"/><Relationship Id="rId2" Type="http://schemas.openxmlformats.org/officeDocument/2006/relationships/image" Target="../media/image293.png"/><Relationship Id="rId16" Type="http://schemas.openxmlformats.org/officeDocument/2006/relationships/image" Target="../media/image86.png"/><Relationship Id="rId20" Type="http://schemas.openxmlformats.org/officeDocument/2006/relationships/image" Target="../media/image250.png"/><Relationship Id="rId29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mount/corner/sbp-300kmw1/" TargetMode="External"/><Relationship Id="rId24" Type="http://schemas.openxmlformats.org/officeDocument/2006/relationships/slide" Target="slide66.xml"/><Relationship Id="rId5" Type="http://schemas.openxmlformats.org/officeDocument/2006/relationships/slide" Target="slide62.xm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slide" Target="slide65.xml"/><Relationship Id="rId28" Type="http://schemas.openxmlformats.org/officeDocument/2006/relationships/slide" Target="slide70.xml"/><Relationship Id="rId10" Type="http://schemas.openxmlformats.org/officeDocument/2006/relationships/image" Target="../media/image249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73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adaptor-converter/A/sbp-140hmw/" TargetMode="External"/><Relationship Id="rId14" Type="http://schemas.openxmlformats.org/officeDocument/2006/relationships/image" Target="../media/image85.png"/><Relationship Id="rId22" Type="http://schemas.openxmlformats.org/officeDocument/2006/relationships/image" Target="../media/image254.png"/><Relationship Id="rId27" Type="http://schemas.openxmlformats.org/officeDocument/2006/relationships/slide" Target="slide69.xml"/><Relationship Id="rId30" Type="http://schemas.openxmlformats.org/officeDocument/2006/relationships/slide" Target="slide7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13" Type="http://schemas.openxmlformats.org/officeDocument/2006/relationships/hyperlink" Target="https://www.hanwhavision.com/en/products/installation-solution/adaptor-converter/A/sbo-090gp/" TargetMode="External"/><Relationship Id="rId18" Type="http://schemas.openxmlformats.org/officeDocument/2006/relationships/image" Target="../media/image103.png"/><Relationship Id="rId26" Type="http://schemas.openxmlformats.org/officeDocument/2006/relationships/slide" Target="slide72.xml"/><Relationship Id="rId3" Type="http://schemas.openxmlformats.org/officeDocument/2006/relationships/image" Target="../media/image296.png"/><Relationship Id="rId21" Type="http://schemas.openxmlformats.org/officeDocument/2006/relationships/slide" Target="slide67.xml"/><Relationship Id="rId7" Type="http://schemas.openxmlformats.org/officeDocument/2006/relationships/slide" Target="slide64.xml"/><Relationship Id="rId12" Type="http://schemas.openxmlformats.org/officeDocument/2006/relationships/image" Target="../media/image249.png"/><Relationship Id="rId17" Type="http://schemas.openxmlformats.org/officeDocument/2006/relationships/hyperlink" Target="https://www.hanwhavision.com/en/products/installation-solution/mount/parapet/sbp-300lmw/" TargetMode="External"/><Relationship Id="rId25" Type="http://schemas.openxmlformats.org/officeDocument/2006/relationships/slide" Target="slide71.xml"/><Relationship Id="rId2" Type="http://schemas.openxmlformats.org/officeDocument/2006/relationships/image" Target="../media/image295.png"/><Relationship Id="rId16" Type="http://schemas.openxmlformats.org/officeDocument/2006/relationships/image" Target="../media/image254.png"/><Relationship Id="rId20" Type="http://schemas.openxmlformats.org/officeDocument/2006/relationships/slide" Target="slide6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3.xml"/><Relationship Id="rId11" Type="http://schemas.openxmlformats.org/officeDocument/2006/relationships/hyperlink" Target="https://www.hanwhavision.com/en/products/installation-solution/adaptor-converter/A/sbp-140hmw/" TargetMode="External"/><Relationship Id="rId24" Type="http://schemas.openxmlformats.org/officeDocument/2006/relationships/slide" Target="slide70.xml"/><Relationship Id="rId5" Type="http://schemas.openxmlformats.org/officeDocument/2006/relationships/slide" Target="slide62.xml"/><Relationship Id="rId15" Type="http://schemas.openxmlformats.org/officeDocument/2006/relationships/hyperlink" Target="https://www.hanwhavision.com/en/products/installation-solution/extension/back-box/sbo-140bw/" TargetMode="External"/><Relationship Id="rId23" Type="http://schemas.openxmlformats.org/officeDocument/2006/relationships/slide" Target="slide69.xml"/><Relationship Id="rId10" Type="http://schemas.openxmlformats.org/officeDocument/2006/relationships/image" Target="../media/image104.png"/><Relationship Id="rId19" Type="http://schemas.openxmlformats.org/officeDocument/2006/relationships/slide" Target="slide65.xml"/><Relationship Id="rId4" Type="http://schemas.openxmlformats.org/officeDocument/2006/relationships/slide" Target="slide61.xml"/><Relationship Id="rId9" Type="http://schemas.openxmlformats.org/officeDocument/2006/relationships/hyperlink" Target="https://www.hanwhavision.com/en/products/installation-solution/mount/parapet/sbp-156lmw1/" TargetMode="External"/><Relationship Id="rId14" Type="http://schemas.openxmlformats.org/officeDocument/2006/relationships/image" Target="../media/image250.png"/><Relationship Id="rId22" Type="http://schemas.openxmlformats.org/officeDocument/2006/relationships/slide" Target="slide68.xml"/><Relationship Id="rId27" Type="http://schemas.openxmlformats.org/officeDocument/2006/relationships/slide" Target="slide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4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46">
            <a:extLst>
              <a:ext uri="{FF2B5EF4-FFF2-40B4-BE49-F238E27FC236}">
                <a16:creationId xmlns:a16="http://schemas.microsoft.com/office/drawing/2014/main" id="{C3BB86C1-CB20-4894-8EF6-5F683CB16985}"/>
              </a:ext>
            </a:extLst>
          </p:cNvPr>
          <p:cNvSpPr/>
          <p:nvPr/>
        </p:nvSpPr>
        <p:spPr>
          <a:xfrm>
            <a:off x="407776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ø120.6mm(4.75") / 3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BDC866DD-DEE7-45B9-AC4A-D848A7F08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31299"/>
              </p:ext>
            </p:extLst>
          </p:nvPr>
        </p:nvGraphicFramePr>
        <p:xfrm>
          <a:off x="482217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ACV-8081R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ACV-8080R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69" name="그림 68">
            <a:extLst>
              <a:ext uri="{FF2B5EF4-FFF2-40B4-BE49-F238E27FC236}">
                <a16:creationId xmlns:a16="http://schemas.microsoft.com/office/drawing/2014/main" id="{9DC5DBD1-EBED-45BC-B85A-2BA4D89D7A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89" t="-3989" r="-3989" b="-3989"/>
          <a:stretch/>
        </p:blipFill>
        <p:spPr>
          <a:xfrm>
            <a:off x="1848761" y="1343027"/>
            <a:ext cx="644574" cy="644574"/>
          </a:xfrm>
          <a:prstGeom prst="rect">
            <a:avLst/>
          </a:prstGeom>
        </p:spPr>
      </p:pic>
      <p:sp>
        <p:nvSpPr>
          <p:cNvPr id="72" name="모서리가 둥근 직사각형 46">
            <a:extLst>
              <a:ext uri="{FF2B5EF4-FFF2-40B4-BE49-F238E27FC236}">
                <a16:creationId xmlns:a16="http://schemas.microsoft.com/office/drawing/2014/main" id="{AA46D7A3-A991-4182-B48A-7CA2B142798C}"/>
              </a:ext>
            </a:extLst>
          </p:cNvPr>
          <p:cNvSpPr/>
          <p:nvPr/>
        </p:nvSpPr>
        <p:spPr>
          <a:xfrm>
            <a:off x="5018881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ø106mm(4.17") / 2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EDB0B26A-5D2C-4A2B-9BB6-19EC85B56AF7}"/>
              </a:ext>
            </a:extLst>
          </p:cNvPr>
          <p:cNvGraphicFramePr>
            <a:graphicFrameLocks noGrp="1"/>
          </p:cNvGraphicFramePr>
          <p:nvPr/>
        </p:nvGraphicFramePr>
        <p:xfrm>
          <a:off x="5093322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ANV-L7012R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ANV-L6012R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78" name="그림 77">
            <a:extLst>
              <a:ext uri="{FF2B5EF4-FFF2-40B4-BE49-F238E27FC236}">
                <a16:creationId xmlns:a16="http://schemas.microsoft.com/office/drawing/2014/main" id="{A863EC62-227B-4A1D-94CF-C167A4936D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9866" y="1343027"/>
            <a:ext cx="644574" cy="644574"/>
          </a:xfrm>
          <a:prstGeom prst="rect">
            <a:avLst/>
          </a:prstGeom>
        </p:spPr>
      </p:pic>
      <p:sp>
        <p:nvSpPr>
          <p:cNvPr id="81" name="모서리가 둥근 직사각형 46">
            <a:extLst>
              <a:ext uri="{FF2B5EF4-FFF2-40B4-BE49-F238E27FC236}">
                <a16:creationId xmlns:a16="http://schemas.microsoft.com/office/drawing/2014/main" id="{AD9D0CAB-7B38-4B5B-BFED-0E8BECA1A172}"/>
              </a:ext>
            </a:extLst>
          </p:cNvPr>
          <p:cNvSpPr/>
          <p:nvPr/>
        </p:nvSpPr>
        <p:spPr>
          <a:xfrm>
            <a:off x="7322993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ø109mm(4.29") / 2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FA7A2A8C-A1B3-4E1C-AC23-7BEE28111D31}"/>
              </a:ext>
            </a:extLst>
          </p:cNvPr>
          <p:cNvGraphicFramePr>
            <a:graphicFrameLocks noGrp="1"/>
          </p:cNvGraphicFramePr>
          <p:nvPr/>
        </p:nvGraphicFramePr>
        <p:xfrm>
          <a:off x="7397434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ACE-8020R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ACE-6020R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ANE-L7012L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ANE-L7012R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ANE-L6012R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84" name="그림 83">
            <a:extLst>
              <a:ext uri="{FF2B5EF4-FFF2-40B4-BE49-F238E27FC236}">
                <a16:creationId xmlns:a16="http://schemas.microsoft.com/office/drawing/2014/main" id="{0508D389-4545-49A1-99AB-EB0913AC84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3978" y="1343027"/>
            <a:ext cx="644574" cy="644574"/>
          </a:xfrm>
          <a:prstGeom prst="rect">
            <a:avLst/>
          </a:prstGeom>
        </p:spPr>
      </p:pic>
      <p:sp>
        <p:nvSpPr>
          <p:cNvPr id="85" name="모서리가 둥근 직사각형 46">
            <a:extLst>
              <a:ext uri="{FF2B5EF4-FFF2-40B4-BE49-F238E27FC236}">
                <a16:creationId xmlns:a16="http://schemas.microsoft.com/office/drawing/2014/main" id="{43FAB6CA-AA57-4CF3-8B6C-A32667E07C41}"/>
              </a:ext>
            </a:extLst>
          </p:cNvPr>
          <p:cNvSpPr/>
          <p:nvPr/>
        </p:nvSpPr>
        <p:spPr>
          <a:xfrm>
            <a:off x="9626471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85.0mm(3.35") / 2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id="{EB7BA256-3EB0-483F-83D2-DFB32FFF9903}"/>
              </a:ext>
            </a:extLst>
          </p:cNvPr>
          <p:cNvGraphicFramePr>
            <a:graphicFrameLocks noGrp="1"/>
          </p:cNvGraphicFramePr>
          <p:nvPr/>
        </p:nvGraphicFramePr>
        <p:xfrm>
          <a:off x="9700912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ANV-L6023R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87" name="그림 86">
            <a:extLst>
              <a:ext uri="{FF2B5EF4-FFF2-40B4-BE49-F238E27FC236}">
                <a16:creationId xmlns:a16="http://schemas.microsoft.com/office/drawing/2014/main" id="{A833EECE-CEDE-4362-B06D-E1AF9E4015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7456" y="1343027"/>
            <a:ext cx="644574" cy="644574"/>
          </a:xfrm>
          <a:prstGeom prst="rect">
            <a:avLst/>
          </a:prstGeom>
        </p:spPr>
      </p:pic>
      <p:sp>
        <p:nvSpPr>
          <p:cNvPr id="88" name="모서리가 둥근 직사각형 46">
            <a:extLst>
              <a:ext uri="{FF2B5EF4-FFF2-40B4-BE49-F238E27FC236}">
                <a16:creationId xmlns:a16="http://schemas.microsoft.com/office/drawing/2014/main" id="{6685EDE7-DB4C-4A6D-B794-6761C7E1D9D2}"/>
              </a:ext>
            </a:extLst>
          </p:cNvPr>
          <p:cNvSpPr/>
          <p:nvPr/>
        </p:nvSpPr>
        <p:spPr>
          <a:xfrm>
            <a:off x="407776" y="2627196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ø59.0mm(2.32") / 3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38D97275-2FEC-48D4-81B4-98D991A03501}"/>
              </a:ext>
            </a:extLst>
          </p:cNvPr>
          <p:cNvGraphicFramePr>
            <a:graphicFrameLocks noGrp="1"/>
          </p:cNvGraphicFramePr>
          <p:nvPr/>
        </p:nvGraphicFramePr>
        <p:xfrm>
          <a:off x="482217" y="3271770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ACO-8020R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ACO-6020R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ANO-L7082R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ANO-L6082R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ANO-L7022R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ANO-L7012R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ANO-L6022R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ANO-L6012R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97" name="그림 96">
            <a:extLst>
              <a:ext uri="{FF2B5EF4-FFF2-40B4-BE49-F238E27FC236}">
                <a16:creationId xmlns:a16="http://schemas.microsoft.com/office/drawing/2014/main" id="{8364709B-8E94-4F52-9DFE-E455E17EEB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761" y="2627196"/>
            <a:ext cx="644574" cy="644574"/>
          </a:xfrm>
          <a:prstGeom prst="rect">
            <a:avLst/>
          </a:prstGeom>
        </p:spPr>
      </p:pic>
      <p:sp>
        <p:nvSpPr>
          <p:cNvPr id="21" name="모서리가 둥근 직사각형 46">
            <a:extLst>
              <a:ext uri="{FF2B5EF4-FFF2-40B4-BE49-F238E27FC236}">
                <a16:creationId xmlns:a16="http://schemas.microsoft.com/office/drawing/2014/main" id="{9A648B74-A799-43B3-9D0E-1FF48F70447F}"/>
              </a:ext>
            </a:extLst>
          </p:cNvPr>
          <p:cNvSpPr/>
          <p:nvPr/>
        </p:nvSpPr>
        <p:spPr>
          <a:xfrm>
            <a:off x="2709007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ø120.6mm(4.75") / 3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65D8FF07-45B8-4CAD-8CDA-6FF69350D95B}"/>
              </a:ext>
            </a:extLst>
          </p:cNvPr>
          <p:cNvGraphicFramePr>
            <a:graphicFrameLocks noGrp="1"/>
          </p:cNvGraphicFramePr>
          <p:nvPr/>
        </p:nvGraphicFramePr>
        <p:xfrm>
          <a:off x="2783448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ANV-L7082R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ANV-L6082R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23" name="그림 22">
            <a:extLst>
              <a:ext uri="{FF2B5EF4-FFF2-40B4-BE49-F238E27FC236}">
                <a16:creationId xmlns:a16="http://schemas.microsoft.com/office/drawing/2014/main" id="{ED3215C8-E3AB-4013-A4A4-CA1A3A1B18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51" t="-6451" r="-6451" b="-6451"/>
          <a:stretch/>
        </p:blipFill>
        <p:spPr>
          <a:xfrm>
            <a:off x="4149992" y="1343027"/>
            <a:ext cx="644574" cy="644574"/>
          </a:xfrm>
          <a:prstGeom prst="rect">
            <a:avLst/>
          </a:prstGeom>
        </p:spPr>
      </p:pic>
      <p:sp>
        <p:nvSpPr>
          <p:cNvPr id="20" name="모서리가 둥근 직사각형 46">
            <a:hlinkClick r:id="rId8" action="ppaction://hlinksldjump"/>
            <a:extLst>
              <a:ext uri="{FF2B5EF4-FFF2-40B4-BE49-F238E27FC236}">
                <a16:creationId xmlns:a16="http://schemas.microsoft.com/office/drawing/2014/main" id="{8ECD9ECC-D972-4208-B534-6E2698A7C1FE}"/>
              </a:ext>
            </a:extLst>
          </p:cNvPr>
          <p:cNvSpPr/>
          <p:nvPr/>
        </p:nvSpPr>
        <p:spPr>
          <a:xfrm>
            <a:off x="407776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46">
            <a:hlinkClick r:id="rId9" action="ppaction://hlinksldjump"/>
            <a:extLst>
              <a:ext uri="{FF2B5EF4-FFF2-40B4-BE49-F238E27FC236}">
                <a16:creationId xmlns:a16="http://schemas.microsoft.com/office/drawing/2014/main" id="{9680D6BD-3DAB-4233-AA24-678E19E1D476}"/>
              </a:ext>
            </a:extLst>
          </p:cNvPr>
          <p:cNvSpPr/>
          <p:nvPr/>
        </p:nvSpPr>
        <p:spPr>
          <a:xfrm>
            <a:off x="2709007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46">
            <a:hlinkClick r:id="rId10" action="ppaction://hlinksldjump"/>
            <a:extLst>
              <a:ext uri="{FF2B5EF4-FFF2-40B4-BE49-F238E27FC236}">
                <a16:creationId xmlns:a16="http://schemas.microsoft.com/office/drawing/2014/main" id="{7AB377FF-1A90-4D73-8865-9C9E0CB660B4}"/>
              </a:ext>
            </a:extLst>
          </p:cNvPr>
          <p:cNvSpPr/>
          <p:nvPr/>
        </p:nvSpPr>
        <p:spPr>
          <a:xfrm>
            <a:off x="5018881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46">
            <a:hlinkClick r:id="rId11" action="ppaction://hlinksldjump"/>
            <a:extLst>
              <a:ext uri="{FF2B5EF4-FFF2-40B4-BE49-F238E27FC236}">
                <a16:creationId xmlns:a16="http://schemas.microsoft.com/office/drawing/2014/main" id="{B3F5C9E3-B712-40B3-8DF8-A796C7812607}"/>
              </a:ext>
            </a:extLst>
          </p:cNvPr>
          <p:cNvSpPr/>
          <p:nvPr/>
        </p:nvSpPr>
        <p:spPr>
          <a:xfrm>
            <a:off x="7322993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모서리가 둥근 직사각형 46">
            <a:hlinkClick r:id="rId12" action="ppaction://hlinksldjump"/>
            <a:extLst>
              <a:ext uri="{FF2B5EF4-FFF2-40B4-BE49-F238E27FC236}">
                <a16:creationId xmlns:a16="http://schemas.microsoft.com/office/drawing/2014/main" id="{C6A207BA-C022-43CD-8C67-9A6EF70D8EB1}"/>
              </a:ext>
            </a:extLst>
          </p:cNvPr>
          <p:cNvSpPr/>
          <p:nvPr/>
        </p:nvSpPr>
        <p:spPr>
          <a:xfrm>
            <a:off x="9626471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모서리가 둥근 직사각형 46">
            <a:hlinkClick r:id="rId13" action="ppaction://hlinksldjump"/>
            <a:extLst>
              <a:ext uri="{FF2B5EF4-FFF2-40B4-BE49-F238E27FC236}">
                <a16:creationId xmlns:a16="http://schemas.microsoft.com/office/drawing/2014/main" id="{ED5368C7-6597-4B9D-8D38-8C5629FB5FC1}"/>
              </a:ext>
            </a:extLst>
          </p:cNvPr>
          <p:cNvSpPr/>
          <p:nvPr/>
        </p:nvSpPr>
        <p:spPr>
          <a:xfrm>
            <a:off x="407776" y="2627196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27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ACV-8081R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ø132.0x103.0mm(ø5.20"x4.06")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550g(1.21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31" name="자유형 51">
            <a:extLst>
              <a:ext uri="{FF2B5EF4-FFF2-40B4-BE49-F238E27FC236}">
                <a16:creationId xmlns:a16="http://schemas.microsoft.com/office/drawing/2014/main" id="{ACFAFF53-E611-416D-B63E-B0DF93C5C1CB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ACV-8080R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ø132.0x103.0mm(ø5.20"x4.06")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550g(1.21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FB8C6BE6-D217-4E96-BE45-1A6B54B6F0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92AF6557-BB28-4D49-AFDC-15370E61BB8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1F0408-D2FB-4A32-9C44-43D253C16B24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F9B98-8EB2-448C-8A0C-B054EFC058FE}"/>
              </a:ext>
            </a:extLst>
          </p:cNvPr>
          <p:cNvSpPr txBox="1"/>
          <p:nvPr/>
        </p:nvSpPr>
        <p:spPr>
          <a:xfrm>
            <a:off x="1125464" y="1641799"/>
            <a:ext cx="331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ø120.6mm(4.75") / 3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0E5DDB7-4B57-454E-A527-ACA324E80E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999BE326-6A48-4429-94CF-5F032077E8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28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45D2A8B9-0680-40DB-937C-CB650CBDC6C8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E217E67E-B36E-4A75-A0F2-4F31A53CC575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9F4AD437-E7A5-4E0A-8D41-39542CF6F6AC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4CEEFF5D-17DA-48F7-A91F-B71371890888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8C9FC7F6-8009-4A26-821D-0EF5CF2AA75B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: 도형 45">
            <a:hlinkClick r:id="rId11" action="ppaction://hlinksldjump"/>
            <a:extLst>
              <a:ext uri="{FF2B5EF4-FFF2-40B4-BE49-F238E27FC236}">
                <a16:creationId xmlns:a16="http://schemas.microsoft.com/office/drawing/2014/main" id="{DA35F36C-4715-4372-8083-1DF5DE0291D7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hlinkClick r:id="rId12" action="ppaction://hlinksldjump"/>
            <a:extLst>
              <a:ext uri="{FF2B5EF4-FFF2-40B4-BE49-F238E27FC236}">
                <a16:creationId xmlns:a16="http://schemas.microsoft.com/office/drawing/2014/main" id="{59B73158-1E8F-4C43-9223-420AB811F5C8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: 도형 47">
            <a:hlinkClick r:id="rId13" action="ppaction://hlinksldjump"/>
            <a:extLst>
              <a:ext uri="{FF2B5EF4-FFF2-40B4-BE49-F238E27FC236}">
                <a16:creationId xmlns:a16="http://schemas.microsoft.com/office/drawing/2014/main" id="{87699B3F-F2A0-4BA5-9A39-683947D7FFF1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268E1104-6D78-4089-8205-5022B4A9C6CB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FA92BEA4-86E8-4660-B3BC-D149A441C32B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12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FCFB6DC2-54BE-4F9D-8A9C-F8575D1F6DB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E271C789-D3BA-4BC4-9444-276D444FE25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54D7215-10CE-4844-979A-432AFF06B82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CEA5A65C-02C3-44FC-A4D6-1EE74C86CD0D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자유형 157">
            <a:hlinkClick r:id="rId5" action="ppaction://hlinksldjump"/>
            <a:extLst>
              <a:ext uri="{FF2B5EF4-FFF2-40B4-BE49-F238E27FC236}">
                <a16:creationId xmlns:a16="http://schemas.microsoft.com/office/drawing/2014/main" id="{87711F86-12AC-4B0B-A39D-F3181AC4E797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자유형 158">
            <a:hlinkClick r:id="rId6" action="ppaction://hlinksldjump"/>
            <a:extLst>
              <a:ext uri="{FF2B5EF4-FFF2-40B4-BE49-F238E27FC236}">
                <a16:creationId xmlns:a16="http://schemas.microsoft.com/office/drawing/2014/main" id="{BAB51514-7AE4-4CC3-9A16-AD858101408C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0054907D-7533-4966-AFBB-D560DC421B72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9E0B3D30-CB60-444F-9009-7C3C9AD7CE61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: 도형 203">
            <a:hlinkClick r:id="rId9" action="ppaction://hlinksldjump"/>
            <a:extLst>
              <a:ext uri="{FF2B5EF4-FFF2-40B4-BE49-F238E27FC236}">
                <a16:creationId xmlns:a16="http://schemas.microsoft.com/office/drawing/2014/main" id="{B6F5EF37-C93F-4659-98E3-438C20F0F43F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직사각형 204">
            <a:hlinkClick r:id="rId10" action="ppaction://hlinksldjump"/>
            <a:extLst>
              <a:ext uri="{FF2B5EF4-FFF2-40B4-BE49-F238E27FC236}">
                <a16:creationId xmlns:a16="http://schemas.microsoft.com/office/drawing/2014/main" id="{F69713A6-6F19-4561-987B-0051CA53EAF0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자유형: 도형 205">
            <a:hlinkClick r:id="rId11" action="ppaction://hlinksldjump"/>
            <a:extLst>
              <a:ext uri="{FF2B5EF4-FFF2-40B4-BE49-F238E27FC236}">
                <a16:creationId xmlns:a16="http://schemas.microsoft.com/office/drawing/2014/main" id="{84504D54-3936-490F-BD5B-57F451FC63D7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E4E07DDD-4BCC-4BD1-92A6-A0C0E0F63050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1BFB5C97-052D-4ABC-9E38-C820ADAFC7FD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A831C8E-EAB0-45B1-8465-A98D9163239F}"/>
              </a:ext>
            </a:extLst>
          </p:cNvPr>
          <p:cNvGrpSpPr/>
          <p:nvPr/>
        </p:nvGrpSpPr>
        <p:grpSpPr>
          <a:xfrm>
            <a:off x="1683165" y="1520823"/>
            <a:ext cx="1174628" cy="1159202"/>
            <a:chOff x="1683163" y="1520823"/>
            <a:chExt cx="1174628" cy="1159202"/>
          </a:xfrm>
        </p:grpSpPr>
        <p:sp>
          <p:nvSpPr>
            <p:cNvPr id="227" name="자유형 8">
              <a:extLst>
                <a:ext uri="{FF2B5EF4-FFF2-40B4-BE49-F238E27FC236}">
                  <a16:creationId xmlns:a16="http://schemas.microsoft.com/office/drawing/2014/main" id="{0FC1C600-0CF0-4938-8336-5C1FE7FC2766}"/>
                </a:ext>
              </a:extLst>
            </p:cNvPr>
            <p:cNvSpPr/>
            <p:nvPr/>
          </p:nvSpPr>
          <p:spPr>
            <a:xfrm>
              <a:off x="168316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자유형 9">
              <a:extLst>
                <a:ext uri="{FF2B5EF4-FFF2-40B4-BE49-F238E27FC236}">
                  <a16:creationId xmlns:a16="http://schemas.microsoft.com/office/drawing/2014/main" id="{DF05D10B-9C0F-40AA-BD0F-9F949C1A125C}"/>
                </a:ext>
              </a:extLst>
            </p:cNvPr>
            <p:cNvSpPr/>
            <p:nvPr/>
          </p:nvSpPr>
          <p:spPr>
            <a:xfrm>
              <a:off x="1683163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모서리가 둥근 직사각형 10">
              <a:extLst>
                <a:ext uri="{FF2B5EF4-FFF2-40B4-BE49-F238E27FC236}">
                  <a16:creationId xmlns:a16="http://schemas.microsoft.com/office/drawing/2014/main" id="{296FD49B-02C0-45A6-9E18-90C3E17591CB}"/>
                </a:ext>
              </a:extLst>
            </p:cNvPr>
            <p:cNvSpPr/>
            <p:nvPr/>
          </p:nvSpPr>
          <p:spPr>
            <a:xfrm>
              <a:off x="1683163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3" name="그림 232">
              <a:hlinkClick r:id="rId14"/>
              <a:extLst>
                <a:ext uri="{FF2B5EF4-FFF2-40B4-BE49-F238E27FC236}">
                  <a16:creationId xmlns:a16="http://schemas.microsoft.com/office/drawing/2014/main" id="{191D9D2D-489E-4484-8D8C-4AC948418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740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4B5192C-B5D8-49F7-9F83-B6BA212C8EF5}"/>
              </a:ext>
            </a:extLst>
          </p:cNvPr>
          <p:cNvGrpSpPr/>
          <p:nvPr/>
        </p:nvGrpSpPr>
        <p:grpSpPr>
          <a:xfrm>
            <a:off x="2958342" y="1520823"/>
            <a:ext cx="1174628" cy="1159202"/>
            <a:chOff x="2958338" y="1520823"/>
            <a:chExt cx="1174628" cy="1159202"/>
          </a:xfrm>
        </p:grpSpPr>
        <p:sp>
          <p:nvSpPr>
            <p:cNvPr id="234" name="자유형 12">
              <a:extLst>
                <a:ext uri="{FF2B5EF4-FFF2-40B4-BE49-F238E27FC236}">
                  <a16:creationId xmlns:a16="http://schemas.microsoft.com/office/drawing/2014/main" id="{C176D3CE-F44F-4D32-8420-FBD672E40BB3}"/>
                </a:ext>
              </a:extLst>
            </p:cNvPr>
            <p:cNvSpPr/>
            <p:nvPr/>
          </p:nvSpPr>
          <p:spPr>
            <a:xfrm>
              <a:off x="295833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자유형 13">
              <a:extLst>
                <a:ext uri="{FF2B5EF4-FFF2-40B4-BE49-F238E27FC236}">
                  <a16:creationId xmlns:a16="http://schemas.microsoft.com/office/drawing/2014/main" id="{3D7C5B34-14C2-4331-B68A-6402D8DABAFC}"/>
                </a:ext>
              </a:extLst>
            </p:cNvPr>
            <p:cNvSpPr/>
            <p:nvPr/>
          </p:nvSpPr>
          <p:spPr>
            <a:xfrm>
              <a:off x="295833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모서리가 둥근 직사각형 14">
              <a:extLst>
                <a:ext uri="{FF2B5EF4-FFF2-40B4-BE49-F238E27FC236}">
                  <a16:creationId xmlns:a16="http://schemas.microsoft.com/office/drawing/2014/main" id="{BB5C36B8-778F-453F-ABD6-E2AAF8283C75}"/>
                </a:ext>
              </a:extLst>
            </p:cNvPr>
            <p:cNvSpPr/>
            <p:nvPr/>
          </p:nvSpPr>
          <p:spPr>
            <a:xfrm>
              <a:off x="295833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7" name="그림 236">
              <a:hlinkClick r:id="rId16"/>
              <a:extLst>
                <a:ext uri="{FF2B5EF4-FFF2-40B4-BE49-F238E27FC236}">
                  <a16:creationId xmlns:a16="http://schemas.microsoft.com/office/drawing/2014/main" id="{7DB17C22-BCBB-4D0A-B565-31A18277D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5915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A022A98-32F0-40D7-9B09-464DABC3D465}"/>
              </a:ext>
            </a:extLst>
          </p:cNvPr>
          <p:cNvGrpSpPr/>
          <p:nvPr/>
        </p:nvGrpSpPr>
        <p:grpSpPr>
          <a:xfrm>
            <a:off x="5508694" y="1520823"/>
            <a:ext cx="1174628" cy="1159202"/>
            <a:chOff x="5508692" y="1520823"/>
            <a:chExt cx="1174628" cy="1159202"/>
          </a:xfrm>
        </p:grpSpPr>
        <p:sp>
          <p:nvSpPr>
            <p:cNvPr id="238" name="자유형 16">
              <a:extLst>
                <a:ext uri="{FF2B5EF4-FFF2-40B4-BE49-F238E27FC236}">
                  <a16:creationId xmlns:a16="http://schemas.microsoft.com/office/drawing/2014/main" id="{C3815C93-C39E-4DAC-8D00-519171F0E174}"/>
                </a:ext>
              </a:extLst>
            </p:cNvPr>
            <p:cNvSpPr/>
            <p:nvPr/>
          </p:nvSpPr>
          <p:spPr>
            <a:xfrm>
              <a:off x="5508692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자유형 17">
              <a:extLst>
                <a:ext uri="{FF2B5EF4-FFF2-40B4-BE49-F238E27FC236}">
                  <a16:creationId xmlns:a16="http://schemas.microsoft.com/office/drawing/2014/main" id="{685D9CA2-2935-4946-813D-CE139F6C211D}"/>
                </a:ext>
              </a:extLst>
            </p:cNvPr>
            <p:cNvSpPr/>
            <p:nvPr/>
          </p:nvSpPr>
          <p:spPr>
            <a:xfrm>
              <a:off x="5508692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모서리가 둥근 직사각형 18">
              <a:extLst>
                <a:ext uri="{FF2B5EF4-FFF2-40B4-BE49-F238E27FC236}">
                  <a16:creationId xmlns:a16="http://schemas.microsoft.com/office/drawing/2014/main" id="{6ABE4437-0664-4BEB-B24F-52E6AFEEB46D}"/>
                </a:ext>
              </a:extLst>
            </p:cNvPr>
            <p:cNvSpPr/>
            <p:nvPr/>
          </p:nvSpPr>
          <p:spPr>
            <a:xfrm>
              <a:off x="5508692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1" name="그림 240">
              <a:hlinkClick r:id="rId18"/>
              <a:extLst>
                <a:ext uri="{FF2B5EF4-FFF2-40B4-BE49-F238E27FC236}">
                  <a16:creationId xmlns:a16="http://schemas.microsoft.com/office/drawing/2014/main" id="{3839C5F3-98FE-47CA-8445-E7446079B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269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9F02DBD-9720-48A6-8699-4B9A60B3368D}"/>
              </a:ext>
            </a:extLst>
          </p:cNvPr>
          <p:cNvGrpSpPr/>
          <p:nvPr/>
        </p:nvGrpSpPr>
        <p:grpSpPr>
          <a:xfrm>
            <a:off x="4233518" y="1520823"/>
            <a:ext cx="1174628" cy="1159202"/>
            <a:chOff x="4233513" y="1520823"/>
            <a:chExt cx="1174628" cy="1159202"/>
          </a:xfrm>
        </p:grpSpPr>
        <p:sp>
          <p:nvSpPr>
            <p:cNvPr id="257" name="자유형 52">
              <a:extLst>
                <a:ext uri="{FF2B5EF4-FFF2-40B4-BE49-F238E27FC236}">
                  <a16:creationId xmlns:a16="http://schemas.microsoft.com/office/drawing/2014/main" id="{CC786D40-78F1-4D4C-948D-569DE88589A5}"/>
                </a:ext>
              </a:extLst>
            </p:cNvPr>
            <p:cNvSpPr/>
            <p:nvPr/>
          </p:nvSpPr>
          <p:spPr>
            <a:xfrm>
              <a:off x="423351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자유형 53">
              <a:extLst>
                <a:ext uri="{FF2B5EF4-FFF2-40B4-BE49-F238E27FC236}">
                  <a16:creationId xmlns:a16="http://schemas.microsoft.com/office/drawing/2014/main" id="{6D2B09BD-31E2-42AA-90C7-AB2C752D1C2C}"/>
                </a:ext>
              </a:extLst>
            </p:cNvPr>
            <p:cNvSpPr/>
            <p:nvPr/>
          </p:nvSpPr>
          <p:spPr>
            <a:xfrm>
              <a:off x="423351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모서리가 둥근 직사각형 54">
              <a:extLst>
                <a:ext uri="{FF2B5EF4-FFF2-40B4-BE49-F238E27FC236}">
                  <a16:creationId xmlns:a16="http://schemas.microsoft.com/office/drawing/2014/main" id="{723AEF5F-D206-41BA-8613-1D01324E33DE}"/>
                </a:ext>
              </a:extLst>
            </p:cNvPr>
            <p:cNvSpPr/>
            <p:nvPr/>
          </p:nvSpPr>
          <p:spPr>
            <a:xfrm>
              <a:off x="423351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0" name="그림 259">
              <a:hlinkClick r:id="rId20"/>
              <a:extLst>
                <a:ext uri="{FF2B5EF4-FFF2-40B4-BE49-F238E27FC236}">
                  <a16:creationId xmlns:a16="http://schemas.microsoft.com/office/drawing/2014/main" id="{8501AFFE-24E7-45D2-AAE9-FD28E024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2079" y="1520824"/>
              <a:ext cx="717496" cy="717496"/>
            </a:xfrm>
            <a:prstGeom prst="rect">
              <a:avLst/>
            </a:prstGeom>
          </p:spPr>
        </p:pic>
        <p:sp>
          <p:nvSpPr>
            <p:cNvPr id="261" name="모서리가 둥근 직사각형 107">
              <a:extLst>
                <a:ext uri="{FF2B5EF4-FFF2-40B4-BE49-F238E27FC236}">
                  <a16:creationId xmlns:a16="http://schemas.microsoft.com/office/drawing/2014/main" id="{CD262566-3300-4C56-8D99-21B2DECAD6BB}"/>
                </a:ext>
              </a:extLst>
            </p:cNvPr>
            <p:cNvSpPr/>
            <p:nvPr/>
          </p:nvSpPr>
          <p:spPr>
            <a:xfrm>
              <a:off x="4503159" y="2238321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2072CBA-586B-4EE7-BD2B-F7BEC460F7D0}"/>
              </a:ext>
            </a:extLst>
          </p:cNvPr>
          <p:cNvGrpSpPr/>
          <p:nvPr/>
        </p:nvGrpSpPr>
        <p:grpSpPr>
          <a:xfrm>
            <a:off x="10609400" y="1520823"/>
            <a:ext cx="1174628" cy="1159202"/>
            <a:chOff x="10607958" y="1520823"/>
            <a:chExt cx="1174628" cy="1159202"/>
          </a:xfrm>
        </p:grpSpPr>
        <p:sp>
          <p:nvSpPr>
            <p:cNvPr id="228" name="자유형 20">
              <a:extLst>
                <a:ext uri="{FF2B5EF4-FFF2-40B4-BE49-F238E27FC236}">
                  <a16:creationId xmlns:a16="http://schemas.microsoft.com/office/drawing/2014/main" id="{9FB4A2F8-13CD-43F0-98BA-F98A555FE6E1}"/>
                </a:ext>
              </a:extLst>
            </p:cNvPr>
            <p:cNvSpPr/>
            <p:nvPr/>
          </p:nvSpPr>
          <p:spPr>
            <a:xfrm>
              <a:off x="1060795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자유형 21">
              <a:extLst>
                <a:ext uri="{FF2B5EF4-FFF2-40B4-BE49-F238E27FC236}">
                  <a16:creationId xmlns:a16="http://schemas.microsoft.com/office/drawing/2014/main" id="{920A3AD5-B890-4985-AD43-C11E816FBD51}"/>
                </a:ext>
              </a:extLst>
            </p:cNvPr>
            <p:cNvSpPr/>
            <p:nvPr/>
          </p:nvSpPr>
          <p:spPr>
            <a:xfrm>
              <a:off x="1060795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모서리가 둥근 직사각형 22">
              <a:extLst>
                <a:ext uri="{FF2B5EF4-FFF2-40B4-BE49-F238E27FC236}">
                  <a16:creationId xmlns:a16="http://schemas.microsoft.com/office/drawing/2014/main" id="{B2576F6A-64FD-45F8-B90E-A3D3D1C98F2D}"/>
                </a:ext>
              </a:extLst>
            </p:cNvPr>
            <p:cNvSpPr/>
            <p:nvPr/>
          </p:nvSpPr>
          <p:spPr>
            <a:xfrm>
              <a:off x="1060795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2" name="그림 241">
              <a:hlinkClick r:id="rId22"/>
              <a:extLst>
                <a:ext uri="{FF2B5EF4-FFF2-40B4-BE49-F238E27FC236}">
                  <a16:creationId xmlns:a16="http://schemas.microsoft.com/office/drawing/2014/main" id="{922A5B5D-4D44-4626-94EC-749BDB56A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5535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E7330D7-F6E8-4858-880E-865B8CBC4806}"/>
              </a:ext>
            </a:extLst>
          </p:cNvPr>
          <p:cNvGrpSpPr/>
          <p:nvPr/>
        </p:nvGrpSpPr>
        <p:grpSpPr>
          <a:xfrm>
            <a:off x="407988" y="2779976"/>
            <a:ext cx="1174628" cy="1159202"/>
            <a:chOff x="14432049" y="1520823"/>
            <a:chExt cx="1174628" cy="1159202"/>
          </a:xfrm>
        </p:grpSpPr>
        <p:sp>
          <p:nvSpPr>
            <p:cNvPr id="243" name="자유형 24">
              <a:extLst>
                <a:ext uri="{FF2B5EF4-FFF2-40B4-BE49-F238E27FC236}">
                  <a16:creationId xmlns:a16="http://schemas.microsoft.com/office/drawing/2014/main" id="{0AD783C6-A39C-41B4-8214-7620B24C1014}"/>
                </a:ext>
              </a:extLst>
            </p:cNvPr>
            <p:cNvSpPr/>
            <p:nvPr/>
          </p:nvSpPr>
          <p:spPr>
            <a:xfrm>
              <a:off x="14432049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자유형 25">
              <a:extLst>
                <a:ext uri="{FF2B5EF4-FFF2-40B4-BE49-F238E27FC236}">
                  <a16:creationId xmlns:a16="http://schemas.microsoft.com/office/drawing/2014/main" id="{77541B63-0B60-441B-8FEA-97AD432B178E}"/>
                </a:ext>
              </a:extLst>
            </p:cNvPr>
            <p:cNvSpPr/>
            <p:nvPr/>
          </p:nvSpPr>
          <p:spPr>
            <a:xfrm>
              <a:off x="14432049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모서리가 둥근 직사각형 26">
              <a:extLst>
                <a:ext uri="{FF2B5EF4-FFF2-40B4-BE49-F238E27FC236}">
                  <a16:creationId xmlns:a16="http://schemas.microsoft.com/office/drawing/2014/main" id="{98F0A414-DCF5-4745-932A-F5C15B5EAC4D}"/>
                </a:ext>
              </a:extLst>
            </p:cNvPr>
            <p:cNvSpPr/>
            <p:nvPr/>
          </p:nvSpPr>
          <p:spPr>
            <a:xfrm>
              <a:off x="14432049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6" name="그림 245">
              <a:hlinkClick r:id="rId24"/>
              <a:extLst>
                <a:ext uri="{FF2B5EF4-FFF2-40B4-BE49-F238E27FC236}">
                  <a16:creationId xmlns:a16="http://schemas.microsoft.com/office/drawing/2014/main" id="{E607D8D4-722C-475B-8D7D-3B01C18FBD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023089" y="1520823"/>
              <a:ext cx="436014" cy="879475"/>
            </a:xfrm>
            <a:prstGeom prst="rect">
              <a:avLst/>
            </a:prstGeom>
          </p:spPr>
        </p:pic>
        <p:pic>
          <p:nvPicPr>
            <p:cNvPr id="247" name="그림 246">
              <a:hlinkClick r:id="rId26"/>
              <a:extLst>
                <a:ext uri="{FF2B5EF4-FFF2-40B4-BE49-F238E27FC236}">
                  <a16:creationId xmlns:a16="http://schemas.microsoft.com/office/drawing/2014/main" id="{C8486540-4819-4865-896D-3190CE218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14579624" y="1520823"/>
              <a:ext cx="438258" cy="879475"/>
            </a:xfrm>
            <a:prstGeom prst="rect">
              <a:avLst/>
            </a:prstGeom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A64D7E5-3E0D-46DE-8501-64240A509F3E}"/>
              </a:ext>
            </a:extLst>
          </p:cNvPr>
          <p:cNvGrpSpPr/>
          <p:nvPr/>
        </p:nvGrpSpPr>
        <p:grpSpPr>
          <a:xfrm>
            <a:off x="2929742" y="4040459"/>
            <a:ext cx="1203228" cy="1159201"/>
            <a:chOff x="1653129" y="4040459"/>
            <a:chExt cx="1203228" cy="1159201"/>
          </a:xfrm>
        </p:grpSpPr>
        <p:sp>
          <p:nvSpPr>
            <p:cNvPr id="281" name="자유형 16">
              <a:extLst>
                <a:ext uri="{FF2B5EF4-FFF2-40B4-BE49-F238E27FC236}">
                  <a16:creationId xmlns:a16="http://schemas.microsoft.com/office/drawing/2014/main" id="{184E6406-9A00-4270-865A-5ACF1F984BDB}"/>
                </a:ext>
              </a:extLst>
            </p:cNvPr>
            <p:cNvSpPr/>
            <p:nvPr/>
          </p:nvSpPr>
          <p:spPr>
            <a:xfrm>
              <a:off x="1681729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2" name="그림 281">
              <a:hlinkClick r:id="rId28"/>
              <a:extLst>
                <a:ext uri="{FF2B5EF4-FFF2-40B4-BE49-F238E27FC236}">
                  <a16:creationId xmlns:a16="http://schemas.microsoft.com/office/drawing/2014/main" id="{92CC0175-47AA-4D23-8375-D9B48C210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99725" y="4040461"/>
              <a:ext cx="878553" cy="878553"/>
            </a:xfrm>
            <a:prstGeom prst="rect">
              <a:avLst/>
            </a:prstGeom>
          </p:spPr>
        </p:pic>
        <p:sp>
          <p:nvSpPr>
            <p:cNvPr id="283" name="자유형 29">
              <a:extLst>
                <a:ext uri="{FF2B5EF4-FFF2-40B4-BE49-F238E27FC236}">
                  <a16:creationId xmlns:a16="http://schemas.microsoft.com/office/drawing/2014/main" id="{A68F20D0-BE72-4DA0-A058-2BB9C2EAFEFE}"/>
                </a:ext>
              </a:extLst>
            </p:cNvPr>
            <p:cNvSpPr/>
            <p:nvPr/>
          </p:nvSpPr>
          <p:spPr>
            <a:xfrm>
              <a:off x="168172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4" name="그림 283">
              <a:extLst>
                <a:ext uri="{FF2B5EF4-FFF2-40B4-BE49-F238E27FC236}">
                  <a16:creationId xmlns:a16="http://schemas.microsoft.com/office/drawing/2014/main" id="{71788355-71E9-4561-9A73-2B2158EAA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9767" y="4040461"/>
              <a:ext cx="878552" cy="878552"/>
            </a:xfrm>
            <a:prstGeom prst="rect">
              <a:avLst/>
            </a:prstGeom>
          </p:spPr>
        </p:pic>
        <p:sp>
          <p:nvSpPr>
            <p:cNvPr id="285" name="모서리가 둥근 직사각형 30">
              <a:extLst>
                <a:ext uri="{FF2B5EF4-FFF2-40B4-BE49-F238E27FC236}">
                  <a16:creationId xmlns:a16="http://schemas.microsoft.com/office/drawing/2014/main" id="{F33F47EB-04A3-4281-82EC-F0FE6AF67D87}"/>
                </a:ext>
              </a:extLst>
            </p:cNvPr>
            <p:cNvSpPr/>
            <p:nvPr/>
          </p:nvSpPr>
          <p:spPr>
            <a:xfrm>
              <a:off x="1681729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직사각형 285">
              <a:extLst>
                <a:ext uri="{FF2B5EF4-FFF2-40B4-BE49-F238E27FC236}">
                  <a16:creationId xmlns:a16="http://schemas.microsoft.com/office/drawing/2014/main" id="{E96D77B5-C45C-4E33-B01A-8C231CA6B039}"/>
                </a:ext>
              </a:extLst>
            </p:cNvPr>
            <p:cNvSpPr/>
            <p:nvPr/>
          </p:nvSpPr>
          <p:spPr>
            <a:xfrm>
              <a:off x="1678775" y="4040598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사각형: 둥근 모서리 286">
              <a:extLst>
                <a:ext uri="{FF2B5EF4-FFF2-40B4-BE49-F238E27FC236}">
                  <a16:creationId xmlns:a16="http://schemas.microsoft.com/office/drawing/2014/main" id="{3A736235-85A8-4E62-AC5B-2CDB8CF3F7DF}"/>
                </a:ext>
              </a:extLst>
            </p:cNvPr>
            <p:cNvSpPr/>
            <p:nvPr/>
          </p:nvSpPr>
          <p:spPr>
            <a:xfrm>
              <a:off x="1712306" y="4073376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EFA918B-452F-426E-A28B-0AFF5E4C16E4}"/>
                </a:ext>
              </a:extLst>
            </p:cNvPr>
            <p:cNvSpPr txBox="1"/>
            <p:nvPr/>
          </p:nvSpPr>
          <p:spPr>
            <a:xfrm>
              <a:off x="1653129" y="4043774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직사각형 288">
              <a:extLst>
                <a:ext uri="{FF2B5EF4-FFF2-40B4-BE49-F238E27FC236}">
                  <a16:creationId xmlns:a16="http://schemas.microsoft.com/office/drawing/2014/main" id="{23C6638C-3C82-4FC7-91E4-8570B93D6639}"/>
                </a:ext>
              </a:extLst>
            </p:cNvPr>
            <p:cNvSpPr/>
            <p:nvPr/>
          </p:nvSpPr>
          <p:spPr>
            <a:xfrm>
              <a:off x="1681729" y="4040460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4D7FC32-ADDE-4A90-A08F-7F59D8E7E37D}"/>
              </a:ext>
            </a:extLst>
          </p:cNvPr>
          <p:cNvGrpSpPr/>
          <p:nvPr/>
        </p:nvGrpSpPr>
        <p:grpSpPr>
          <a:xfrm>
            <a:off x="4233518" y="4040460"/>
            <a:ext cx="1174628" cy="1159201"/>
            <a:chOff x="2956912" y="4040460"/>
            <a:chExt cx="1174628" cy="1159201"/>
          </a:xfrm>
        </p:grpSpPr>
        <p:sp>
          <p:nvSpPr>
            <p:cNvPr id="290" name="자유형 8">
              <a:extLst>
                <a:ext uri="{FF2B5EF4-FFF2-40B4-BE49-F238E27FC236}">
                  <a16:creationId xmlns:a16="http://schemas.microsoft.com/office/drawing/2014/main" id="{D27FCFFC-7B2E-42E9-8149-F0A689000875}"/>
                </a:ext>
              </a:extLst>
            </p:cNvPr>
            <p:cNvSpPr/>
            <p:nvPr/>
          </p:nvSpPr>
          <p:spPr>
            <a:xfrm>
              <a:off x="2956912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자유형 9">
              <a:extLst>
                <a:ext uri="{FF2B5EF4-FFF2-40B4-BE49-F238E27FC236}">
                  <a16:creationId xmlns:a16="http://schemas.microsoft.com/office/drawing/2014/main" id="{7E603DE0-0355-4C4A-A085-FDD37EBD0C01}"/>
                </a:ext>
              </a:extLst>
            </p:cNvPr>
            <p:cNvSpPr/>
            <p:nvPr/>
          </p:nvSpPr>
          <p:spPr>
            <a:xfrm>
              <a:off x="2956912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모서리가 둥근 직사각형 10">
              <a:extLst>
                <a:ext uri="{FF2B5EF4-FFF2-40B4-BE49-F238E27FC236}">
                  <a16:creationId xmlns:a16="http://schemas.microsoft.com/office/drawing/2014/main" id="{88769B5C-7A2D-4334-AECA-38CF615CD145}"/>
                </a:ext>
              </a:extLst>
            </p:cNvPr>
            <p:cNvSpPr/>
            <p:nvPr/>
          </p:nvSpPr>
          <p:spPr>
            <a:xfrm>
              <a:off x="2956912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3" name="그림 292">
              <a:hlinkClick r:id="rId31"/>
              <a:extLst>
                <a:ext uri="{FF2B5EF4-FFF2-40B4-BE49-F238E27FC236}">
                  <a16:creationId xmlns:a16="http://schemas.microsoft.com/office/drawing/2014/main" id="{B7CF0C1F-A005-4820-A3FB-6E2ABD39A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3104950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B0EEE0C-9502-491F-BC24-5A017C586454}"/>
              </a:ext>
            </a:extLst>
          </p:cNvPr>
          <p:cNvGrpSpPr/>
          <p:nvPr/>
        </p:nvGrpSpPr>
        <p:grpSpPr>
          <a:xfrm>
            <a:off x="6783870" y="4040459"/>
            <a:ext cx="1174628" cy="1159201"/>
            <a:chOff x="6782437" y="4040459"/>
            <a:chExt cx="1174628" cy="1159201"/>
          </a:xfrm>
        </p:grpSpPr>
        <p:sp>
          <p:nvSpPr>
            <p:cNvPr id="294" name="자유형 52">
              <a:extLst>
                <a:ext uri="{FF2B5EF4-FFF2-40B4-BE49-F238E27FC236}">
                  <a16:creationId xmlns:a16="http://schemas.microsoft.com/office/drawing/2014/main" id="{0A1D497B-7324-4B92-A3B7-70C2600ED033}"/>
                </a:ext>
              </a:extLst>
            </p:cNvPr>
            <p:cNvSpPr/>
            <p:nvPr/>
          </p:nvSpPr>
          <p:spPr>
            <a:xfrm>
              <a:off x="6782437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SBP-156KMW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자유형 17">
              <a:extLst>
                <a:ext uri="{FF2B5EF4-FFF2-40B4-BE49-F238E27FC236}">
                  <a16:creationId xmlns:a16="http://schemas.microsoft.com/office/drawing/2014/main" id="{64A3CB58-C367-4057-83D7-37FB97057030}"/>
                </a:ext>
              </a:extLst>
            </p:cNvPr>
            <p:cNvSpPr/>
            <p:nvPr/>
          </p:nvSpPr>
          <p:spPr>
            <a:xfrm>
              <a:off x="6782437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모서리가 둥근 직사각형 18">
              <a:extLst>
                <a:ext uri="{FF2B5EF4-FFF2-40B4-BE49-F238E27FC236}">
                  <a16:creationId xmlns:a16="http://schemas.microsoft.com/office/drawing/2014/main" id="{7F88CC0B-E883-4F2A-8808-45D5D299027F}"/>
                </a:ext>
              </a:extLst>
            </p:cNvPr>
            <p:cNvSpPr/>
            <p:nvPr/>
          </p:nvSpPr>
          <p:spPr>
            <a:xfrm>
              <a:off x="6782437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7" name="그림 296">
              <a:hlinkClick r:id="rId33"/>
              <a:extLst>
                <a:ext uri="{FF2B5EF4-FFF2-40B4-BE49-F238E27FC236}">
                  <a16:creationId xmlns:a16="http://schemas.microsoft.com/office/drawing/2014/main" id="{B06E28FB-1F1B-4808-99D8-BD289AE36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02" t="-7502" r="-7502" b="-7502"/>
            <a:stretch/>
          </p:blipFill>
          <p:spPr>
            <a:xfrm>
              <a:off x="6930475" y="4040460"/>
              <a:ext cx="878552" cy="878552"/>
            </a:xfrm>
            <a:prstGeom prst="rect">
              <a:avLst/>
            </a:prstGeom>
          </p:spPr>
        </p:pic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3F6D9D-36F1-4E5E-B1D4-2029172074A7}"/>
              </a:ext>
            </a:extLst>
          </p:cNvPr>
          <p:cNvGrpSpPr/>
          <p:nvPr/>
        </p:nvGrpSpPr>
        <p:grpSpPr>
          <a:xfrm>
            <a:off x="5508694" y="4040459"/>
            <a:ext cx="1174628" cy="1159202"/>
            <a:chOff x="5507262" y="4040459"/>
            <a:chExt cx="1174628" cy="1159202"/>
          </a:xfrm>
        </p:grpSpPr>
        <p:sp>
          <p:nvSpPr>
            <p:cNvPr id="298" name="자유형 52">
              <a:extLst>
                <a:ext uri="{FF2B5EF4-FFF2-40B4-BE49-F238E27FC236}">
                  <a16:creationId xmlns:a16="http://schemas.microsoft.com/office/drawing/2014/main" id="{358E3139-9BFD-4527-98BE-19819C06A094}"/>
                </a:ext>
              </a:extLst>
            </p:cNvPr>
            <p:cNvSpPr/>
            <p:nvPr/>
          </p:nvSpPr>
          <p:spPr>
            <a:xfrm>
              <a:off x="5507262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자유형 53">
              <a:extLst>
                <a:ext uri="{FF2B5EF4-FFF2-40B4-BE49-F238E27FC236}">
                  <a16:creationId xmlns:a16="http://schemas.microsoft.com/office/drawing/2014/main" id="{1E80FEA0-EB31-4AE0-AC4C-88B80EB471FB}"/>
                </a:ext>
              </a:extLst>
            </p:cNvPr>
            <p:cNvSpPr/>
            <p:nvPr/>
          </p:nvSpPr>
          <p:spPr>
            <a:xfrm>
              <a:off x="5507262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모서리가 둥근 직사각형 54">
              <a:extLst>
                <a:ext uri="{FF2B5EF4-FFF2-40B4-BE49-F238E27FC236}">
                  <a16:creationId xmlns:a16="http://schemas.microsoft.com/office/drawing/2014/main" id="{7272BE5E-DA95-4E2A-92C6-3160E7696888}"/>
                </a:ext>
              </a:extLst>
            </p:cNvPr>
            <p:cNvSpPr/>
            <p:nvPr/>
          </p:nvSpPr>
          <p:spPr>
            <a:xfrm>
              <a:off x="5507262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1" name="그림 300">
              <a:hlinkClick r:id="rId35"/>
              <a:extLst>
                <a:ext uri="{FF2B5EF4-FFF2-40B4-BE49-F238E27FC236}">
                  <a16:creationId xmlns:a16="http://schemas.microsoft.com/office/drawing/2014/main" id="{602488AA-05C5-4A3D-9989-9E8E97EC5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5655300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F3CD8BB3-D826-4709-A8C9-DD6E52079CFE}"/>
              </a:ext>
            </a:extLst>
          </p:cNvPr>
          <p:cNvGrpSpPr/>
          <p:nvPr/>
        </p:nvGrpSpPr>
        <p:grpSpPr>
          <a:xfrm>
            <a:off x="8059047" y="4040459"/>
            <a:ext cx="1174628" cy="1159201"/>
            <a:chOff x="8057612" y="4040459"/>
            <a:chExt cx="1174628" cy="1159201"/>
          </a:xfrm>
        </p:grpSpPr>
        <p:sp>
          <p:nvSpPr>
            <p:cNvPr id="302" name="자유형 52">
              <a:extLst>
                <a:ext uri="{FF2B5EF4-FFF2-40B4-BE49-F238E27FC236}">
                  <a16:creationId xmlns:a16="http://schemas.microsoft.com/office/drawing/2014/main" id="{A88D76BB-6571-4E23-B2A0-9FE0633BAF2B}"/>
                </a:ext>
              </a:extLst>
            </p:cNvPr>
            <p:cNvSpPr/>
            <p:nvPr/>
          </p:nvSpPr>
          <p:spPr>
            <a:xfrm>
              <a:off x="8057612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자유형 21">
              <a:extLst>
                <a:ext uri="{FF2B5EF4-FFF2-40B4-BE49-F238E27FC236}">
                  <a16:creationId xmlns:a16="http://schemas.microsoft.com/office/drawing/2014/main" id="{4D72A6D2-8D60-4A48-86ED-2E6705446C13}"/>
                </a:ext>
              </a:extLst>
            </p:cNvPr>
            <p:cNvSpPr/>
            <p:nvPr/>
          </p:nvSpPr>
          <p:spPr>
            <a:xfrm>
              <a:off x="8057612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모서리가 둥근 직사각형 22">
              <a:extLst>
                <a:ext uri="{FF2B5EF4-FFF2-40B4-BE49-F238E27FC236}">
                  <a16:creationId xmlns:a16="http://schemas.microsoft.com/office/drawing/2014/main" id="{179CDDB8-2F5E-468C-81E7-FBE3787EDEB1}"/>
                </a:ext>
              </a:extLst>
            </p:cNvPr>
            <p:cNvSpPr/>
            <p:nvPr/>
          </p:nvSpPr>
          <p:spPr>
            <a:xfrm>
              <a:off x="8057612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5" name="그림 304">
              <a:hlinkClick r:id="rId37"/>
              <a:extLst>
                <a:ext uri="{FF2B5EF4-FFF2-40B4-BE49-F238E27FC236}">
                  <a16:creationId xmlns:a16="http://schemas.microsoft.com/office/drawing/2014/main" id="{1FF537C1-0678-424C-ACE3-53D6AB3EE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5650" y="4040460"/>
              <a:ext cx="878552" cy="878552"/>
            </a:xfrm>
            <a:prstGeom prst="rect">
              <a:avLst/>
            </a:prstGeom>
          </p:spPr>
        </p:pic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4E154B-2801-40FE-9F11-83D83EEABA00}"/>
              </a:ext>
            </a:extLst>
          </p:cNvPr>
          <p:cNvGrpSpPr/>
          <p:nvPr/>
        </p:nvGrpSpPr>
        <p:grpSpPr>
          <a:xfrm>
            <a:off x="9334223" y="4040460"/>
            <a:ext cx="1174628" cy="1159201"/>
            <a:chOff x="9332787" y="4040460"/>
            <a:chExt cx="1174628" cy="1159201"/>
          </a:xfrm>
        </p:grpSpPr>
        <p:sp>
          <p:nvSpPr>
            <p:cNvPr id="309" name="자유형 40">
              <a:extLst>
                <a:ext uri="{FF2B5EF4-FFF2-40B4-BE49-F238E27FC236}">
                  <a16:creationId xmlns:a16="http://schemas.microsoft.com/office/drawing/2014/main" id="{AFE19AA3-5ED4-4610-B6C8-54386E6494E1}"/>
                </a:ext>
              </a:extLst>
            </p:cNvPr>
            <p:cNvSpPr/>
            <p:nvPr/>
          </p:nvSpPr>
          <p:spPr>
            <a:xfrm>
              <a:off x="933278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자유형 25">
              <a:extLst>
                <a:ext uri="{FF2B5EF4-FFF2-40B4-BE49-F238E27FC236}">
                  <a16:creationId xmlns:a16="http://schemas.microsoft.com/office/drawing/2014/main" id="{D8C7AC8B-6738-45BB-B176-FA3356479836}"/>
                </a:ext>
              </a:extLst>
            </p:cNvPr>
            <p:cNvSpPr/>
            <p:nvPr/>
          </p:nvSpPr>
          <p:spPr>
            <a:xfrm>
              <a:off x="933278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모서리가 둥근 직사각형 26">
              <a:extLst>
                <a:ext uri="{FF2B5EF4-FFF2-40B4-BE49-F238E27FC236}">
                  <a16:creationId xmlns:a16="http://schemas.microsoft.com/office/drawing/2014/main" id="{02BFC83E-B9C8-428D-BE73-2B85534D5379}"/>
                </a:ext>
              </a:extLst>
            </p:cNvPr>
            <p:cNvSpPr/>
            <p:nvPr/>
          </p:nvSpPr>
          <p:spPr>
            <a:xfrm>
              <a:off x="9332787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2" name="그림 311">
              <a:hlinkClick r:id="rId39"/>
              <a:extLst>
                <a:ext uri="{FF2B5EF4-FFF2-40B4-BE49-F238E27FC236}">
                  <a16:creationId xmlns:a16="http://schemas.microsoft.com/office/drawing/2014/main" id="{AA1ED5E8-D55E-4A5C-AF4E-4DD5667FA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0825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12233A84-8651-47CB-B5A7-FBD924D6CF68}"/>
              </a:ext>
            </a:extLst>
          </p:cNvPr>
          <p:cNvGrpSpPr/>
          <p:nvPr/>
        </p:nvGrpSpPr>
        <p:grpSpPr>
          <a:xfrm>
            <a:off x="407988" y="5298281"/>
            <a:ext cx="1174628" cy="1159201"/>
            <a:chOff x="11883137" y="4040460"/>
            <a:chExt cx="1174628" cy="1159201"/>
          </a:xfrm>
        </p:grpSpPr>
        <p:sp>
          <p:nvSpPr>
            <p:cNvPr id="313" name="자유형 29">
              <a:extLst>
                <a:ext uri="{FF2B5EF4-FFF2-40B4-BE49-F238E27FC236}">
                  <a16:creationId xmlns:a16="http://schemas.microsoft.com/office/drawing/2014/main" id="{4282EEA6-9B3A-4B24-85B4-24B11805B6F0}"/>
                </a:ext>
              </a:extLst>
            </p:cNvPr>
            <p:cNvSpPr/>
            <p:nvPr/>
          </p:nvSpPr>
          <p:spPr>
            <a:xfrm>
              <a:off x="1188313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자유형 16">
              <a:extLst>
                <a:ext uri="{FF2B5EF4-FFF2-40B4-BE49-F238E27FC236}">
                  <a16:creationId xmlns:a16="http://schemas.microsoft.com/office/drawing/2014/main" id="{CB3E48E2-AE34-4E8D-A26F-6A99EF52885F}"/>
                </a:ext>
              </a:extLst>
            </p:cNvPr>
            <p:cNvSpPr/>
            <p:nvPr/>
          </p:nvSpPr>
          <p:spPr>
            <a:xfrm>
              <a:off x="1188313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5" name="그림 314">
              <a:hlinkClick r:id="rId41"/>
              <a:extLst>
                <a:ext uri="{FF2B5EF4-FFF2-40B4-BE49-F238E27FC236}">
                  <a16:creationId xmlns:a16="http://schemas.microsoft.com/office/drawing/2014/main" id="{AB09E84D-C43B-469A-8042-9A78D8E31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031175" y="4040461"/>
              <a:ext cx="878552" cy="878552"/>
            </a:xfrm>
            <a:prstGeom prst="rect">
              <a:avLst/>
            </a:prstGeom>
          </p:spPr>
        </p:pic>
        <p:sp>
          <p:nvSpPr>
            <p:cNvPr id="316" name="모서리가 둥근 직사각형 30">
              <a:extLst>
                <a:ext uri="{FF2B5EF4-FFF2-40B4-BE49-F238E27FC236}">
                  <a16:creationId xmlns:a16="http://schemas.microsoft.com/office/drawing/2014/main" id="{06655398-153A-40DE-B01A-A71EB2DFBA85}"/>
                </a:ext>
              </a:extLst>
            </p:cNvPr>
            <p:cNvSpPr/>
            <p:nvPr/>
          </p:nvSpPr>
          <p:spPr>
            <a:xfrm>
              <a:off x="11883137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5E68EDD-4C81-4FE6-98A9-C3DFC2AF0995}"/>
              </a:ext>
            </a:extLst>
          </p:cNvPr>
          <p:cNvGrpSpPr/>
          <p:nvPr/>
        </p:nvGrpSpPr>
        <p:grpSpPr>
          <a:xfrm>
            <a:off x="10580800" y="4040460"/>
            <a:ext cx="1203228" cy="1159201"/>
            <a:chOff x="10579362" y="4040460"/>
            <a:chExt cx="1203228" cy="1159201"/>
          </a:xfrm>
        </p:grpSpPr>
        <p:sp>
          <p:nvSpPr>
            <p:cNvPr id="306" name="자유형 29">
              <a:extLst>
                <a:ext uri="{FF2B5EF4-FFF2-40B4-BE49-F238E27FC236}">
                  <a16:creationId xmlns:a16="http://schemas.microsoft.com/office/drawing/2014/main" id="{2D3E9EF5-705B-4AA0-A309-E77F328A0993}"/>
                </a:ext>
              </a:extLst>
            </p:cNvPr>
            <p:cNvSpPr/>
            <p:nvPr/>
          </p:nvSpPr>
          <p:spPr>
            <a:xfrm>
              <a:off x="10606068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자유형 16">
              <a:extLst>
                <a:ext uri="{FF2B5EF4-FFF2-40B4-BE49-F238E27FC236}">
                  <a16:creationId xmlns:a16="http://schemas.microsoft.com/office/drawing/2014/main" id="{7E128EC6-F1D8-4719-B2FB-F4977BA65EE1}"/>
                </a:ext>
              </a:extLst>
            </p:cNvPr>
            <p:cNvSpPr/>
            <p:nvPr/>
          </p:nvSpPr>
          <p:spPr>
            <a:xfrm>
              <a:off x="10606068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" name="그림 307">
              <a:hlinkClick r:id="rId43"/>
              <a:extLst>
                <a:ext uri="{FF2B5EF4-FFF2-40B4-BE49-F238E27FC236}">
                  <a16:creationId xmlns:a16="http://schemas.microsoft.com/office/drawing/2014/main" id="{15586F30-6BCF-4D50-B9E6-089B6618DB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555" t="-8555" r="-8555" b="-8555"/>
            <a:stretch/>
          </p:blipFill>
          <p:spPr>
            <a:xfrm>
              <a:off x="10754106" y="4040461"/>
              <a:ext cx="878552" cy="878552"/>
            </a:xfrm>
            <a:prstGeom prst="rect">
              <a:avLst/>
            </a:prstGeom>
          </p:spPr>
        </p:pic>
        <p:sp>
          <p:nvSpPr>
            <p:cNvPr id="317" name="모서리가 둥근 직사각형 30">
              <a:extLst>
                <a:ext uri="{FF2B5EF4-FFF2-40B4-BE49-F238E27FC236}">
                  <a16:creationId xmlns:a16="http://schemas.microsoft.com/office/drawing/2014/main" id="{087020E7-0A61-4880-A034-2A5B4F7C187E}"/>
                </a:ext>
              </a:extLst>
            </p:cNvPr>
            <p:cNvSpPr/>
            <p:nvPr/>
          </p:nvSpPr>
          <p:spPr>
            <a:xfrm>
              <a:off x="10607962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직사각형 317">
              <a:extLst>
                <a:ext uri="{FF2B5EF4-FFF2-40B4-BE49-F238E27FC236}">
                  <a16:creationId xmlns:a16="http://schemas.microsoft.com/office/drawing/2014/main" id="{89E3F100-A8BD-401E-BB24-041DB28AB6D0}"/>
                </a:ext>
              </a:extLst>
            </p:cNvPr>
            <p:cNvSpPr/>
            <p:nvPr/>
          </p:nvSpPr>
          <p:spPr>
            <a:xfrm>
              <a:off x="10605008" y="4040599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사각형: 둥근 모서리 318">
              <a:extLst>
                <a:ext uri="{FF2B5EF4-FFF2-40B4-BE49-F238E27FC236}">
                  <a16:creationId xmlns:a16="http://schemas.microsoft.com/office/drawing/2014/main" id="{FA9BB260-695A-4B61-A917-17F673A0A211}"/>
                </a:ext>
              </a:extLst>
            </p:cNvPr>
            <p:cNvSpPr/>
            <p:nvPr/>
          </p:nvSpPr>
          <p:spPr>
            <a:xfrm>
              <a:off x="10638539" y="4073377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C8D8BD98-1477-4A5B-A022-E478602C139C}"/>
                </a:ext>
              </a:extLst>
            </p:cNvPr>
            <p:cNvSpPr txBox="1"/>
            <p:nvPr/>
          </p:nvSpPr>
          <p:spPr>
            <a:xfrm>
              <a:off x="10579362" y="4043775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9E781748-2FD4-4E16-A6DB-1893AF055D35}"/>
                </a:ext>
              </a:extLst>
            </p:cNvPr>
            <p:cNvSpPr/>
            <p:nvPr/>
          </p:nvSpPr>
          <p:spPr>
            <a:xfrm>
              <a:off x="10607962" y="4040461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02BA095-E3FD-4E67-A9DA-C0ECFF6CA002}"/>
              </a:ext>
            </a:extLst>
          </p:cNvPr>
          <p:cNvGrpSpPr/>
          <p:nvPr/>
        </p:nvGrpSpPr>
        <p:grpSpPr>
          <a:xfrm>
            <a:off x="1683165" y="4040460"/>
            <a:ext cx="1174628" cy="1159201"/>
            <a:chOff x="407988" y="4040460"/>
            <a:chExt cx="1174628" cy="1159201"/>
          </a:xfrm>
        </p:grpSpPr>
        <p:sp>
          <p:nvSpPr>
            <p:cNvPr id="325" name="자유형 8">
              <a:extLst>
                <a:ext uri="{FF2B5EF4-FFF2-40B4-BE49-F238E27FC236}">
                  <a16:creationId xmlns:a16="http://schemas.microsoft.com/office/drawing/2014/main" id="{25A3F24C-08C0-4482-899B-0CEF359C27C5}"/>
                </a:ext>
              </a:extLst>
            </p:cNvPr>
            <p:cNvSpPr/>
            <p:nvPr/>
          </p:nvSpPr>
          <p:spPr>
            <a:xfrm>
              <a:off x="407988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자유형 9">
              <a:extLst>
                <a:ext uri="{FF2B5EF4-FFF2-40B4-BE49-F238E27FC236}">
                  <a16:creationId xmlns:a16="http://schemas.microsoft.com/office/drawing/2014/main" id="{FCE47D41-B466-43F5-A3C3-31BA3D287C56}"/>
                </a:ext>
              </a:extLst>
            </p:cNvPr>
            <p:cNvSpPr/>
            <p:nvPr/>
          </p:nvSpPr>
          <p:spPr>
            <a:xfrm>
              <a:off x="407988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모서리가 둥근 직사각형 10">
              <a:extLst>
                <a:ext uri="{FF2B5EF4-FFF2-40B4-BE49-F238E27FC236}">
                  <a16:creationId xmlns:a16="http://schemas.microsoft.com/office/drawing/2014/main" id="{E836ABEB-37BE-4E84-BD95-162E10F80A92}"/>
                </a:ext>
              </a:extLst>
            </p:cNvPr>
            <p:cNvSpPr/>
            <p:nvPr/>
          </p:nvSpPr>
          <p:spPr>
            <a:xfrm>
              <a:off x="407988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8" name="그림 327">
              <a:hlinkClick r:id="rId28"/>
              <a:extLst>
                <a:ext uri="{FF2B5EF4-FFF2-40B4-BE49-F238E27FC236}">
                  <a16:creationId xmlns:a16="http://schemas.microsoft.com/office/drawing/2014/main" id="{083F2D00-5A6C-4F9E-86B8-E17E55435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026" y="4040461"/>
              <a:ext cx="878553" cy="878553"/>
            </a:xfrm>
            <a:prstGeom prst="rect">
              <a:avLst/>
            </a:prstGeom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2EE0175-309A-4BC6-8324-0FBE8538B428}"/>
              </a:ext>
            </a:extLst>
          </p:cNvPr>
          <p:cNvGrpSpPr/>
          <p:nvPr/>
        </p:nvGrpSpPr>
        <p:grpSpPr>
          <a:xfrm>
            <a:off x="407988" y="1520824"/>
            <a:ext cx="1174628" cy="1159201"/>
            <a:chOff x="407988" y="1520824"/>
            <a:chExt cx="1174628" cy="1159201"/>
          </a:xfrm>
        </p:grpSpPr>
        <p:sp>
          <p:nvSpPr>
            <p:cNvPr id="278" name="자유형 8">
              <a:extLst>
                <a:ext uri="{FF2B5EF4-FFF2-40B4-BE49-F238E27FC236}">
                  <a16:creationId xmlns:a16="http://schemas.microsoft.com/office/drawing/2014/main" id="{1E833063-4364-4C44-A4FF-41B12F97AFD7}"/>
                </a:ext>
              </a:extLst>
            </p:cNvPr>
            <p:cNvSpPr/>
            <p:nvPr/>
          </p:nvSpPr>
          <p:spPr>
            <a:xfrm>
              <a:off x="40798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자유형 9">
              <a:extLst>
                <a:ext uri="{FF2B5EF4-FFF2-40B4-BE49-F238E27FC236}">
                  <a16:creationId xmlns:a16="http://schemas.microsoft.com/office/drawing/2014/main" id="{D283BE4F-44BD-47FD-9D8B-5D56E09537BA}"/>
                </a:ext>
              </a:extLst>
            </p:cNvPr>
            <p:cNvSpPr/>
            <p:nvPr/>
          </p:nvSpPr>
          <p:spPr>
            <a:xfrm>
              <a:off x="40798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모서리가 둥근 직사각형 10">
              <a:extLst>
                <a:ext uri="{FF2B5EF4-FFF2-40B4-BE49-F238E27FC236}">
                  <a16:creationId xmlns:a16="http://schemas.microsoft.com/office/drawing/2014/main" id="{372F1509-28E5-43F1-9441-420913546C44}"/>
                </a:ext>
              </a:extLst>
            </p:cNvPr>
            <p:cNvSpPr/>
            <p:nvPr/>
          </p:nvSpPr>
          <p:spPr>
            <a:xfrm>
              <a:off x="40798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9" name="그림 328">
              <a:hlinkClick r:id="rId45"/>
              <a:extLst>
                <a:ext uri="{FF2B5EF4-FFF2-40B4-BE49-F238E27FC236}">
                  <a16:creationId xmlns:a16="http://schemas.microsoft.com/office/drawing/2014/main" id="{9C009F3E-3892-460F-B6A2-05819751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102" y="1521898"/>
              <a:ext cx="878400" cy="878400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394757B-7DD8-4CA1-874C-D1EF308366AA}"/>
              </a:ext>
            </a:extLst>
          </p:cNvPr>
          <p:cNvGrpSpPr/>
          <p:nvPr/>
        </p:nvGrpSpPr>
        <p:grpSpPr>
          <a:xfrm>
            <a:off x="1683165" y="2779976"/>
            <a:ext cx="1174628" cy="1159202"/>
            <a:chOff x="1555854" y="2777512"/>
            <a:chExt cx="1174628" cy="1159202"/>
          </a:xfrm>
        </p:grpSpPr>
        <p:sp>
          <p:nvSpPr>
            <p:cNvPr id="252" name="자유형 28">
              <a:extLst>
                <a:ext uri="{FF2B5EF4-FFF2-40B4-BE49-F238E27FC236}">
                  <a16:creationId xmlns:a16="http://schemas.microsoft.com/office/drawing/2014/main" id="{7F206291-2FAA-44B1-9F23-E3CD9AA14463}"/>
                </a:ext>
              </a:extLst>
            </p:cNvPr>
            <p:cNvSpPr/>
            <p:nvPr/>
          </p:nvSpPr>
          <p:spPr>
            <a:xfrm>
              <a:off x="1555854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자유형 29">
              <a:extLst>
                <a:ext uri="{FF2B5EF4-FFF2-40B4-BE49-F238E27FC236}">
                  <a16:creationId xmlns:a16="http://schemas.microsoft.com/office/drawing/2014/main" id="{5A9167C9-4CC6-4C2B-8507-1333669BE440}"/>
                </a:ext>
              </a:extLst>
            </p:cNvPr>
            <p:cNvSpPr/>
            <p:nvPr/>
          </p:nvSpPr>
          <p:spPr>
            <a:xfrm>
              <a:off x="1555854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모서리가 둥근 직사각형 30">
              <a:extLst>
                <a:ext uri="{FF2B5EF4-FFF2-40B4-BE49-F238E27FC236}">
                  <a16:creationId xmlns:a16="http://schemas.microsoft.com/office/drawing/2014/main" id="{17384098-0BA2-47D6-8D50-7B2CCD8E7C33}"/>
                </a:ext>
              </a:extLst>
            </p:cNvPr>
            <p:cNvSpPr/>
            <p:nvPr/>
          </p:nvSpPr>
          <p:spPr>
            <a:xfrm>
              <a:off x="1555854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5" name="그림 254">
              <a:hlinkClick r:id="rId47"/>
              <a:extLst>
                <a:ext uri="{FF2B5EF4-FFF2-40B4-BE49-F238E27FC236}">
                  <a16:creationId xmlns:a16="http://schemas.microsoft.com/office/drawing/2014/main" id="{A29E569F-6D6F-4AEE-90C0-59C14E805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2145492" y="2777512"/>
              <a:ext cx="437697" cy="879475"/>
            </a:xfrm>
            <a:prstGeom prst="rect">
              <a:avLst/>
            </a:prstGeom>
          </p:spPr>
        </p:pic>
        <p:pic>
          <p:nvPicPr>
            <p:cNvPr id="256" name="그림 255">
              <a:hlinkClick r:id="rId49"/>
              <a:extLst>
                <a:ext uri="{FF2B5EF4-FFF2-40B4-BE49-F238E27FC236}">
                  <a16:creationId xmlns:a16="http://schemas.microsoft.com/office/drawing/2014/main" id="{F2993F33-4106-4DD1-99A9-9C59E492A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1703147" y="2777512"/>
              <a:ext cx="442346" cy="879475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D21E41B-9E30-4D52-8687-6FC74721E94B}"/>
              </a:ext>
            </a:extLst>
          </p:cNvPr>
          <p:cNvGrpSpPr/>
          <p:nvPr/>
        </p:nvGrpSpPr>
        <p:grpSpPr>
          <a:xfrm>
            <a:off x="4233518" y="2779977"/>
            <a:ext cx="1174628" cy="1159201"/>
            <a:chOff x="4233521" y="2777513"/>
            <a:chExt cx="1174628" cy="1159201"/>
          </a:xfrm>
        </p:grpSpPr>
        <p:sp>
          <p:nvSpPr>
            <p:cNvPr id="161" name="자유형 40">
              <a:extLst>
                <a:ext uri="{FF2B5EF4-FFF2-40B4-BE49-F238E27FC236}">
                  <a16:creationId xmlns:a16="http://schemas.microsoft.com/office/drawing/2014/main" id="{DB237810-303A-44AD-B20D-D3711D930081}"/>
                </a:ext>
              </a:extLst>
            </p:cNvPr>
            <p:cNvSpPr/>
            <p:nvPr/>
          </p:nvSpPr>
          <p:spPr>
            <a:xfrm>
              <a:off x="4233521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자유형 9">
              <a:extLst>
                <a:ext uri="{FF2B5EF4-FFF2-40B4-BE49-F238E27FC236}">
                  <a16:creationId xmlns:a16="http://schemas.microsoft.com/office/drawing/2014/main" id="{CC7C6AEE-2C01-41B6-945F-04DFFFB44E61}"/>
                </a:ext>
              </a:extLst>
            </p:cNvPr>
            <p:cNvSpPr/>
            <p:nvPr/>
          </p:nvSpPr>
          <p:spPr>
            <a:xfrm>
              <a:off x="4233521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모서리가 둥근 직사각형 10">
              <a:extLst>
                <a:ext uri="{FF2B5EF4-FFF2-40B4-BE49-F238E27FC236}">
                  <a16:creationId xmlns:a16="http://schemas.microsoft.com/office/drawing/2014/main" id="{C9A7CDCE-4864-4010-B81F-1143E9921694}"/>
                </a:ext>
              </a:extLst>
            </p:cNvPr>
            <p:cNvSpPr/>
            <p:nvPr/>
          </p:nvSpPr>
          <p:spPr>
            <a:xfrm>
              <a:off x="4233521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그림 163">
              <a:hlinkClick r:id="rId51"/>
              <a:extLst>
                <a:ext uri="{FF2B5EF4-FFF2-40B4-BE49-F238E27FC236}">
                  <a16:creationId xmlns:a16="http://schemas.microsoft.com/office/drawing/2014/main" id="{91B1514A-DCCC-4BF9-889E-04A8496FA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2088" y="2777513"/>
              <a:ext cx="717495" cy="717495"/>
            </a:xfrm>
            <a:prstGeom prst="rect">
              <a:avLst/>
            </a:prstGeom>
          </p:spPr>
        </p:pic>
        <p:sp>
          <p:nvSpPr>
            <p:cNvPr id="165" name="모서리가 둥근 직사각형 107">
              <a:extLst>
                <a:ext uri="{FF2B5EF4-FFF2-40B4-BE49-F238E27FC236}">
                  <a16:creationId xmlns:a16="http://schemas.microsoft.com/office/drawing/2014/main" id="{2A510618-462D-48A0-A6ED-2E7D468B7B9D}"/>
                </a:ext>
              </a:extLst>
            </p:cNvPr>
            <p:cNvSpPr/>
            <p:nvPr/>
          </p:nvSpPr>
          <p:spPr>
            <a:xfrm>
              <a:off x="4504601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B6FC1D5-C0D1-4E3D-AEFC-333AAFDBED9B}"/>
              </a:ext>
            </a:extLst>
          </p:cNvPr>
          <p:cNvGrpSpPr/>
          <p:nvPr/>
        </p:nvGrpSpPr>
        <p:grpSpPr>
          <a:xfrm>
            <a:off x="6783870" y="2779977"/>
            <a:ext cx="1174628" cy="1159201"/>
            <a:chOff x="6783871" y="2777513"/>
            <a:chExt cx="1174628" cy="1159201"/>
          </a:xfrm>
        </p:grpSpPr>
        <p:sp>
          <p:nvSpPr>
            <p:cNvPr id="166" name="자유형 13">
              <a:extLst>
                <a:ext uri="{FF2B5EF4-FFF2-40B4-BE49-F238E27FC236}">
                  <a16:creationId xmlns:a16="http://schemas.microsoft.com/office/drawing/2014/main" id="{9D1963BD-5955-4A31-8F94-6B34DA98DA58}"/>
                </a:ext>
              </a:extLst>
            </p:cNvPr>
            <p:cNvSpPr/>
            <p:nvPr/>
          </p:nvSpPr>
          <p:spPr>
            <a:xfrm>
              <a:off x="6783871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자유형 16">
              <a:extLst>
                <a:ext uri="{FF2B5EF4-FFF2-40B4-BE49-F238E27FC236}">
                  <a16:creationId xmlns:a16="http://schemas.microsoft.com/office/drawing/2014/main" id="{1D5ED3D5-805B-4A17-8177-A2C5881F6FD1}"/>
                </a:ext>
              </a:extLst>
            </p:cNvPr>
            <p:cNvSpPr/>
            <p:nvPr/>
          </p:nvSpPr>
          <p:spPr>
            <a:xfrm>
              <a:off x="6783871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" name="그림 208">
              <a:hlinkClick r:id="rId53"/>
              <a:extLst>
                <a:ext uri="{FF2B5EF4-FFF2-40B4-BE49-F238E27FC236}">
                  <a16:creationId xmlns:a16="http://schemas.microsoft.com/office/drawing/2014/main" id="{9FFF50BC-084E-4CFD-B953-25964DF80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70" t="-5271" r="-5270" b="-5271"/>
            <a:stretch/>
          </p:blipFill>
          <p:spPr>
            <a:xfrm>
              <a:off x="6931909" y="2777513"/>
              <a:ext cx="878553" cy="878553"/>
            </a:xfrm>
            <a:prstGeom prst="rect">
              <a:avLst/>
            </a:prstGeom>
          </p:spPr>
        </p:pic>
        <p:sp>
          <p:nvSpPr>
            <p:cNvPr id="210" name="모서리가 둥근 직사각형 14">
              <a:extLst>
                <a:ext uri="{FF2B5EF4-FFF2-40B4-BE49-F238E27FC236}">
                  <a16:creationId xmlns:a16="http://schemas.microsoft.com/office/drawing/2014/main" id="{47C5C371-60DD-4C46-84AC-9CD7E31C2413}"/>
                </a:ext>
              </a:extLst>
            </p:cNvPr>
            <p:cNvSpPr/>
            <p:nvPr/>
          </p:nvSpPr>
          <p:spPr>
            <a:xfrm>
              <a:off x="6783871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3483F83-C401-49E9-9307-D6CBFB29536C}"/>
              </a:ext>
            </a:extLst>
          </p:cNvPr>
          <p:cNvGrpSpPr/>
          <p:nvPr/>
        </p:nvGrpSpPr>
        <p:grpSpPr>
          <a:xfrm>
            <a:off x="9334223" y="2779977"/>
            <a:ext cx="1174628" cy="1159201"/>
            <a:chOff x="8059042" y="2777513"/>
            <a:chExt cx="1174628" cy="1159201"/>
          </a:xfrm>
        </p:grpSpPr>
        <p:sp>
          <p:nvSpPr>
            <p:cNvPr id="211" name="자유형 17">
              <a:extLst>
                <a:ext uri="{FF2B5EF4-FFF2-40B4-BE49-F238E27FC236}">
                  <a16:creationId xmlns:a16="http://schemas.microsoft.com/office/drawing/2014/main" id="{C292EF8F-85A0-4828-B020-6FADA4994CE0}"/>
                </a:ext>
              </a:extLst>
            </p:cNvPr>
            <p:cNvSpPr/>
            <p:nvPr/>
          </p:nvSpPr>
          <p:spPr>
            <a:xfrm>
              <a:off x="8059042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자유형 12">
              <a:extLst>
                <a:ext uri="{FF2B5EF4-FFF2-40B4-BE49-F238E27FC236}">
                  <a16:creationId xmlns:a16="http://schemas.microsoft.com/office/drawing/2014/main" id="{403E6159-5C8B-45A8-839F-79D7B8C49B5D}"/>
                </a:ext>
              </a:extLst>
            </p:cNvPr>
            <p:cNvSpPr/>
            <p:nvPr/>
          </p:nvSpPr>
          <p:spPr>
            <a:xfrm>
              <a:off x="8059042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3" name="그림 212">
              <a:hlinkClick r:id="rId55"/>
              <a:extLst>
                <a:ext uri="{FF2B5EF4-FFF2-40B4-BE49-F238E27FC236}">
                  <a16:creationId xmlns:a16="http://schemas.microsoft.com/office/drawing/2014/main" id="{ADBA1B3C-1FD3-44E4-8EC4-A2A3962F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7080" y="2777513"/>
              <a:ext cx="878553" cy="878553"/>
            </a:xfrm>
            <a:prstGeom prst="rect">
              <a:avLst/>
            </a:prstGeom>
          </p:spPr>
        </p:pic>
        <p:sp>
          <p:nvSpPr>
            <p:cNvPr id="214" name="모서리가 둥근 직사각형 18">
              <a:extLst>
                <a:ext uri="{FF2B5EF4-FFF2-40B4-BE49-F238E27FC236}">
                  <a16:creationId xmlns:a16="http://schemas.microsoft.com/office/drawing/2014/main" id="{4E8E5BEA-6E90-4E19-9827-AB5AB7E70190}"/>
                </a:ext>
              </a:extLst>
            </p:cNvPr>
            <p:cNvSpPr/>
            <p:nvPr/>
          </p:nvSpPr>
          <p:spPr>
            <a:xfrm>
              <a:off x="8059042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6DE2425-E518-48E3-A7F7-B3485EDC2B6D}"/>
              </a:ext>
            </a:extLst>
          </p:cNvPr>
          <p:cNvGrpSpPr/>
          <p:nvPr/>
        </p:nvGrpSpPr>
        <p:grpSpPr>
          <a:xfrm>
            <a:off x="8059047" y="2779976"/>
            <a:ext cx="1174628" cy="1159202"/>
            <a:chOff x="8059046" y="2777512"/>
            <a:chExt cx="1174628" cy="1159202"/>
          </a:xfrm>
        </p:grpSpPr>
        <p:sp>
          <p:nvSpPr>
            <p:cNvPr id="215" name="자유형 53">
              <a:extLst>
                <a:ext uri="{FF2B5EF4-FFF2-40B4-BE49-F238E27FC236}">
                  <a16:creationId xmlns:a16="http://schemas.microsoft.com/office/drawing/2014/main" id="{7FF24520-0143-4A61-8966-360EF1B5BA06}"/>
                </a:ext>
              </a:extLst>
            </p:cNvPr>
            <p:cNvSpPr/>
            <p:nvPr/>
          </p:nvSpPr>
          <p:spPr>
            <a:xfrm>
              <a:off x="8059046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자유형 16">
              <a:extLst>
                <a:ext uri="{FF2B5EF4-FFF2-40B4-BE49-F238E27FC236}">
                  <a16:creationId xmlns:a16="http://schemas.microsoft.com/office/drawing/2014/main" id="{985F2695-98D7-4329-8D13-03C67D710083}"/>
                </a:ext>
              </a:extLst>
            </p:cNvPr>
            <p:cNvSpPr/>
            <p:nvPr/>
          </p:nvSpPr>
          <p:spPr>
            <a:xfrm>
              <a:off x="8059046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7" name="그림 216">
              <a:hlinkClick r:id="rId57"/>
              <a:extLst>
                <a:ext uri="{FF2B5EF4-FFF2-40B4-BE49-F238E27FC236}">
                  <a16:creationId xmlns:a16="http://schemas.microsoft.com/office/drawing/2014/main" id="{C541FE6E-6860-408A-8044-C754264A4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7084" y="2777513"/>
              <a:ext cx="878553" cy="878553"/>
            </a:xfrm>
            <a:prstGeom prst="rect">
              <a:avLst/>
            </a:prstGeom>
          </p:spPr>
        </p:pic>
        <p:sp>
          <p:nvSpPr>
            <p:cNvPr id="218" name="모서리가 둥근 직사각형 54">
              <a:extLst>
                <a:ext uri="{FF2B5EF4-FFF2-40B4-BE49-F238E27FC236}">
                  <a16:creationId xmlns:a16="http://schemas.microsoft.com/office/drawing/2014/main" id="{86F765D1-1328-40CE-BA42-D296CCD464DA}"/>
                </a:ext>
              </a:extLst>
            </p:cNvPr>
            <p:cNvSpPr/>
            <p:nvPr/>
          </p:nvSpPr>
          <p:spPr>
            <a:xfrm>
              <a:off x="8059046" y="277751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9F73F8D-B973-407B-ACAD-D7754602EC5D}"/>
              </a:ext>
            </a:extLst>
          </p:cNvPr>
          <p:cNvGrpSpPr/>
          <p:nvPr/>
        </p:nvGrpSpPr>
        <p:grpSpPr>
          <a:xfrm>
            <a:off x="5508694" y="2779977"/>
            <a:ext cx="1174628" cy="1159201"/>
            <a:chOff x="5508696" y="2777513"/>
            <a:chExt cx="1174628" cy="1159201"/>
          </a:xfrm>
        </p:grpSpPr>
        <p:sp>
          <p:nvSpPr>
            <p:cNvPr id="219" name="자유형 8">
              <a:extLst>
                <a:ext uri="{FF2B5EF4-FFF2-40B4-BE49-F238E27FC236}">
                  <a16:creationId xmlns:a16="http://schemas.microsoft.com/office/drawing/2014/main" id="{706E4BCC-C712-48A6-A10A-9FFD92B93AB7}"/>
                </a:ext>
              </a:extLst>
            </p:cNvPr>
            <p:cNvSpPr/>
            <p:nvPr/>
          </p:nvSpPr>
          <p:spPr>
            <a:xfrm>
              <a:off x="5508696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자유형 9">
              <a:extLst>
                <a:ext uri="{FF2B5EF4-FFF2-40B4-BE49-F238E27FC236}">
                  <a16:creationId xmlns:a16="http://schemas.microsoft.com/office/drawing/2014/main" id="{E51AC6EA-ACFF-47A7-9068-179781B67A13}"/>
                </a:ext>
              </a:extLst>
            </p:cNvPr>
            <p:cNvSpPr/>
            <p:nvPr/>
          </p:nvSpPr>
          <p:spPr>
            <a:xfrm>
              <a:off x="5508696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모서리가 둥근 직사각형 10">
              <a:extLst>
                <a:ext uri="{FF2B5EF4-FFF2-40B4-BE49-F238E27FC236}">
                  <a16:creationId xmlns:a16="http://schemas.microsoft.com/office/drawing/2014/main" id="{E3CF4E49-107E-4C75-B488-4FF8C08ADF0B}"/>
                </a:ext>
              </a:extLst>
            </p:cNvPr>
            <p:cNvSpPr/>
            <p:nvPr/>
          </p:nvSpPr>
          <p:spPr>
            <a:xfrm>
              <a:off x="5508696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2" name="그림 221">
              <a:hlinkClick r:id="rId59"/>
              <a:extLst>
                <a:ext uri="{FF2B5EF4-FFF2-40B4-BE49-F238E27FC236}">
                  <a16:creationId xmlns:a16="http://schemas.microsoft.com/office/drawing/2014/main" id="{6F948476-481B-4AE2-9048-99F3964FB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734" y="2777513"/>
              <a:ext cx="878553" cy="878553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82249F7-FE15-489B-84B6-95568D240B7E}"/>
              </a:ext>
            </a:extLst>
          </p:cNvPr>
          <p:cNvGrpSpPr/>
          <p:nvPr/>
        </p:nvGrpSpPr>
        <p:grpSpPr>
          <a:xfrm>
            <a:off x="10609400" y="2779977"/>
            <a:ext cx="1174628" cy="1159201"/>
            <a:chOff x="9334217" y="2777513"/>
            <a:chExt cx="1174628" cy="1159201"/>
          </a:xfrm>
        </p:grpSpPr>
        <p:sp>
          <p:nvSpPr>
            <p:cNvPr id="223" name="자유형 21">
              <a:extLst>
                <a:ext uri="{FF2B5EF4-FFF2-40B4-BE49-F238E27FC236}">
                  <a16:creationId xmlns:a16="http://schemas.microsoft.com/office/drawing/2014/main" id="{CDF13649-A685-4650-9CE0-AD86457A8F27}"/>
                </a:ext>
              </a:extLst>
            </p:cNvPr>
            <p:cNvSpPr/>
            <p:nvPr/>
          </p:nvSpPr>
          <p:spPr>
            <a:xfrm>
              <a:off x="9334217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자유형 52">
              <a:extLst>
                <a:ext uri="{FF2B5EF4-FFF2-40B4-BE49-F238E27FC236}">
                  <a16:creationId xmlns:a16="http://schemas.microsoft.com/office/drawing/2014/main" id="{F065C641-00B6-424B-950D-3F114A4EAE6B}"/>
                </a:ext>
              </a:extLst>
            </p:cNvPr>
            <p:cNvSpPr/>
            <p:nvPr/>
          </p:nvSpPr>
          <p:spPr>
            <a:xfrm>
              <a:off x="9334217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5" name="그림 224">
              <a:hlinkClick r:id="rId61"/>
              <a:extLst>
                <a:ext uri="{FF2B5EF4-FFF2-40B4-BE49-F238E27FC236}">
                  <a16:creationId xmlns:a16="http://schemas.microsoft.com/office/drawing/2014/main" id="{FAF1E233-7FF5-47CD-8ED7-AD3639A27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2255" y="2777513"/>
              <a:ext cx="878553" cy="878553"/>
            </a:xfrm>
            <a:prstGeom prst="rect">
              <a:avLst/>
            </a:prstGeom>
          </p:spPr>
        </p:pic>
        <p:sp>
          <p:nvSpPr>
            <p:cNvPr id="226" name="모서리가 둥근 직사각형 22">
              <a:extLst>
                <a:ext uri="{FF2B5EF4-FFF2-40B4-BE49-F238E27FC236}">
                  <a16:creationId xmlns:a16="http://schemas.microsoft.com/office/drawing/2014/main" id="{2A432121-857F-4D79-98D3-0238839CF0C1}"/>
                </a:ext>
              </a:extLst>
            </p:cNvPr>
            <p:cNvSpPr/>
            <p:nvPr/>
          </p:nvSpPr>
          <p:spPr>
            <a:xfrm>
              <a:off x="9334217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F026CDDE-ECCC-4369-9EB6-346A0306B920}"/>
              </a:ext>
            </a:extLst>
          </p:cNvPr>
          <p:cNvGrpSpPr/>
          <p:nvPr/>
        </p:nvGrpSpPr>
        <p:grpSpPr>
          <a:xfrm>
            <a:off x="2958342" y="2779976"/>
            <a:ext cx="1174628" cy="1159202"/>
            <a:chOff x="2956912" y="2777512"/>
            <a:chExt cx="1174628" cy="1159202"/>
          </a:xfrm>
        </p:grpSpPr>
        <p:sp>
          <p:nvSpPr>
            <p:cNvPr id="248" name="자유형 40">
              <a:extLst>
                <a:ext uri="{FF2B5EF4-FFF2-40B4-BE49-F238E27FC236}">
                  <a16:creationId xmlns:a16="http://schemas.microsoft.com/office/drawing/2014/main" id="{B709A91C-FD40-42C4-97F9-CB60D0F5B33C}"/>
                </a:ext>
              </a:extLst>
            </p:cNvPr>
            <p:cNvSpPr/>
            <p:nvPr/>
          </p:nvSpPr>
          <p:spPr>
            <a:xfrm>
              <a:off x="2956912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자유형 41">
              <a:extLst>
                <a:ext uri="{FF2B5EF4-FFF2-40B4-BE49-F238E27FC236}">
                  <a16:creationId xmlns:a16="http://schemas.microsoft.com/office/drawing/2014/main" id="{1E5AA41F-7523-4F9E-AB30-5C94EDFE1E2F}"/>
                </a:ext>
              </a:extLst>
            </p:cNvPr>
            <p:cNvSpPr/>
            <p:nvPr/>
          </p:nvSpPr>
          <p:spPr>
            <a:xfrm>
              <a:off x="2956912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모서리가 둥근 직사각형 42">
              <a:extLst>
                <a:ext uri="{FF2B5EF4-FFF2-40B4-BE49-F238E27FC236}">
                  <a16:creationId xmlns:a16="http://schemas.microsoft.com/office/drawing/2014/main" id="{19341481-A158-43CF-9734-DE580187BB0E}"/>
                </a:ext>
              </a:extLst>
            </p:cNvPr>
            <p:cNvSpPr/>
            <p:nvPr/>
          </p:nvSpPr>
          <p:spPr>
            <a:xfrm>
              <a:off x="2956912" y="277751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1" name="그림 250">
              <a:hlinkClick r:id="rId63"/>
              <a:extLst>
                <a:ext uri="{FF2B5EF4-FFF2-40B4-BE49-F238E27FC236}">
                  <a16:creationId xmlns:a16="http://schemas.microsoft.com/office/drawing/2014/main" id="{367F77AD-A609-4F43-94DE-13CF8A0954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3104489" y="2777512"/>
              <a:ext cx="879475" cy="879475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10E3EEC-537A-4EF7-B947-67C159B6E64B}"/>
              </a:ext>
            </a:extLst>
          </p:cNvPr>
          <p:cNvGrpSpPr/>
          <p:nvPr/>
        </p:nvGrpSpPr>
        <p:grpSpPr>
          <a:xfrm>
            <a:off x="407988" y="4039129"/>
            <a:ext cx="1174628" cy="1159201"/>
            <a:chOff x="10607958" y="2777513"/>
            <a:chExt cx="1174628" cy="1159201"/>
          </a:xfrm>
        </p:grpSpPr>
        <p:sp>
          <p:nvSpPr>
            <p:cNvPr id="330" name="자유형 21">
              <a:extLst>
                <a:ext uri="{FF2B5EF4-FFF2-40B4-BE49-F238E27FC236}">
                  <a16:creationId xmlns:a16="http://schemas.microsoft.com/office/drawing/2014/main" id="{141B28D1-D70C-4FFC-8DD4-FE8A9FDC06C0}"/>
                </a:ext>
              </a:extLst>
            </p:cNvPr>
            <p:cNvSpPr/>
            <p:nvPr/>
          </p:nvSpPr>
          <p:spPr>
            <a:xfrm>
              <a:off x="1060795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자유형 52">
              <a:extLst>
                <a:ext uri="{FF2B5EF4-FFF2-40B4-BE49-F238E27FC236}">
                  <a16:creationId xmlns:a16="http://schemas.microsoft.com/office/drawing/2014/main" id="{719213CA-A3BA-4FFF-B79A-25B699AF8E0A}"/>
                </a:ext>
              </a:extLst>
            </p:cNvPr>
            <p:cNvSpPr/>
            <p:nvPr/>
          </p:nvSpPr>
          <p:spPr>
            <a:xfrm>
              <a:off x="1060795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SBP-137WMW1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" name="모서리가 둥근 직사각형 22">
              <a:extLst>
                <a:ext uri="{FF2B5EF4-FFF2-40B4-BE49-F238E27FC236}">
                  <a16:creationId xmlns:a16="http://schemas.microsoft.com/office/drawing/2014/main" id="{BB4CB59A-A036-42AB-A0BB-02A486912794}"/>
                </a:ext>
              </a:extLst>
            </p:cNvPr>
            <p:cNvSpPr/>
            <p:nvPr/>
          </p:nvSpPr>
          <p:spPr>
            <a:xfrm>
              <a:off x="1060795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3" name="그림 332">
              <a:hlinkClick r:id="rId65"/>
              <a:extLst>
                <a:ext uri="{FF2B5EF4-FFF2-40B4-BE49-F238E27FC236}">
                  <a16:creationId xmlns:a16="http://schemas.microsoft.com/office/drawing/2014/main" id="{A7CF7A3A-9848-443D-92B2-6267EE0DE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56072" y="2777513"/>
              <a:ext cx="878400" cy="878400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40BE135-B3F3-4CA3-83C6-62B0E7B2293D}"/>
              </a:ext>
            </a:extLst>
          </p:cNvPr>
          <p:cNvGrpSpPr/>
          <p:nvPr/>
        </p:nvGrpSpPr>
        <p:grpSpPr>
          <a:xfrm>
            <a:off x="1683165" y="5298281"/>
            <a:ext cx="1174628" cy="1159201"/>
            <a:chOff x="407988" y="5298281"/>
            <a:chExt cx="1174628" cy="1159201"/>
          </a:xfrm>
        </p:grpSpPr>
        <p:sp>
          <p:nvSpPr>
            <p:cNvPr id="322" name="자유형 16">
              <a:extLst>
                <a:ext uri="{FF2B5EF4-FFF2-40B4-BE49-F238E27FC236}">
                  <a16:creationId xmlns:a16="http://schemas.microsoft.com/office/drawing/2014/main" id="{3CB7FDDD-217F-4AEC-8000-FDD74CD50299}"/>
                </a:ext>
              </a:extLst>
            </p:cNvPr>
            <p:cNvSpPr/>
            <p:nvPr/>
          </p:nvSpPr>
          <p:spPr>
            <a:xfrm>
              <a:off x="407988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자유형 29">
              <a:extLst>
                <a:ext uri="{FF2B5EF4-FFF2-40B4-BE49-F238E27FC236}">
                  <a16:creationId xmlns:a16="http://schemas.microsoft.com/office/drawing/2014/main" id="{D3CF5901-BDC0-4BAC-95F2-3E76D87A4A77}"/>
                </a:ext>
              </a:extLst>
            </p:cNvPr>
            <p:cNvSpPr/>
            <p:nvPr/>
          </p:nvSpPr>
          <p:spPr>
            <a:xfrm>
              <a:off x="407988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모서리가 둥근 직사각형 30">
              <a:extLst>
                <a:ext uri="{FF2B5EF4-FFF2-40B4-BE49-F238E27FC236}">
                  <a16:creationId xmlns:a16="http://schemas.microsoft.com/office/drawing/2014/main" id="{55E38969-36E2-4821-B034-DBCE59497BE5}"/>
                </a:ext>
              </a:extLst>
            </p:cNvPr>
            <p:cNvSpPr/>
            <p:nvPr/>
          </p:nvSpPr>
          <p:spPr>
            <a:xfrm>
              <a:off x="407988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4" name="그림 333">
              <a:hlinkClick r:id="rId67"/>
              <a:extLst>
                <a:ext uri="{FF2B5EF4-FFF2-40B4-BE49-F238E27FC236}">
                  <a16:creationId xmlns:a16="http://schemas.microsoft.com/office/drawing/2014/main" id="{BC90BE60-3390-4B18-9EBF-A7A5A7F65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102" y="5298281"/>
              <a:ext cx="878400" cy="878400"/>
            </a:xfrm>
            <a:prstGeom prst="rect">
              <a:avLst/>
            </a:prstGeom>
          </p:spPr>
        </p:pic>
      </p:grp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77FD4809-3D68-4C31-86F2-4CDEF9A4809E}"/>
              </a:ext>
            </a:extLst>
          </p:cNvPr>
          <p:cNvGrpSpPr/>
          <p:nvPr/>
        </p:nvGrpSpPr>
        <p:grpSpPr>
          <a:xfrm>
            <a:off x="9305623" y="1520823"/>
            <a:ext cx="1203228" cy="1159201"/>
            <a:chOff x="6755263" y="1520823"/>
            <a:chExt cx="1203228" cy="1159201"/>
          </a:xfrm>
        </p:grpSpPr>
        <p:sp>
          <p:nvSpPr>
            <p:cNvPr id="169" name="자유형 29">
              <a:extLst>
                <a:ext uri="{FF2B5EF4-FFF2-40B4-BE49-F238E27FC236}">
                  <a16:creationId xmlns:a16="http://schemas.microsoft.com/office/drawing/2014/main" id="{A79D6E7E-F21B-418F-BF85-781466A8660F}"/>
                </a:ext>
              </a:extLst>
            </p:cNvPr>
            <p:cNvSpPr/>
            <p:nvPr/>
          </p:nvSpPr>
          <p:spPr>
            <a:xfrm>
              <a:off x="6781969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자유형 16">
              <a:extLst>
                <a:ext uri="{FF2B5EF4-FFF2-40B4-BE49-F238E27FC236}">
                  <a16:creationId xmlns:a16="http://schemas.microsoft.com/office/drawing/2014/main" id="{9ED2F994-C969-47A3-A520-CA6766FE16A3}"/>
                </a:ext>
              </a:extLst>
            </p:cNvPr>
            <p:cNvSpPr/>
            <p:nvPr/>
          </p:nvSpPr>
          <p:spPr>
            <a:xfrm>
              <a:off x="6781969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Pipe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SBP-C35H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그림 170">
              <a:extLst>
                <a:ext uri="{FF2B5EF4-FFF2-40B4-BE49-F238E27FC236}">
                  <a16:creationId xmlns:a16="http://schemas.microsoft.com/office/drawing/2014/main" id="{4C22BB0C-D865-4C8B-8AF4-AEE1FA39F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0007" y="1520824"/>
              <a:ext cx="878552" cy="878552"/>
            </a:xfrm>
            <a:prstGeom prst="rect">
              <a:avLst/>
            </a:prstGeom>
          </p:spPr>
        </p:pic>
        <p:sp>
          <p:nvSpPr>
            <p:cNvPr id="172" name="모서리가 둥근 직사각형 30">
              <a:extLst>
                <a:ext uri="{FF2B5EF4-FFF2-40B4-BE49-F238E27FC236}">
                  <a16:creationId xmlns:a16="http://schemas.microsoft.com/office/drawing/2014/main" id="{014DBCD0-B3C3-4399-AC8D-0F1C6B6A4E1F}"/>
                </a:ext>
              </a:extLst>
            </p:cNvPr>
            <p:cNvSpPr/>
            <p:nvPr/>
          </p:nvSpPr>
          <p:spPr>
            <a:xfrm>
              <a:off x="678386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C2FAFA4D-667D-48C3-94D6-F13C458B0924}"/>
                </a:ext>
              </a:extLst>
            </p:cNvPr>
            <p:cNvSpPr/>
            <p:nvPr/>
          </p:nvSpPr>
          <p:spPr>
            <a:xfrm>
              <a:off x="6780909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사각형: 둥근 모서리 173">
              <a:extLst>
                <a:ext uri="{FF2B5EF4-FFF2-40B4-BE49-F238E27FC236}">
                  <a16:creationId xmlns:a16="http://schemas.microsoft.com/office/drawing/2014/main" id="{A80BB481-C89A-495F-B1D5-2ED557BFCEA9}"/>
                </a:ext>
              </a:extLst>
            </p:cNvPr>
            <p:cNvSpPr/>
            <p:nvPr/>
          </p:nvSpPr>
          <p:spPr>
            <a:xfrm>
              <a:off x="6814440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E7C17BA-BB11-4079-A853-846E8CCA114A}"/>
                </a:ext>
              </a:extLst>
            </p:cNvPr>
            <p:cNvSpPr txBox="1"/>
            <p:nvPr/>
          </p:nvSpPr>
          <p:spPr>
            <a:xfrm>
              <a:off x="6755263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직사각형 175">
              <a:extLst>
                <a:ext uri="{FF2B5EF4-FFF2-40B4-BE49-F238E27FC236}">
                  <a16:creationId xmlns:a16="http://schemas.microsoft.com/office/drawing/2014/main" id="{7F881876-1B59-43EC-8247-07A1FE965C3A}"/>
                </a:ext>
              </a:extLst>
            </p:cNvPr>
            <p:cNvSpPr/>
            <p:nvPr/>
          </p:nvSpPr>
          <p:spPr>
            <a:xfrm>
              <a:off x="6783863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4714F91B-77BF-44FA-A048-605D1473454B}"/>
              </a:ext>
            </a:extLst>
          </p:cNvPr>
          <p:cNvGrpSpPr/>
          <p:nvPr/>
        </p:nvGrpSpPr>
        <p:grpSpPr>
          <a:xfrm>
            <a:off x="8030447" y="1520823"/>
            <a:ext cx="1203228" cy="1159201"/>
            <a:chOff x="8030442" y="1520823"/>
            <a:chExt cx="1203228" cy="1159201"/>
          </a:xfrm>
        </p:grpSpPr>
        <p:sp>
          <p:nvSpPr>
            <p:cNvPr id="178" name="자유형 29">
              <a:extLst>
                <a:ext uri="{FF2B5EF4-FFF2-40B4-BE49-F238E27FC236}">
                  <a16:creationId xmlns:a16="http://schemas.microsoft.com/office/drawing/2014/main" id="{0EBB1B23-29EC-42B4-B0D4-C15A54AAF684}"/>
                </a:ext>
              </a:extLst>
            </p:cNvPr>
            <p:cNvSpPr/>
            <p:nvPr/>
          </p:nvSpPr>
          <p:spPr>
            <a:xfrm>
              <a:off x="8057148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자유형 16">
              <a:extLst>
                <a:ext uri="{FF2B5EF4-FFF2-40B4-BE49-F238E27FC236}">
                  <a16:creationId xmlns:a16="http://schemas.microsoft.com/office/drawing/2014/main" id="{7B3C6632-0FFF-4F25-8B0E-F48854254387}"/>
                </a:ext>
              </a:extLst>
            </p:cNvPr>
            <p:cNvSpPr/>
            <p:nvPr/>
          </p:nvSpPr>
          <p:spPr>
            <a:xfrm>
              <a:off x="8057148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SBP-C15NP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0" name="그림 179">
              <a:extLst>
                <a:ext uri="{FF2B5EF4-FFF2-40B4-BE49-F238E27FC236}">
                  <a16:creationId xmlns:a16="http://schemas.microsoft.com/office/drawing/2014/main" id="{7D7DD7C0-18BB-4C97-B17A-403F3CEDE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5186" y="1520824"/>
              <a:ext cx="878552" cy="878552"/>
            </a:xfrm>
            <a:prstGeom prst="rect">
              <a:avLst/>
            </a:prstGeom>
          </p:spPr>
        </p:pic>
        <p:sp>
          <p:nvSpPr>
            <p:cNvPr id="181" name="모서리가 둥근 직사각형 30">
              <a:extLst>
                <a:ext uri="{FF2B5EF4-FFF2-40B4-BE49-F238E27FC236}">
                  <a16:creationId xmlns:a16="http://schemas.microsoft.com/office/drawing/2014/main" id="{61A4B165-2C90-4166-84FE-634403FCD802}"/>
                </a:ext>
              </a:extLst>
            </p:cNvPr>
            <p:cNvSpPr/>
            <p:nvPr/>
          </p:nvSpPr>
          <p:spPr>
            <a:xfrm>
              <a:off x="805904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B775D76E-6257-48EB-86BB-F462BBC7B4F9}"/>
                </a:ext>
              </a:extLst>
            </p:cNvPr>
            <p:cNvSpPr/>
            <p:nvPr/>
          </p:nvSpPr>
          <p:spPr>
            <a:xfrm>
              <a:off x="8056088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사각형: 둥근 모서리 182">
              <a:extLst>
                <a:ext uri="{FF2B5EF4-FFF2-40B4-BE49-F238E27FC236}">
                  <a16:creationId xmlns:a16="http://schemas.microsoft.com/office/drawing/2014/main" id="{727491B2-5E1C-4758-AF02-978C6533FE51}"/>
                </a:ext>
              </a:extLst>
            </p:cNvPr>
            <p:cNvSpPr/>
            <p:nvPr/>
          </p:nvSpPr>
          <p:spPr>
            <a:xfrm>
              <a:off x="8089619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F4977B03-D41F-432A-92EC-345FE15F4787}"/>
                </a:ext>
              </a:extLst>
            </p:cNvPr>
            <p:cNvSpPr txBox="1"/>
            <p:nvPr/>
          </p:nvSpPr>
          <p:spPr>
            <a:xfrm>
              <a:off x="8030442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E0B2150A-661C-48EC-AAD3-1D2D5F31ABEB}"/>
                </a:ext>
              </a:extLst>
            </p:cNvPr>
            <p:cNvSpPr/>
            <p:nvPr/>
          </p:nvSpPr>
          <p:spPr>
            <a:xfrm>
              <a:off x="8059042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06E7505B-5E29-4D84-8C06-8F3502C25B43}"/>
              </a:ext>
            </a:extLst>
          </p:cNvPr>
          <p:cNvGrpSpPr/>
          <p:nvPr/>
        </p:nvGrpSpPr>
        <p:grpSpPr>
          <a:xfrm>
            <a:off x="6755270" y="1520823"/>
            <a:ext cx="1203228" cy="1159201"/>
            <a:chOff x="9305617" y="1520823"/>
            <a:chExt cx="1203228" cy="1159201"/>
          </a:xfrm>
        </p:grpSpPr>
        <p:sp>
          <p:nvSpPr>
            <p:cNvPr id="187" name="자유형 29">
              <a:extLst>
                <a:ext uri="{FF2B5EF4-FFF2-40B4-BE49-F238E27FC236}">
                  <a16:creationId xmlns:a16="http://schemas.microsoft.com/office/drawing/2014/main" id="{313E82B5-CA9D-4EAF-A036-C25851C170B2}"/>
                </a:ext>
              </a:extLst>
            </p:cNvPr>
            <p:cNvSpPr/>
            <p:nvPr/>
          </p:nvSpPr>
          <p:spPr>
            <a:xfrm>
              <a:off x="933232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자유형 16">
              <a:extLst>
                <a:ext uri="{FF2B5EF4-FFF2-40B4-BE49-F238E27FC236}">
                  <a16:creationId xmlns:a16="http://schemas.microsoft.com/office/drawing/2014/main" id="{A6E70F33-84C8-4C75-81F1-3187B6885932}"/>
                </a:ext>
              </a:extLst>
            </p:cNvPr>
            <p:cNvSpPr/>
            <p:nvPr/>
          </p:nvSpPr>
          <p:spPr>
            <a:xfrm>
              <a:off x="9332323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모서리가 둥근 직사각형 30">
              <a:extLst>
                <a:ext uri="{FF2B5EF4-FFF2-40B4-BE49-F238E27FC236}">
                  <a16:creationId xmlns:a16="http://schemas.microsoft.com/office/drawing/2014/main" id="{D3454F33-3740-42DC-B116-73C851A60B7C}"/>
                </a:ext>
              </a:extLst>
            </p:cNvPr>
            <p:cNvSpPr/>
            <p:nvPr/>
          </p:nvSpPr>
          <p:spPr>
            <a:xfrm>
              <a:off x="933421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FDA33B8C-7BFD-4045-B4C0-3CD58010B525}"/>
                </a:ext>
              </a:extLst>
            </p:cNvPr>
            <p:cNvSpPr/>
            <p:nvPr/>
          </p:nvSpPr>
          <p:spPr>
            <a:xfrm>
              <a:off x="9331263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사각형: 둥근 모서리 190">
              <a:extLst>
                <a:ext uri="{FF2B5EF4-FFF2-40B4-BE49-F238E27FC236}">
                  <a16:creationId xmlns:a16="http://schemas.microsoft.com/office/drawing/2014/main" id="{4F7A5CAF-2E05-4B56-B5FB-7E2787EA2B17}"/>
                </a:ext>
              </a:extLst>
            </p:cNvPr>
            <p:cNvSpPr/>
            <p:nvPr/>
          </p:nvSpPr>
          <p:spPr>
            <a:xfrm>
              <a:off x="9364794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7360206-7D37-4712-BAEB-3D46760D9625}"/>
                </a:ext>
              </a:extLst>
            </p:cNvPr>
            <p:cNvSpPr txBox="1"/>
            <p:nvPr/>
          </p:nvSpPr>
          <p:spPr>
            <a:xfrm>
              <a:off x="9305617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140BF1BD-F63C-452A-A743-E9FDEF5FAA11}"/>
                </a:ext>
              </a:extLst>
            </p:cNvPr>
            <p:cNvSpPr/>
            <p:nvPr/>
          </p:nvSpPr>
          <p:spPr>
            <a:xfrm>
              <a:off x="9334217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4" name="그림 193">
              <a:hlinkClick r:id="rId71"/>
              <a:extLst>
                <a:ext uri="{FF2B5EF4-FFF2-40B4-BE49-F238E27FC236}">
                  <a16:creationId xmlns:a16="http://schemas.microsoft.com/office/drawing/2014/main" id="{5C558F89-9141-471C-816A-24A585655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79900" y="1520823"/>
              <a:ext cx="879475" cy="87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853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80">
            <a:extLst>
              <a:ext uri="{FF2B5EF4-FFF2-40B4-BE49-F238E27FC236}">
                <a16:creationId xmlns:a16="http://schemas.microsoft.com/office/drawing/2014/main" id="{929CE861-4187-497A-8FCC-16AE2807E24B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82">
            <a:extLst>
              <a:ext uri="{FF2B5EF4-FFF2-40B4-BE49-F238E27FC236}">
                <a16:creationId xmlns:a16="http://schemas.microsoft.com/office/drawing/2014/main" id="{3973B03F-DEBF-4A19-82AB-C4FD75FAD9C2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498C8A5-2D7A-4892-8CB6-83BDEBFEE1DF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모서리가 둥근 직사각형 126">
            <a:extLst>
              <a:ext uri="{FF2B5EF4-FFF2-40B4-BE49-F238E27FC236}">
                <a16:creationId xmlns:a16="http://schemas.microsoft.com/office/drawing/2014/main" id="{2F200937-3902-401A-B2B6-39DFA2DF9652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5E0094B-0341-4813-8FF6-A204D72F6BEE}"/>
              </a:ext>
            </a:extLst>
          </p:cNvPr>
          <p:cNvCxnSpPr>
            <a:cxnSpLocks/>
          </p:cNvCxnSpPr>
          <p:nvPr/>
        </p:nvCxnSpPr>
        <p:spPr>
          <a:xfrm>
            <a:off x="6380480" y="4568133"/>
            <a:ext cx="371348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128">
            <a:extLst>
              <a:ext uri="{FF2B5EF4-FFF2-40B4-BE49-F238E27FC236}">
                <a16:creationId xmlns:a16="http://schemas.microsoft.com/office/drawing/2014/main" id="{2B723B4A-4F95-492A-B8A4-76CA9B72133E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FAC39D9C-6359-4016-B824-6764D32DC29E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344D5F52-75E1-4A92-A988-28C1BE028EAA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B359E580-D305-4FB5-A8EE-5595CA7791AE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BC22EDD-1E83-4D2F-839E-934CDA9B583A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B3CC01E4-EBBA-45FC-A62F-DE2B95973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1A2F6C65-B7F2-4970-89E0-8C959AF0EB0E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354A14F-8B2A-49E3-9E02-815AE8DA9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F8FE07D2-93C6-466D-A95B-3C0F512AC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8A2E83A-60BA-40DA-AFF8-94534757E06E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20" name="내용 개체 틀 4">
              <a:extLst>
                <a:ext uri="{FF2B5EF4-FFF2-40B4-BE49-F238E27FC236}">
                  <a16:creationId xmlns:a16="http://schemas.microsoft.com/office/drawing/2014/main" id="{A018BF29-9F08-4D74-9901-235FFD8EC90B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1" name="그림 20">
              <a:hlinkClick r:id="rId7"/>
              <a:extLst>
                <a:ext uri="{FF2B5EF4-FFF2-40B4-BE49-F238E27FC236}">
                  <a16:creationId xmlns:a16="http://schemas.microsoft.com/office/drawing/2014/main" id="{B5F0FCAD-E25C-4C8F-9D50-3C0F28F1F7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22" name="내용 개체 틀 4">
              <a:extLst>
                <a:ext uri="{FF2B5EF4-FFF2-40B4-BE49-F238E27FC236}">
                  <a16:creationId xmlns:a16="http://schemas.microsoft.com/office/drawing/2014/main" id="{6010501E-1853-4050-8C49-74E48B7EA703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3" name="그림 22">
              <a:hlinkClick r:id="rId9"/>
              <a:extLst>
                <a:ext uri="{FF2B5EF4-FFF2-40B4-BE49-F238E27FC236}">
                  <a16:creationId xmlns:a16="http://schemas.microsoft.com/office/drawing/2014/main" id="{4383B147-230F-4D8F-95C9-44C6944C8A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F6162E5-8977-43E5-B9EE-1A39ED13C0DD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25" name="내용 개체 틀 4">
              <a:extLst>
                <a:ext uri="{FF2B5EF4-FFF2-40B4-BE49-F238E27FC236}">
                  <a16:creationId xmlns:a16="http://schemas.microsoft.com/office/drawing/2014/main" id="{7780D4B1-5F39-420C-97AE-42B92290E056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6" name="그림 25">
              <a:hlinkClick r:id="rId11"/>
              <a:extLst>
                <a:ext uri="{FF2B5EF4-FFF2-40B4-BE49-F238E27FC236}">
                  <a16:creationId xmlns:a16="http://schemas.microsoft.com/office/drawing/2014/main" id="{3A48ACD7-6A03-4575-A0F6-0C4550CFBC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27" name="내용 개체 틀 4">
              <a:extLst>
                <a:ext uri="{FF2B5EF4-FFF2-40B4-BE49-F238E27FC236}">
                  <a16:creationId xmlns:a16="http://schemas.microsoft.com/office/drawing/2014/main" id="{46783D4B-4E56-441F-A36F-670D6D7DD359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8" name="그림 27">
              <a:hlinkClick r:id="rId9"/>
              <a:extLst>
                <a:ext uri="{FF2B5EF4-FFF2-40B4-BE49-F238E27FC236}">
                  <a16:creationId xmlns:a16="http://schemas.microsoft.com/office/drawing/2014/main" id="{84F20281-8ACF-45AB-B37A-E7CBCF4E8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12234F0-FA92-408E-A119-167006EA9F95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30" name="내용 개체 틀 4">
              <a:extLst>
                <a:ext uri="{FF2B5EF4-FFF2-40B4-BE49-F238E27FC236}">
                  <a16:creationId xmlns:a16="http://schemas.microsoft.com/office/drawing/2014/main" id="{5780EFE6-123A-46A6-B049-CFD46BDDECE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9AC3C96C-0744-4816-A8E7-48974077062D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4" name="그림 33">
                <a:extLst>
                  <a:ext uri="{FF2B5EF4-FFF2-40B4-BE49-F238E27FC236}">
                    <a16:creationId xmlns:a16="http://schemas.microsoft.com/office/drawing/2014/main" id="{BD8EEDE8-ED96-4F8B-AAA5-C68EE3329D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586B88C9-ED38-44D4-9807-737D80CEE0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B2F0DB10-B9DE-402E-B48E-F36DEF0E3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2" name="내용 개체 틀 4">
              <a:extLst>
                <a:ext uri="{FF2B5EF4-FFF2-40B4-BE49-F238E27FC236}">
                  <a16:creationId xmlns:a16="http://schemas.microsoft.com/office/drawing/2014/main" id="{23CFDA80-D77E-419C-83DE-2021EEF5CFFE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3" name="그림 32">
              <a:hlinkClick r:id="rId9"/>
              <a:extLst>
                <a:ext uri="{FF2B5EF4-FFF2-40B4-BE49-F238E27FC236}">
                  <a16:creationId xmlns:a16="http://schemas.microsoft.com/office/drawing/2014/main" id="{607AB383-639D-419A-B784-84FCD7A9E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37" name="내용 개체 틀 4">
            <a:extLst>
              <a:ext uri="{FF2B5EF4-FFF2-40B4-BE49-F238E27FC236}">
                <a16:creationId xmlns:a16="http://schemas.microsoft.com/office/drawing/2014/main" id="{BC780660-5D82-4BF2-8148-21D23AEB109A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80EB3CB-B2F6-44CF-A052-496010AFC75A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C51953E6-96B0-4154-B634-C25F2F6C8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BECBE277-974F-489A-B295-8B8CF03028E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E5E69E06-7DD4-4206-9B1D-05098629DB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455F303A-C684-4ADB-9346-79B49C3C51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양쪽 모서리가 둥근 사각형 82">
            <a:extLst>
              <a:ext uri="{FF2B5EF4-FFF2-40B4-BE49-F238E27FC236}">
                <a16:creationId xmlns:a16="http://schemas.microsoft.com/office/drawing/2014/main" id="{75B30C31-038C-4480-ACFB-DA6DAC268F6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1">
            <a:extLst>
              <a:ext uri="{FF2B5EF4-FFF2-40B4-BE49-F238E27FC236}">
                <a16:creationId xmlns:a16="http://schemas.microsoft.com/office/drawing/2014/main" id="{3D188622-E862-41EA-934B-F0962E763FE9}"/>
              </a:ext>
            </a:extLst>
          </p:cNvPr>
          <p:cNvSpPr/>
          <p:nvPr/>
        </p:nvSpPr>
        <p:spPr>
          <a:xfrm rot="10800000">
            <a:off x="405469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양쪽 모서리가 둥근 사각형 83">
            <a:extLst>
              <a:ext uri="{FF2B5EF4-FFF2-40B4-BE49-F238E27FC236}">
                <a16:creationId xmlns:a16="http://schemas.microsoft.com/office/drawing/2014/main" id="{C84FBBEB-994E-43F9-A282-3E02AA172025}"/>
              </a:ext>
            </a:extLst>
          </p:cNvPr>
          <p:cNvSpPr/>
          <p:nvPr/>
        </p:nvSpPr>
        <p:spPr>
          <a:xfrm>
            <a:off x="405470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81">
            <a:extLst>
              <a:ext uri="{FF2B5EF4-FFF2-40B4-BE49-F238E27FC236}">
                <a16:creationId xmlns:a16="http://schemas.microsoft.com/office/drawing/2014/main" id="{43285D3C-15C9-457E-8E57-07707F88D3EC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83">
            <a:extLst>
              <a:ext uri="{FF2B5EF4-FFF2-40B4-BE49-F238E27FC236}">
                <a16:creationId xmlns:a16="http://schemas.microsoft.com/office/drawing/2014/main" id="{968ED051-7FF8-439A-B546-D46009380099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내용 개체 틀 4">
            <a:extLst>
              <a:ext uri="{FF2B5EF4-FFF2-40B4-BE49-F238E27FC236}">
                <a16:creationId xmlns:a16="http://schemas.microsoft.com/office/drawing/2014/main" id="{456652F2-D322-4FA4-8A13-4136BF2C3B59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EA1F0D6D-057E-497F-8754-DA18FF93CC85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44">
            <a:extLst>
              <a:ext uri="{FF2B5EF4-FFF2-40B4-BE49-F238E27FC236}">
                <a16:creationId xmlns:a16="http://schemas.microsoft.com/office/drawing/2014/main" id="{5C10A3E2-FE6E-482F-9253-E849F7EBF6FD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내용 개체 틀 4">
            <a:extLst>
              <a:ext uri="{FF2B5EF4-FFF2-40B4-BE49-F238E27FC236}">
                <a16:creationId xmlns:a16="http://schemas.microsoft.com/office/drawing/2014/main" id="{25B3F353-BB15-489A-BAF7-66586C9D97D4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pic>
        <p:nvPicPr>
          <p:cNvPr id="53" name="그림 52">
            <a:hlinkClick r:id="rId16"/>
            <a:extLst>
              <a:ext uri="{FF2B5EF4-FFF2-40B4-BE49-F238E27FC236}">
                <a16:creationId xmlns:a16="http://schemas.microsoft.com/office/drawing/2014/main" id="{E87A2828-B843-4D0E-AED0-BD516B885DE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D2D8EE20-49C3-4ABF-822A-C5965D86BFE8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122">
            <a:extLst>
              <a:ext uri="{FF2B5EF4-FFF2-40B4-BE49-F238E27FC236}">
                <a16:creationId xmlns:a16="http://schemas.microsoft.com/office/drawing/2014/main" id="{7E3F9937-1D7E-47D7-A0AB-23174726AB66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91E2ADF-D876-4E3B-818C-BDFDBB7DE1C4}"/>
              </a:ext>
            </a:extLst>
          </p:cNvPr>
          <p:cNvGrpSpPr/>
          <p:nvPr/>
        </p:nvGrpSpPr>
        <p:grpSpPr>
          <a:xfrm>
            <a:off x="4573418" y="5288276"/>
            <a:ext cx="180001" cy="180001"/>
            <a:chOff x="7544200" y="5288276"/>
            <a:chExt cx="180001" cy="180001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AA412F1E-19AD-4643-8081-0125B105C4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D0759919-FAB9-4BC5-9CD4-D8F327F5544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397826DB-0A80-4F00-A9C7-15583A734F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6EA32B69-860F-416F-A6DA-83E4F08248F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F70B31FA-0240-41B6-8759-023044E647D4}"/>
              </a:ext>
            </a:extLst>
          </p:cNvPr>
          <p:cNvSpPr txBox="1">
            <a:spLocks/>
          </p:cNvSpPr>
          <p:nvPr/>
        </p:nvSpPr>
        <p:spPr>
          <a:xfrm>
            <a:off x="1255031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SBV-A14B</a:t>
            </a: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C9C5DCF6-0ECE-43EA-BCAB-C6DABBB56B4E}"/>
              </a:ext>
            </a:extLst>
          </p:cNvPr>
          <p:cNvCxnSpPr>
            <a:cxnSpLocks/>
          </p:cNvCxnSpPr>
          <p:nvPr/>
        </p:nvCxnSpPr>
        <p:spPr>
          <a:xfrm>
            <a:off x="1073495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94">
            <a:extLst>
              <a:ext uri="{FF2B5EF4-FFF2-40B4-BE49-F238E27FC236}">
                <a16:creationId xmlns:a16="http://schemas.microsoft.com/office/drawing/2014/main" id="{2DF75757-E740-4D6F-B247-0C2E80A03B37}"/>
              </a:ext>
            </a:extLst>
          </p:cNvPr>
          <p:cNvSpPr/>
          <p:nvPr/>
        </p:nvSpPr>
        <p:spPr>
          <a:xfrm>
            <a:off x="1494773" y="4483887"/>
            <a:ext cx="59185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8"/>
            <a:extLst>
              <a:ext uri="{FF2B5EF4-FFF2-40B4-BE49-F238E27FC236}">
                <a16:creationId xmlns:a16="http://schemas.microsoft.com/office/drawing/2014/main" id="{05488EA1-8821-4E69-9E65-0C003595888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200" y="4823051"/>
            <a:ext cx="1111004" cy="1111004"/>
          </a:xfrm>
          <a:prstGeom prst="rect">
            <a:avLst/>
          </a:prstGeom>
        </p:spPr>
      </p:pic>
      <p:pic>
        <p:nvPicPr>
          <p:cNvPr id="69" name="그림 68">
            <a:hlinkClick r:id="rId20"/>
            <a:extLst>
              <a:ext uri="{FF2B5EF4-FFF2-40B4-BE49-F238E27FC236}">
                <a16:creationId xmlns:a16="http://schemas.microsoft.com/office/drawing/2014/main" id="{2A6CEA41-9500-4B44-BF63-EB4F3904640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23438"/>
            <a:ext cx="1111004" cy="1111004"/>
          </a:xfrm>
          <a:prstGeom prst="rect">
            <a:avLst/>
          </a:prstGeom>
        </p:spPr>
      </p:pic>
      <p:pic>
        <p:nvPicPr>
          <p:cNvPr id="70" name="그림 69">
            <a:hlinkClick r:id="rId20"/>
            <a:extLst>
              <a:ext uri="{FF2B5EF4-FFF2-40B4-BE49-F238E27FC236}">
                <a16:creationId xmlns:a16="http://schemas.microsoft.com/office/drawing/2014/main" id="{364E0023-F505-4552-81DA-F224803D128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5098508-448B-4D09-BB3F-B1E563BFE453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295" y="1520824"/>
            <a:ext cx="2772814" cy="288000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D880FFE9-698B-4F1B-BACD-8D125741C42E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3148" y="1520824"/>
            <a:ext cx="2770466" cy="2880000"/>
          </a:xfrm>
          <a:prstGeom prst="rect">
            <a:avLst/>
          </a:prstGeom>
        </p:spPr>
      </p:pic>
      <p:sp>
        <p:nvSpPr>
          <p:cNvPr id="80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6412B672-E008-4296-B243-BF64D9B0F736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7">
            <a:hlinkClick r:id="rId25" action="ppaction://hlinksldjump"/>
            <a:extLst>
              <a:ext uri="{FF2B5EF4-FFF2-40B4-BE49-F238E27FC236}">
                <a16:creationId xmlns:a16="http://schemas.microsoft.com/office/drawing/2014/main" id="{0C5AE073-B0DB-40AA-A815-E0CFD97E8885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 158">
            <a:hlinkClick r:id="rId26" action="ppaction://hlinksldjump"/>
            <a:extLst>
              <a:ext uri="{FF2B5EF4-FFF2-40B4-BE49-F238E27FC236}">
                <a16:creationId xmlns:a16="http://schemas.microsoft.com/office/drawing/2014/main" id="{3BA24221-9C1C-450C-A85A-A5F1C8543651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157">
            <a:hlinkClick r:id="rId27" action="ppaction://hlinksldjump"/>
            <a:extLst>
              <a:ext uri="{FF2B5EF4-FFF2-40B4-BE49-F238E27FC236}">
                <a16:creationId xmlns:a16="http://schemas.microsoft.com/office/drawing/2014/main" id="{9A33E201-8A81-4B8A-BEB6-C46286A1FD2C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8">
            <a:hlinkClick r:id="rId28" action="ppaction://hlinksldjump"/>
            <a:extLst>
              <a:ext uri="{FF2B5EF4-FFF2-40B4-BE49-F238E27FC236}">
                <a16:creationId xmlns:a16="http://schemas.microsoft.com/office/drawing/2014/main" id="{7EDBFB8C-5C88-4F0B-AB9A-25BFF7DC22EB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29" action="ppaction://hlinksldjump"/>
            <a:extLst>
              <a:ext uri="{FF2B5EF4-FFF2-40B4-BE49-F238E27FC236}">
                <a16:creationId xmlns:a16="http://schemas.microsoft.com/office/drawing/2014/main" id="{F41B0A65-B954-497B-B3BF-010AF7D1A0F5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hlinkClick r:id="rId30" action="ppaction://hlinksldjump"/>
            <a:extLst>
              <a:ext uri="{FF2B5EF4-FFF2-40B4-BE49-F238E27FC236}">
                <a16:creationId xmlns:a16="http://schemas.microsoft.com/office/drawing/2014/main" id="{F8BF056F-39AE-47EA-BEDD-CE62AA0BAB20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31" action="ppaction://hlinksldjump"/>
            <a:extLst>
              <a:ext uri="{FF2B5EF4-FFF2-40B4-BE49-F238E27FC236}">
                <a16:creationId xmlns:a16="http://schemas.microsoft.com/office/drawing/2014/main" id="{2B11F181-740F-4CC2-BA1D-71CEB8CE8ECD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7">
            <a:hlinkClick r:id="rId32" action="ppaction://hlinksldjump"/>
            <a:extLst>
              <a:ext uri="{FF2B5EF4-FFF2-40B4-BE49-F238E27FC236}">
                <a16:creationId xmlns:a16="http://schemas.microsoft.com/office/drawing/2014/main" id="{A90E9DFB-6C9E-4CFC-A869-344516A4DC5E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8">
            <a:hlinkClick r:id="rId33" action="ppaction://hlinksldjump"/>
            <a:extLst>
              <a:ext uri="{FF2B5EF4-FFF2-40B4-BE49-F238E27FC236}">
                <a16:creationId xmlns:a16="http://schemas.microsoft.com/office/drawing/2014/main" id="{0A43CFF0-C17E-4668-B385-FD325648A44D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>
            <a:hlinkClick r:id="rId34"/>
            <a:extLst>
              <a:ext uri="{FF2B5EF4-FFF2-40B4-BE49-F238E27FC236}">
                <a16:creationId xmlns:a16="http://schemas.microsoft.com/office/drawing/2014/main" id="{310CE0AF-3AA6-4AD5-AEA4-E0B38186810C}"/>
              </a:ext>
            </a:extLst>
          </p:cNvPr>
          <p:cNvSpPr/>
          <p:nvPr/>
        </p:nvSpPr>
        <p:spPr>
          <a:xfrm>
            <a:off x="840930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935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80">
            <a:extLst>
              <a:ext uri="{FF2B5EF4-FFF2-40B4-BE49-F238E27FC236}">
                <a16:creationId xmlns:a16="http://schemas.microsoft.com/office/drawing/2014/main" id="{F81F5DBA-26B9-4A51-9CCB-1B6274026CDB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81">
            <a:extLst>
              <a:ext uri="{FF2B5EF4-FFF2-40B4-BE49-F238E27FC236}">
                <a16:creationId xmlns:a16="http://schemas.microsoft.com/office/drawing/2014/main" id="{15DA26E9-0734-492A-B084-90EEEC1E7803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양쪽 모서리가 둥근 사각형 82">
            <a:extLst>
              <a:ext uri="{FF2B5EF4-FFF2-40B4-BE49-F238E27FC236}">
                <a16:creationId xmlns:a16="http://schemas.microsoft.com/office/drawing/2014/main" id="{2A6B0DDD-A391-4A8E-B0F3-4D05BFBF8DFD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양쪽 모서리가 둥근 사각형 83">
            <a:extLst>
              <a:ext uri="{FF2B5EF4-FFF2-40B4-BE49-F238E27FC236}">
                <a16:creationId xmlns:a16="http://schemas.microsoft.com/office/drawing/2014/main" id="{98C5C3F9-90D4-4D75-A509-C64E62E38BFF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71967072-74E1-4FB3-96F3-32EDD44C6C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13" y="4881499"/>
            <a:ext cx="686400" cy="429829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F3C56340-D9DC-44DA-8458-FBA56B10F9F6}"/>
              </a:ext>
            </a:extLst>
          </p:cNvPr>
          <p:cNvSpPr txBox="1">
            <a:spLocks/>
          </p:cNvSpPr>
          <p:nvPr/>
        </p:nvSpPr>
        <p:spPr>
          <a:xfrm>
            <a:off x="2280811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9EDFD763-AF4D-4FAD-82F1-A3236DA299B9}"/>
              </a:ext>
            </a:extLst>
          </p:cNvPr>
          <p:cNvSpPr txBox="1">
            <a:spLocks/>
          </p:cNvSpPr>
          <p:nvPr/>
        </p:nvSpPr>
        <p:spPr>
          <a:xfrm>
            <a:off x="1214696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3626E8C6-AF3D-4C8F-A73A-CD5513833473}"/>
              </a:ext>
            </a:extLst>
          </p:cNvPr>
          <p:cNvSpPr txBox="1">
            <a:spLocks/>
          </p:cNvSpPr>
          <p:nvPr/>
        </p:nvSpPr>
        <p:spPr>
          <a:xfrm>
            <a:off x="55121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3" name="그림 12">
            <a:hlinkClick r:id="rId4"/>
            <a:extLst>
              <a:ext uri="{FF2B5EF4-FFF2-40B4-BE49-F238E27FC236}">
                <a16:creationId xmlns:a16="http://schemas.microsoft.com/office/drawing/2014/main" id="{FB185857-6148-4204-B6AA-64D2E76906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0156" y="4780798"/>
            <a:ext cx="488488" cy="488488"/>
          </a:xfrm>
          <a:prstGeom prst="rect">
            <a:avLst/>
          </a:prstGeom>
        </p:spPr>
      </p:pic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21A88B1D-9F78-44DC-B78A-6B351D0222D6}"/>
              </a:ext>
            </a:extLst>
          </p:cNvPr>
          <p:cNvSpPr txBox="1">
            <a:spLocks/>
          </p:cNvSpPr>
          <p:nvPr/>
        </p:nvSpPr>
        <p:spPr>
          <a:xfrm>
            <a:off x="3754105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" name="모서리가 둥근 직사각형 100">
            <a:extLst>
              <a:ext uri="{FF2B5EF4-FFF2-40B4-BE49-F238E27FC236}">
                <a16:creationId xmlns:a16="http://schemas.microsoft.com/office/drawing/2014/main" id="{D7B8CECA-68E0-4422-865A-5E59DA0A6129}"/>
              </a:ext>
            </a:extLst>
          </p:cNvPr>
          <p:cNvSpPr/>
          <p:nvPr/>
        </p:nvSpPr>
        <p:spPr>
          <a:xfrm>
            <a:off x="3645018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6" name="그림 15">
            <a:hlinkClick r:id="rId6"/>
            <a:extLst>
              <a:ext uri="{FF2B5EF4-FFF2-40B4-BE49-F238E27FC236}">
                <a16:creationId xmlns:a16="http://schemas.microsoft.com/office/drawing/2014/main" id="{43F6A89F-1B3F-4F91-9350-8C747642EF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13" y="5305625"/>
            <a:ext cx="686400" cy="459297"/>
          </a:xfrm>
          <a:prstGeom prst="rect">
            <a:avLst/>
          </a:prstGeom>
        </p:spPr>
      </p:pic>
      <p:sp>
        <p:nvSpPr>
          <p:cNvPr id="17" name="내용 개체 틀 4">
            <a:extLst>
              <a:ext uri="{FF2B5EF4-FFF2-40B4-BE49-F238E27FC236}">
                <a16:creationId xmlns:a16="http://schemas.microsoft.com/office/drawing/2014/main" id="{F132F8A1-5601-4A9B-A894-B9AD09C12ADA}"/>
              </a:ext>
            </a:extLst>
          </p:cNvPr>
          <p:cNvSpPr txBox="1">
            <a:spLocks/>
          </p:cNvSpPr>
          <p:nvPr/>
        </p:nvSpPr>
        <p:spPr>
          <a:xfrm>
            <a:off x="551218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8" name="그림 17">
            <a:hlinkClick r:id="rId2"/>
            <a:extLst>
              <a:ext uri="{FF2B5EF4-FFF2-40B4-BE49-F238E27FC236}">
                <a16:creationId xmlns:a16="http://schemas.microsoft.com/office/drawing/2014/main" id="{99749153-5C0D-4765-A417-2A3328ECEB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7876" y="4881499"/>
            <a:ext cx="686400" cy="429829"/>
          </a:xfrm>
          <a:prstGeom prst="rect">
            <a:avLst/>
          </a:prstGeom>
        </p:spPr>
      </p:pic>
      <p:pic>
        <p:nvPicPr>
          <p:cNvPr id="19" name="그림 18">
            <a:hlinkClick r:id="rId2"/>
            <a:extLst>
              <a:ext uri="{FF2B5EF4-FFF2-40B4-BE49-F238E27FC236}">
                <a16:creationId xmlns:a16="http://schemas.microsoft.com/office/drawing/2014/main" id="{4A04354B-3368-4A51-8329-4017FDE8D2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7439" y="4881499"/>
            <a:ext cx="686400" cy="429829"/>
          </a:xfrm>
          <a:prstGeom prst="rect">
            <a:avLst/>
          </a:prstGeom>
        </p:spPr>
      </p:pic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ACCE6CFD-A939-4C21-B98C-03C881D7D92A}"/>
              </a:ext>
            </a:extLst>
          </p:cNvPr>
          <p:cNvSpPr txBox="1">
            <a:spLocks/>
          </p:cNvSpPr>
          <p:nvPr/>
        </p:nvSpPr>
        <p:spPr>
          <a:xfrm>
            <a:off x="269034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16DC68-176C-4ECE-A9F7-72CC5C1D3DAD}"/>
              </a:ext>
            </a:extLst>
          </p:cNvPr>
          <p:cNvGrpSpPr/>
          <p:nvPr/>
        </p:nvGrpSpPr>
        <p:grpSpPr>
          <a:xfrm>
            <a:off x="2614686" y="5317349"/>
            <a:ext cx="711906" cy="928610"/>
            <a:chOff x="2673178" y="5317349"/>
            <a:chExt cx="711906" cy="928610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74265445-ABBE-4FA8-9F5E-E77AF5DAA7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BD40F0BD-F1EC-4B66-B2BA-50B0BEE7DA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62AEDCE7-66CA-4D50-AE20-CAA0E8D14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25" name="내용 개체 틀 4">
            <a:extLst>
              <a:ext uri="{FF2B5EF4-FFF2-40B4-BE49-F238E27FC236}">
                <a16:creationId xmlns:a16="http://schemas.microsoft.com/office/drawing/2014/main" id="{1B94A021-A661-4145-8B99-B3B014BF8C53}"/>
              </a:ext>
            </a:extLst>
          </p:cNvPr>
          <p:cNvSpPr txBox="1">
            <a:spLocks/>
          </p:cNvSpPr>
          <p:nvPr/>
        </p:nvSpPr>
        <p:spPr>
          <a:xfrm>
            <a:off x="162078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6" name="그림 25">
            <a:hlinkClick r:id="rId11"/>
            <a:extLst>
              <a:ext uri="{FF2B5EF4-FFF2-40B4-BE49-F238E27FC236}">
                <a16:creationId xmlns:a16="http://schemas.microsoft.com/office/drawing/2014/main" id="{F53E06B8-FDF8-4D74-ABCB-0E5CC419C01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2779" y="5323211"/>
            <a:ext cx="716594" cy="724394"/>
          </a:xfrm>
          <a:prstGeom prst="rect">
            <a:avLst/>
          </a:prstGeom>
        </p:spPr>
      </p:pic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F67D7530-2238-4F3C-90C3-1741ABD14FED}"/>
              </a:ext>
            </a:extLst>
          </p:cNvPr>
          <p:cNvSpPr txBox="1">
            <a:spLocks/>
          </p:cNvSpPr>
          <p:nvPr/>
        </p:nvSpPr>
        <p:spPr>
          <a:xfrm>
            <a:off x="2690344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45C6DB2B-C535-413C-8D13-D77AB2D7AB16}"/>
              </a:ext>
            </a:extLst>
          </p:cNvPr>
          <p:cNvSpPr txBox="1">
            <a:spLocks/>
          </p:cNvSpPr>
          <p:nvPr/>
        </p:nvSpPr>
        <p:spPr>
          <a:xfrm>
            <a:off x="1620781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447780C-11FF-4998-98CE-08648B70A683}"/>
              </a:ext>
            </a:extLst>
          </p:cNvPr>
          <p:cNvSpPr>
            <a:spLocks noChangeAspect="1"/>
          </p:cNvSpPr>
          <p:nvPr/>
        </p:nvSpPr>
        <p:spPr>
          <a:xfrm>
            <a:off x="3986115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C0BAAD4-A816-49B7-A774-735454BD422A}"/>
              </a:ext>
            </a:extLst>
          </p:cNvPr>
          <p:cNvSpPr txBox="1">
            <a:spLocks/>
          </p:cNvSpPr>
          <p:nvPr/>
        </p:nvSpPr>
        <p:spPr>
          <a:xfrm>
            <a:off x="3729169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31" name="그림 30">
            <a:hlinkClick r:id="rId13"/>
            <a:extLst>
              <a:ext uri="{FF2B5EF4-FFF2-40B4-BE49-F238E27FC236}">
                <a16:creationId xmlns:a16="http://schemas.microsoft.com/office/drawing/2014/main" id="{B56CD5C6-D72A-4E85-9D62-53A6809D13F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914" y="5652048"/>
            <a:ext cx="483730" cy="483728"/>
          </a:xfrm>
          <a:prstGeom prst="rect">
            <a:avLst/>
          </a:prstGeom>
        </p:spPr>
      </p:pic>
      <p:sp>
        <p:nvSpPr>
          <p:cNvPr id="32" name="모서리가 둥근 직사각형 118">
            <a:extLst>
              <a:ext uri="{FF2B5EF4-FFF2-40B4-BE49-F238E27FC236}">
                <a16:creationId xmlns:a16="http://schemas.microsoft.com/office/drawing/2014/main" id="{B6CC2B9C-C477-43FB-BBF0-FBC8E1AB18D2}"/>
              </a:ext>
            </a:extLst>
          </p:cNvPr>
          <p:cNvSpPr/>
          <p:nvPr/>
        </p:nvSpPr>
        <p:spPr>
          <a:xfrm>
            <a:off x="3842203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32D1C9D2-50C2-42D4-96E1-B46CA56967F5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120">
            <a:extLst>
              <a:ext uri="{FF2B5EF4-FFF2-40B4-BE49-F238E27FC236}">
                <a16:creationId xmlns:a16="http://schemas.microsoft.com/office/drawing/2014/main" id="{CDC7C3C6-8771-48F4-9093-A5B8E0EE961A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A91031CF-413F-4181-8E48-740E04EA976A}"/>
              </a:ext>
            </a:extLst>
          </p:cNvPr>
          <p:cNvCxnSpPr>
            <a:cxnSpLocks/>
          </p:cNvCxnSpPr>
          <p:nvPr/>
        </p:nvCxnSpPr>
        <p:spPr>
          <a:xfrm>
            <a:off x="653972" y="4568133"/>
            <a:ext cx="377835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2">
            <a:extLst>
              <a:ext uri="{FF2B5EF4-FFF2-40B4-BE49-F238E27FC236}">
                <a16:creationId xmlns:a16="http://schemas.microsoft.com/office/drawing/2014/main" id="{1C701659-2E9E-4138-982E-4138534F3AB8}"/>
              </a:ext>
            </a:extLst>
          </p:cNvPr>
          <p:cNvSpPr/>
          <p:nvPr/>
        </p:nvSpPr>
        <p:spPr>
          <a:xfrm>
            <a:off x="2002327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23">
            <a:extLst>
              <a:ext uri="{FF2B5EF4-FFF2-40B4-BE49-F238E27FC236}">
                <a16:creationId xmlns:a16="http://schemas.microsoft.com/office/drawing/2014/main" id="{5F45B867-C7F1-4187-9C60-CFA98C385C22}"/>
              </a:ext>
            </a:extLst>
          </p:cNvPr>
          <p:cNvSpPr/>
          <p:nvPr/>
        </p:nvSpPr>
        <p:spPr>
          <a:xfrm>
            <a:off x="1610323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38" name="모서리가 둥근 직사각형 124">
            <a:extLst>
              <a:ext uri="{FF2B5EF4-FFF2-40B4-BE49-F238E27FC236}">
                <a16:creationId xmlns:a16="http://schemas.microsoft.com/office/drawing/2014/main" id="{95068723-7530-47AD-A38E-CD99FBD51524}"/>
              </a:ext>
            </a:extLst>
          </p:cNvPr>
          <p:cNvSpPr/>
          <p:nvPr/>
        </p:nvSpPr>
        <p:spPr>
          <a:xfrm>
            <a:off x="2655447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39" name="내용 개체 틀 4">
            <a:extLst>
              <a:ext uri="{FF2B5EF4-FFF2-40B4-BE49-F238E27FC236}">
                <a16:creationId xmlns:a16="http://schemas.microsoft.com/office/drawing/2014/main" id="{D0F6021C-510B-494B-AC17-ABC9439090DF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sp>
        <p:nvSpPr>
          <p:cNvPr id="64" name="직사각형 63">
            <a:hlinkClick r:id="rId15"/>
            <a:extLst>
              <a:ext uri="{FF2B5EF4-FFF2-40B4-BE49-F238E27FC236}">
                <a16:creationId xmlns:a16="http://schemas.microsoft.com/office/drawing/2014/main" id="{FCB0D101-0FFE-4602-A103-C4679C58D625}"/>
              </a:ext>
            </a:extLst>
          </p:cNvPr>
          <p:cNvSpPr/>
          <p:nvPr/>
        </p:nvSpPr>
        <p:spPr>
          <a:xfrm>
            <a:off x="260544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BABB165-91D1-47EB-8BCF-B694689FA40E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7D9C8CEC-1C51-4247-B77A-04CC33566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749912F9-72F9-4373-A9A9-919CB23B27F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7A74C58F-FF23-45AE-B6A4-B467753149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22F95301-3EE8-4D4E-80C8-CBC9A0FE41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CEE3EF30-58D2-4FEB-823C-E5891FC8BC98}"/>
              </a:ext>
            </a:extLst>
          </p:cNvPr>
          <p:cNvGrpSpPr/>
          <p:nvPr/>
        </p:nvGrpSpPr>
        <p:grpSpPr>
          <a:xfrm>
            <a:off x="3335059" y="5436453"/>
            <a:ext cx="180001" cy="180001"/>
            <a:chOff x="7544200" y="5288276"/>
            <a:chExt cx="180001" cy="180001"/>
          </a:xfrm>
        </p:grpSpPr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C1373E16-693B-472B-9BDC-0C9BEFA28C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18DA590-4B4B-4B8B-BC91-1F808AE2770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4" name="직선 연결선 73">
                <a:extLst>
                  <a:ext uri="{FF2B5EF4-FFF2-40B4-BE49-F238E27FC236}">
                    <a16:creationId xmlns:a16="http://schemas.microsoft.com/office/drawing/2014/main" id="{7BBEE795-0222-49BC-BC80-C9B18CA0F7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D73F64A9-3BD8-4E8B-A245-E4F568EEB84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9" name="그림 88">
            <a:hlinkClick r:id="rId16"/>
            <a:extLst>
              <a:ext uri="{FF2B5EF4-FFF2-40B4-BE49-F238E27FC236}">
                <a16:creationId xmlns:a16="http://schemas.microsoft.com/office/drawing/2014/main" id="{BA611C8E-3FB6-44F0-817D-BD482FE7F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B52BF18C-9C3A-48FF-B422-9C63416B20E1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2685006" cy="2880000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BC4B67B1-ABB7-4206-9CBB-B4E6A0653AF8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3298" y="1520824"/>
            <a:ext cx="2685006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131E5A8-AFD3-4E4B-A434-C686B706B63A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8606" y="1520824"/>
            <a:ext cx="2685008" cy="2880000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1F230A08-1FAC-4296-B7F9-366914D9C319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3393" y="1520824"/>
            <a:ext cx="2988954" cy="2880000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4A4A05C4-DCBB-4041-89CA-424417BA9DC0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0683" y="1520824"/>
            <a:ext cx="2683328" cy="2880000"/>
          </a:xfrm>
          <a:prstGeom prst="rect">
            <a:avLst/>
          </a:prstGeom>
        </p:spPr>
      </p:pic>
      <p:sp>
        <p:nvSpPr>
          <p:cNvPr id="102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BEAC8DA5-CFEB-4D3D-BE00-0CCC0FD19FD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D34917D3-EC60-4DC5-9F03-253E87D99AE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5FBBF163-D4C3-4BF4-AF94-B6A21BC48289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9221BD74-920E-4AC7-87BD-096CE4E48FDB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51C0E494-CC74-470C-9E87-4667C5E27EE3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42FB80F2-803B-4981-93B3-031F70FFA3CC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B5CC3FD4-A02B-4B40-8020-F1E7A621FF47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: 도형 108">
            <a:hlinkClick r:id="rId30" action="ppaction://hlinksldjump"/>
            <a:extLst>
              <a:ext uri="{FF2B5EF4-FFF2-40B4-BE49-F238E27FC236}">
                <a16:creationId xmlns:a16="http://schemas.microsoft.com/office/drawing/2014/main" id="{88A9A78B-0979-46CA-95E3-EECB746A39F3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hlinkClick r:id="rId31" action="ppaction://hlinksldjump"/>
            <a:extLst>
              <a:ext uri="{FF2B5EF4-FFF2-40B4-BE49-F238E27FC236}">
                <a16:creationId xmlns:a16="http://schemas.microsoft.com/office/drawing/2014/main" id="{43E482E3-99C9-49B9-ADD3-5A5FDE980151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: 도형 110">
            <a:hlinkClick r:id="rId32" action="ppaction://hlinksldjump"/>
            <a:extLst>
              <a:ext uri="{FF2B5EF4-FFF2-40B4-BE49-F238E27FC236}">
                <a16:creationId xmlns:a16="http://schemas.microsoft.com/office/drawing/2014/main" id="{BA4F22E2-A81A-424B-9CD0-BA103374DE98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 157">
            <a:hlinkClick r:id="rId33" action="ppaction://hlinksldjump"/>
            <a:extLst>
              <a:ext uri="{FF2B5EF4-FFF2-40B4-BE49-F238E27FC236}">
                <a16:creationId xmlns:a16="http://schemas.microsoft.com/office/drawing/2014/main" id="{91A0E83D-4325-4C71-BDF8-B4C51EAC7E68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158">
            <a:hlinkClick r:id="rId34" action="ppaction://hlinksldjump"/>
            <a:extLst>
              <a:ext uri="{FF2B5EF4-FFF2-40B4-BE49-F238E27FC236}">
                <a16:creationId xmlns:a16="http://schemas.microsoft.com/office/drawing/2014/main" id="{8516C11B-ABCF-4B37-9345-B6DF546BB479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0773DE6C-D8C8-4C89-8E99-50373944469C}"/>
              </a:ext>
            </a:extLst>
          </p:cNvPr>
          <p:cNvCxnSpPr>
            <a:cxnSpLocks/>
          </p:cNvCxnSpPr>
          <p:nvPr/>
        </p:nvCxnSpPr>
        <p:spPr>
          <a:xfrm>
            <a:off x="10466338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126">
            <a:extLst>
              <a:ext uri="{FF2B5EF4-FFF2-40B4-BE49-F238E27FC236}">
                <a16:creationId xmlns:a16="http://schemas.microsoft.com/office/drawing/2014/main" id="{F789E4FC-4160-4213-9BB6-9AFF5B254F32}"/>
              </a:ext>
            </a:extLst>
          </p:cNvPr>
          <p:cNvSpPr/>
          <p:nvPr/>
        </p:nvSpPr>
        <p:spPr>
          <a:xfrm>
            <a:off x="10538338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73D2F7BF-9925-42EB-AFCA-EFA69779D54D}"/>
              </a:ext>
            </a:extLst>
          </p:cNvPr>
          <p:cNvSpPr txBox="1">
            <a:spLocks/>
          </p:cNvSpPr>
          <p:nvPr/>
        </p:nvSpPr>
        <p:spPr>
          <a:xfrm>
            <a:off x="1050666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7FE73BA3-4F67-45D1-8239-59CE5F33174E}"/>
              </a:ext>
            </a:extLst>
          </p:cNvPr>
          <p:cNvGrpSpPr/>
          <p:nvPr/>
        </p:nvGrpSpPr>
        <p:grpSpPr>
          <a:xfrm>
            <a:off x="10136630" y="5436453"/>
            <a:ext cx="180001" cy="180001"/>
            <a:chOff x="7544200" y="5288276"/>
            <a:chExt cx="180001" cy="180001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1CE82682-6717-4F78-B1AB-A81C9B1B8B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AB110472-8F46-4BFF-87FF-86C291416DA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3E12B611-DE47-4EA6-9389-EDB3889A99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8330EF8E-47A2-42FE-A9F7-5686DC35A70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0" name="그림 89">
            <a:hlinkClick r:id="rId16"/>
            <a:extLst>
              <a:ext uri="{FF2B5EF4-FFF2-40B4-BE49-F238E27FC236}">
                <a16:creationId xmlns:a16="http://schemas.microsoft.com/office/drawing/2014/main" id="{18726F50-51DD-4966-BE7D-20FFD030DE9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6836" y="4823438"/>
            <a:ext cx="1111004" cy="1111004"/>
          </a:xfrm>
          <a:prstGeom prst="rect">
            <a:avLst/>
          </a:prstGeom>
        </p:spPr>
      </p:pic>
      <p:grpSp>
        <p:nvGrpSpPr>
          <p:cNvPr id="96" name="그룹 95">
            <a:extLst>
              <a:ext uri="{FF2B5EF4-FFF2-40B4-BE49-F238E27FC236}">
                <a16:creationId xmlns:a16="http://schemas.microsoft.com/office/drawing/2014/main" id="{26C43C63-2F17-4CAB-81E1-34C22B13DF99}"/>
              </a:ext>
            </a:extLst>
          </p:cNvPr>
          <p:cNvGrpSpPr/>
          <p:nvPr/>
        </p:nvGrpSpPr>
        <p:grpSpPr>
          <a:xfrm>
            <a:off x="7487155" y="4483887"/>
            <a:ext cx="2649475" cy="1909749"/>
            <a:chOff x="7442452" y="4483887"/>
            <a:chExt cx="2649475" cy="1909749"/>
          </a:xfrm>
        </p:grpSpPr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D19BABF0-9A70-4713-BA5A-05CB7D34A9B3}"/>
                </a:ext>
              </a:extLst>
            </p:cNvPr>
            <p:cNvCxnSpPr>
              <a:cxnSpLocks/>
            </p:cNvCxnSpPr>
            <p:nvPr/>
          </p:nvCxnSpPr>
          <p:spPr>
            <a:xfrm>
              <a:off x="7574039" y="4568133"/>
              <a:ext cx="2376102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모서리가 둥근 직사각형 128">
              <a:extLst>
                <a:ext uri="{FF2B5EF4-FFF2-40B4-BE49-F238E27FC236}">
                  <a16:creationId xmlns:a16="http://schemas.microsoft.com/office/drawing/2014/main" id="{53EE28D5-21CA-4322-B218-AFFA538B23BB}"/>
                </a:ext>
              </a:extLst>
            </p:cNvPr>
            <p:cNvSpPr/>
            <p:nvPr/>
          </p:nvSpPr>
          <p:spPr>
            <a:xfrm>
              <a:off x="8330090" y="4483887"/>
              <a:ext cx="864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>
              <a:extLst>
                <a:ext uri="{FF2B5EF4-FFF2-40B4-BE49-F238E27FC236}">
                  <a16:creationId xmlns:a16="http://schemas.microsoft.com/office/drawing/2014/main" id="{B8AA0157-5968-497F-BB00-AE18209FF823}"/>
                </a:ext>
              </a:extLst>
            </p:cNvPr>
            <p:cNvSpPr txBox="1">
              <a:spLocks/>
            </p:cNvSpPr>
            <p:nvPr/>
          </p:nvSpPr>
          <p:spPr>
            <a:xfrm>
              <a:off x="9046669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1" name="내용 개체 틀 4">
              <a:extLst>
                <a:ext uri="{FF2B5EF4-FFF2-40B4-BE49-F238E27FC236}">
                  <a16:creationId xmlns:a16="http://schemas.microsoft.com/office/drawing/2014/main" id="{041B7286-2EA1-426B-9966-D674A1C18E52}"/>
                </a:ext>
              </a:extLst>
            </p:cNvPr>
            <p:cNvSpPr txBox="1">
              <a:spLocks/>
            </p:cNvSpPr>
            <p:nvPr/>
          </p:nvSpPr>
          <p:spPr>
            <a:xfrm>
              <a:off x="8084068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14" name="그림 113">
              <a:hlinkClick r:id="rId35"/>
              <a:extLst>
                <a:ext uri="{FF2B5EF4-FFF2-40B4-BE49-F238E27FC236}">
                  <a16:creationId xmlns:a16="http://schemas.microsoft.com/office/drawing/2014/main" id="{48A8E142-BE68-4971-95D4-C32548E51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58592" y="4957642"/>
              <a:ext cx="654120" cy="283696"/>
            </a:xfrm>
            <a:prstGeom prst="rect">
              <a:avLst/>
            </a:prstGeom>
          </p:spPr>
        </p:pic>
        <p:sp>
          <p:nvSpPr>
            <p:cNvPr id="115" name="내용 개체 틀 4">
              <a:extLst>
                <a:ext uri="{FF2B5EF4-FFF2-40B4-BE49-F238E27FC236}">
                  <a16:creationId xmlns:a16="http://schemas.microsoft.com/office/drawing/2014/main" id="{B4A9C96B-515D-454D-975C-86602F24A317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16" name="그림 115">
              <a:hlinkClick r:id="rId6"/>
              <a:extLst>
                <a:ext uri="{FF2B5EF4-FFF2-40B4-BE49-F238E27FC236}">
                  <a16:creationId xmlns:a16="http://schemas.microsoft.com/office/drawing/2014/main" id="{578086FE-E85E-4EFE-8707-DD2644BA1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42452" y="5308702"/>
              <a:ext cx="686400" cy="459297"/>
            </a:xfrm>
            <a:prstGeom prst="rect">
              <a:avLst/>
            </a:prstGeom>
          </p:spPr>
        </p:pic>
        <p:sp>
          <p:nvSpPr>
            <p:cNvPr id="117" name="내용 개체 틀 4">
              <a:extLst>
                <a:ext uri="{FF2B5EF4-FFF2-40B4-BE49-F238E27FC236}">
                  <a16:creationId xmlns:a16="http://schemas.microsoft.com/office/drawing/2014/main" id="{A56F40C3-103D-4910-AF97-29A739FAD8C1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771624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18" name="그림 117">
              <a:hlinkClick r:id="rId35"/>
              <a:extLst>
                <a:ext uri="{FF2B5EF4-FFF2-40B4-BE49-F238E27FC236}">
                  <a16:creationId xmlns:a16="http://schemas.microsoft.com/office/drawing/2014/main" id="{D3FEF94A-D13A-4312-9D7F-DE007AD71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4" y="4957642"/>
              <a:ext cx="654120" cy="283696"/>
            </a:xfrm>
            <a:prstGeom prst="rect">
              <a:avLst/>
            </a:prstGeom>
          </p:spPr>
        </p:pic>
        <p:sp>
          <p:nvSpPr>
            <p:cNvPr id="119" name="내용 개체 틀 4">
              <a:extLst>
                <a:ext uri="{FF2B5EF4-FFF2-40B4-BE49-F238E27FC236}">
                  <a16:creationId xmlns:a16="http://schemas.microsoft.com/office/drawing/2014/main" id="{21FD23C5-FC12-4AC6-8687-4F5F32079BC2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0" name="그림 119">
              <a:hlinkClick r:id="rId11"/>
              <a:extLst>
                <a:ext uri="{FF2B5EF4-FFF2-40B4-BE49-F238E27FC236}">
                  <a16:creationId xmlns:a16="http://schemas.microsoft.com/office/drawing/2014/main" id="{9662FA5C-381F-481D-933E-BFAA251C22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6487" y="5326288"/>
              <a:ext cx="716594" cy="724394"/>
            </a:xfrm>
            <a:prstGeom prst="rect">
              <a:avLst/>
            </a:prstGeom>
          </p:spPr>
        </p:pic>
        <p:sp>
          <p:nvSpPr>
            <p:cNvPr id="121" name="내용 개체 틀 4">
              <a:extLst>
                <a:ext uri="{FF2B5EF4-FFF2-40B4-BE49-F238E27FC236}">
                  <a16:creationId xmlns:a16="http://schemas.microsoft.com/office/drawing/2014/main" id="{4D94319C-8505-4993-9519-155AFB07FC58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6080017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45">
              <a:extLst>
                <a:ext uri="{FF2B5EF4-FFF2-40B4-BE49-F238E27FC236}">
                  <a16:creationId xmlns:a16="http://schemas.microsoft.com/office/drawing/2014/main" id="{56C67F3E-D3B9-437F-A093-D9409EA88AB0}"/>
                </a:ext>
              </a:extLst>
            </p:cNvPr>
            <p:cNvSpPr/>
            <p:nvPr/>
          </p:nvSpPr>
          <p:spPr>
            <a:xfrm>
              <a:off x="7479652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</a:t>
              </a:r>
            </a:p>
          </p:txBody>
        </p:sp>
        <p:pic>
          <p:nvPicPr>
            <p:cNvPr id="123" name="그림 122">
              <a:hlinkClick r:id="rId35"/>
              <a:extLst>
                <a:ext uri="{FF2B5EF4-FFF2-40B4-BE49-F238E27FC236}">
                  <a16:creationId xmlns:a16="http://schemas.microsoft.com/office/drawing/2014/main" id="{8B80D901-996B-436A-B598-61BE47BF03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8177" y="4957642"/>
              <a:ext cx="654120" cy="283696"/>
            </a:xfrm>
            <a:prstGeom prst="rect">
              <a:avLst/>
            </a:prstGeom>
          </p:spPr>
        </p:pic>
        <p:sp>
          <p:nvSpPr>
            <p:cNvPr id="124" name="내용 개체 틀 4">
              <a:extLst>
                <a:ext uri="{FF2B5EF4-FFF2-40B4-BE49-F238E27FC236}">
                  <a16:creationId xmlns:a16="http://schemas.microsoft.com/office/drawing/2014/main" id="{B6FE0598-2078-4F2C-B15E-C75276C37931}"/>
                </a:ext>
              </a:extLst>
            </p:cNvPr>
            <p:cNvSpPr txBox="1">
              <a:spLocks/>
            </p:cNvSpPr>
            <p:nvPr/>
          </p:nvSpPr>
          <p:spPr>
            <a:xfrm>
              <a:off x="9414942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9F18031-0E91-4B33-B408-1673F8C8F736}"/>
                </a:ext>
              </a:extLst>
            </p:cNvPr>
            <p:cNvGrpSpPr/>
            <p:nvPr/>
          </p:nvGrpSpPr>
          <p:grpSpPr>
            <a:xfrm>
              <a:off x="9339284" y="5317349"/>
              <a:ext cx="711906" cy="928610"/>
              <a:chOff x="9234545" y="5320426"/>
              <a:chExt cx="711906" cy="928610"/>
            </a:xfrm>
          </p:grpSpPr>
          <p:pic>
            <p:nvPicPr>
              <p:cNvPr id="126" name="그림 125">
                <a:extLst>
                  <a:ext uri="{FF2B5EF4-FFF2-40B4-BE49-F238E27FC236}">
                    <a16:creationId xmlns:a16="http://schemas.microsoft.com/office/drawing/2014/main" id="{06BCF861-E62A-4C5E-B9DB-5ACC248B9B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127" name="그림 126">
                <a:extLst>
                  <a:ext uri="{FF2B5EF4-FFF2-40B4-BE49-F238E27FC236}">
                    <a16:creationId xmlns:a16="http://schemas.microsoft.com/office/drawing/2014/main" id="{C5B4AD14-5F21-47B2-871C-AA072EE557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128" name="그림 127">
                <a:extLst>
                  <a:ext uri="{FF2B5EF4-FFF2-40B4-BE49-F238E27FC236}">
                    <a16:creationId xmlns:a16="http://schemas.microsoft.com/office/drawing/2014/main" id="{73AB2637-ACAF-429F-AC12-8F53A2DBC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129" name="모서리가 둥근 직사각형 149">
              <a:extLst>
                <a:ext uri="{FF2B5EF4-FFF2-40B4-BE49-F238E27FC236}">
                  <a16:creationId xmlns:a16="http://schemas.microsoft.com/office/drawing/2014/main" id="{6DDEFC30-46BE-40A8-BA03-85B2FF4FAE44}"/>
                </a:ext>
              </a:extLst>
            </p:cNvPr>
            <p:cNvSpPr/>
            <p:nvPr/>
          </p:nvSpPr>
          <p:spPr>
            <a:xfrm>
              <a:off x="8425621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SBP-300CMI</a:t>
              </a:r>
            </a:p>
          </p:txBody>
        </p:sp>
        <p:sp>
          <p:nvSpPr>
            <p:cNvPr id="130" name="내용 개체 틀 4">
              <a:extLst>
                <a:ext uri="{FF2B5EF4-FFF2-40B4-BE49-F238E27FC236}">
                  <a16:creationId xmlns:a16="http://schemas.microsoft.com/office/drawing/2014/main" id="{5ACEFFC5-3F57-4352-A8EE-555DD5E09FB7}"/>
                </a:ext>
              </a:extLst>
            </p:cNvPr>
            <p:cNvSpPr txBox="1">
              <a:spLocks/>
            </p:cNvSpPr>
            <p:nvPr/>
          </p:nvSpPr>
          <p:spPr>
            <a:xfrm>
              <a:off x="9412004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1" name="직사각형 130">
              <a:hlinkClick r:id="rId15"/>
              <a:extLst>
                <a:ext uri="{FF2B5EF4-FFF2-40B4-BE49-F238E27FC236}">
                  <a16:creationId xmlns:a16="http://schemas.microsoft.com/office/drawing/2014/main" id="{53083ECD-24B7-48DE-A05E-AB28AEA11DF3}"/>
                </a:ext>
              </a:extLst>
            </p:cNvPr>
            <p:cNvSpPr/>
            <p:nvPr/>
          </p:nvSpPr>
          <p:spPr>
            <a:xfrm>
              <a:off x="9370781" y="5317349"/>
              <a:ext cx="721146" cy="927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0235F23A-0D6A-49A7-B347-290922245CA1}"/>
              </a:ext>
            </a:extLst>
          </p:cNvPr>
          <p:cNvCxnSpPr>
            <a:cxnSpLocks/>
          </p:cNvCxnSpPr>
          <p:nvPr/>
        </p:nvCxnSpPr>
        <p:spPr>
          <a:xfrm>
            <a:off x="6298427" y="4568133"/>
            <a:ext cx="1079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모서리가 둥근 직사각형 126">
            <a:extLst>
              <a:ext uri="{FF2B5EF4-FFF2-40B4-BE49-F238E27FC236}">
                <a16:creationId xmlns:a16="http://schemas.microsoft.com/office/drawing/2014/main" id="{A79E70D6-5DDC-4C6D-8DD7-673AED4AD599}"/>
              </a:ext>
            </a:extLst>
          </p:cNvPr>
          <p:cNvSpPr/>
          <p:nvPr/>
        </p:nvSpPr>
        <p:spPr>
          <a:xfrm>
            <a:off x="6362432" y="4483887"/>
            <a:ext cx="951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3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Converter</a:t>
            </a: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A8ECAF57-4E32-4E34-BACD-51AED00594D7}"/>
              </a:ext>
            </a:extLst>
          </p:cNvPr>
          <p:cNvSpPr txBox="1">
            <a:spLocks/>
          </p:cNvSpPr>
          <p:nvPr/>
        </p:nvSpPr>
        <p:spPr>
          <a:xfrm>
            <a:off x="717558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35" name="그림 134">
            <a:hlinkClick r:id="rId35"/>
            <a:extLst>
              <a:ext uri="{FF2B5EF4-FFF2-40B4-BE49-F238E27FC236}">
                <a16:creationId xmlns:a16="http://schemas.microsoft.com/office/drawing/2014/main" id="{FB6C141B-27FB-475B-8994-6E7C49C6273D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940" y="4957642"/>
            <a:ext cx="654120" cy="283696"/>
          </a:xfrm>
          <a:prstGeom prst="rect">
            <a:avLst/>
          </a:prstGeom>
        </p:spPr>
      </p:pic>
      <p:sp>
        <p:nvSpPr>
          <p:cNvPr id="136" name="내용 개체 틀 4">
            <a:extLst>
              <a:ext uri="{FF2B5EF4-FFF2-40B4-BE49-F238E27FC236}">
                <a16:creationId xmlns:a16="http://schemas.microsoft.com/office/drawing/2014/main" id="{33CB415A-2ECE-4A1E-B5B3-7137AEECF662}"/>
              </a:ext>
            </a:extLst>
          </p:cNvPr>
          <p:cNvSpPr txBox="1">
            <a:spLocks/>
          </p:cNvSpPr>
          <p:nvPr/>
        </p:nvSpPr>
        <p:spPr>
          <a:xfrm>
            <a:off x="655770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37"/>
            <a:extLst>
              <a:ext uri="{FF2B5EF4-FFF2-40B4-BE49-F238E27FC236}">
                <a16:creationId xmlns:a16="http://schemas.microsoft.com/office/drawing/2014/main" id="{A1D273C4-AF7E-4D0E-8788-DC64CC81611C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178"/>
          <a:stretch/>
        </p:blipFill>
        <p:spPr>
          <a:xfrm>
            <a:off x="6608352" y="5324334"/>
            <a:ext cx="459297" cy="459297"/>
          </a:xfrm>
          <a:prstGeom prst="rect">
            <a:avLst/>
          </a:prstGeom>
        </p:spPr>
      </p:pic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59DB8801-1670-4FDD-9C1A-1700F3785A17}"/>
              </a:ext>
            </a:extLst>
          </p:cNvPr>
          <p:cNvSpPr txBox="1">
            <a:spLocks/>
          </p:cNvSpPr>
          <p:nvPr/>
        </p:nvSpPr>
        <p:spPr>
          <a:xfrm>
            <a:off x="6557705" y="556932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SBP-C15H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7978BFE-293C-4A8C-B3B5-C09E366EB7CC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32"/>
          <a:stretch/>
        </p:blipFill>
        <p:spPr>
          <a:xfrm>
            <a:off x="6148384" y="1516063"/>
            <a:ext cx="2750687" cy="28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8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DE307D75-3956-4C6F-A4E1-01836938E35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E6B33C1-FE98-435E-A313-EAA79D93125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양쪽 모서리가 둥근 사각형 80">
            <a:extLst>
              <a:ext uri="{FF2B5EF4-FFF2-40B4-BE49-F238E27FC236}">
                <a16:creationId xmlns:a16="http://schemas.microsoft.com/office/drawing/2014/main" id="{61E1231E-E90D-4ADE-901B-0DF62CFE884E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양쪽 모서리가 둥근 사각형 81">
            <a:extLst>
              <a:ext uri="{FF2B5EF4-FFF2-40B4-BE49-F238E27FC236}">
                <a16:creationId xmlns:a16="http://schemas.microsoft.com/office/drawing/2014/main" id="{1B4EA705-259D-4EF5-BB3A-9D1FD1A60101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양쪽 모서리가 둥근 사각형 82">
            <a:extLst>
              <a:ext uri="{FF2B5EF4-FFF2-40B4-BE49-F238E27FC236}">
                <a16:creationId xmlns:a16="http://schemas.microsoft.com/office/drawing/2014/main" id="{C4B1AF40-4E67-4716-8C69-D94076517B9C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양쪽 모서리가 둥근 사각형 83">
            <a:extLst>
              <a:ext uri="{FF2B5EF4-FFF2-40B4-BE49-F238E27FC236}">
                <a16:creationId xmlns:a16="http://schemas.microsoft.com/office/drawing/2014/main" id="{4F241576-CB39-4AA9-8E1F-54499BCCA1A4}"/>
              </a:ext>
            </a:extLst>
          </p:cNvPr>
          <p:cNvSpPr/>
          <p:nvPr/>
        </p:nvSpPr>
        <p:spPr>
          <a:xfrm>
            <a:off x="4079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" name="그림 101">
            <a:extLst>
              <a:ext uri="{FF2B5EF4-FFF2-40B4-BE49-F238E27FC236}">
                <a16:creationId xmlns:a16="http://schemas.microsoft.com/office/drawing/2014/main" id="{920944EF-9C90-455D-9565-B2F30FBA99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635626" cy="2880000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C0302D90-BF46-4D57-9A27-A80831812AD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3" y="1520824"/>
            <a:ext cx="5635628" cy="2880000"/>
          </a:xfrm>
          <a:prstGeom prst="rect">
            <a:avLst/>
          </a:prstGeom>
        </p:spPr>
      </p:pic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CDC29251-6225-4068-8F00-D35AB23A44CB}"/>
              </a:ext>
            </a:extLst>
          </p:cNvPr>
          <p:cNvGrpSpPr/>
          <p:nvPr/>
        </p:nvGrpSpPr>
        <p:grpSpPr>
          <a:xfrm>
            <a:off x="8888603" y="5267956"/>
            <a:ext cx="180001" cy="180001"/>
            <a:chOff x="7544200" y="5288276"/>
            <a:chExt cx="180001" cy="180001"/>
          </a:xfrm>
        </p:grpSpPr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988DFDE7-5316-413F-9D96-3F3066C312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8094ADB6-F94E-4233-A644-A9FF63ACDB7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DB7744F3-75A4-4A81-BFA8-E9E44CE100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F0B6B52A-B80D-4950-BADE-7C06F5EF25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54F4D165-3273-4384-97D1-09944D4DB4DC}"/>
              </a:ext>
            </a:extLst>
          </p:cNvPr>
          <p:cNvGrpSpPr/>
          <p:nvPr/>
        </p:nvGrpSpPr>
        <p:grpSpPr>
          <a:xfrm>
            <a:off x="7353709" y="4668514"/>
            <a:ext cx="1153146" cy="1674000"/>
            <a:chOff x="6235069" y="4638622"/>
            <a:chExt cx="1153146" cy="1674000"/>
          </a:xfrm>
        </p:grpSpPr>
        <p:sp>
          <p:nvSpPr>
            <p:cNvPr id="110" name="모서리가 둥근 직사각형 279">
              <a:extLst>
                <a:ext uri="{FF2B5EF4-FFF2-40B4-BE49-F238E27FC236}">
                  <a16:creationId xmlns:a16="http://schemas.microsoft.com/office/drawing/2014/main" id="{DE5AF3DD-0F4A-4E0F-A6C4-1C0A23284B97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11" name="모서리가 둥근 직사각형 262">
              <a:extLst>
                <a:ext uri="{FF2B5EF4-FFF2-40B4-BE49-F238E27FC236}">
                  <a16:creationId xmlns:a16="http://schemas.microsoft.com/office/drawing/2014/main" id="{993F5048-19CB-4ECA-A90D-8FBB0C69C0C0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12" name="내용 개체 틀 4">
            <a:extLst>
              <a:ext uri="{FF2B5EF4-FFF2-40B4-BE49-F238E27FC236}">
                <a16:creationId xmlns:a16="http://schemas.microsoft.com/office/drawing/2014/main" id="{FAF27121-7868-4478-A64D-6665167B49B8}"/>
              </a:ext>
            </a:extLst>
          </p:cNvPr>
          <p:cNvSpPr txBox="1">
            <a:spLocks/>
          </p:cNvSpPr>
          <p:nvPr/>
        </p:nvSpPr>
        <p:spPr>
          <a:xfrm>
            <a:off x="752123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그림 112">
            <a:hlinkClick r:id="rId6"/>
            <a:extLst>
              <a:ext uri="{FF2B5EF4-FFF2-40B4-BE49-F238E27FC236}">
                <a16:creationId xmlns:a16="http://schemas.microsoft.com/office/drawing/2014/main" id="{4348BA14-7EE1-4BA2-BEF1-9FC11BE774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4168" y="4898070"/>
            <a:ext cx="652228" cy="911750"/>
          </a:xfrm>
          <a:prstGeom prst="rect">
            <a:avLst/>
          </a:prstGeom>
        </p:spPr>
      </p:pic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679F8C13-20EE-4C28-8BBD-08F2F29E1ABE}"/>
              </a:ext>
            </a:extLst>
          </p:cNvPr>
          <p:cNvGrpSpPr/>
          <p:nvPr/>
        </p:nvGrpSpPr>
        <p:grpSpPr>
          <a:xfrm>
            <a:off x="7353709" y="4483887"/>
            <a:ext cx="1153146" cy="180000"/>
            <a:chOff x="545300" y="4483887"/>
            <a:chExt cx="1153146" cy="180000"/>
          </a:xfrm>
        </p:grpSpPr>
        <p:cxnSp>
          <p:nvCxnSpPr>
            <p:cNvPr id="115" name="직선 연결선 114">
              <a:extLst>
                <a:ext uri="{FF2B5EF4-FFF2-40B4-BE49-F238E27FC236}">
                  <a16:creationId xmlns:a16="http://schemas.microsoft.com/office/drawing/2014/main" id="{2B07380E-71BF-44A9-8F5F-7B377862DE06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모서리가 둥근 직사각형 273">
              <a:extLst>
                <a:ext uri="{FF2B5EF4-FFF2-40B4-BE49-F238E27FC236}">
                  <a16:creationId xmlns:a16="http://schemas.microsoft.com/office/drawing/2014/main" id="{CEC8B5AB-09D4-4717-BFA5-6F64F1D8F099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1E9ED878-3462-4E2F-95B7-26A51FBB8AE6}"/>
              </a:ext>
            </a:extLst>
          </p:cNvPr>
          <p:cNvCxnSpPr>
            <a:cxnSpLocks/>
          </p:cNvCxnSpPr>
          <p:nvPr/>
        </p:nvCxnSpPr>
        <p:spPr>
          <a:xfrm>
            <a:off x="91442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내용 개체 틀 4">
            <a:extLst>
              <a:ext uri="{FF2B5EF4-FFF2-40B4-BE49-F238E27FC236}">
                <a16:creationId xmlns:a16="http://schemas.microsoft.com/office/drawing/2014/main" id="{96E8EA00-C22F-4F06-AF6D-9F6D694B9588}"/>
              </a:ext>
            </a:extLst>
          </p:cNvPr>
          <p:cNvSpPr txBox="1">
            <a:spLocks/>
          </p:cNvSpPr>
          <p:nvPr/>
        </p:nvSpPr>
        <p:spPr>
          <a:xfrm>
            <a:off x="932581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pic>
        <p:nvPicPr>
          <p:cNvPr id="119" name="그림 118">
            <a:hlinkClick r:id="rId8"/>
            <a:extLst>
              <a:ext uri="{FF2B5EF4-FFF2-40B4-BE49-F238E27FC236}">
                <a16:creationId xmlns:a16="http://schemas.microsoft.com/office/drawing/2014/main" id="{87FE054A-D28F-4DAF-A737-252F2B2D99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5979" y="4823438"/>
            <a:ext cx="1111004" cy="1111004"/>
          </a:xfrm>
          <a:prstGeom prst="rect">
            <a:avLst/>
          </a:prstGeom>
        </p:spPr>
      </p:pic>
      <p:sp>
        <p:nvSpPr>
          <p:cNvPr id="120" name="모서리가 둥근 직사각형 174">
            <a:extLst>
              <a:ext uri="{FF2B5EF4-FFF2-40B4-BE49-F238E27FC236}">
                <a16:creationId xmlns:a16="http://schemas.microsoft.com/office/drawing/2014/main" id="{C2142CEE-5781-4A51-ADE0-C879E426D8B1}"/>
              </a:ext>
            </a:extLst>
          </p:cNvPr>
          <p:cNvSpPr/>
          <p:nvPr/>
        </p:nvSpPr>
        <p:spPr>
          <a:xfrm>
            <a:off x="948348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A7A8062B-795C-4335-AB8B-527382CF4416}"/>
              </a:ext>
            </a:extLst>
          </p:cNvPr>
          <p:cNvGrpSpPr/>
          <p:nvPr/>
        </p:nvGrpSpPr>
        <p:grpSpPr>
          <a:xfrm>
            <a:off x="3248481" y="5267956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15CAB149-B89C-47F6-8B54-E61DB151AD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37CDE081-62D2-451A-837B-BD506256ABC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E5DC7AD0-01A6-473C-836F-27F73BF551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5C256196-4A4D-44C1-9B9E-C273A2BF447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35DA101A-CF9D-48C3-8686-F9D8EA836214}"/>
              </a:ext>
            </a:extLst>
          </p:cNvPr>
          <p:cNvGrpSpPr/>
          <p:nvPr/>
        </p:nvGrpSpPr>
        <p:grpSpPr>
          <a:xfrm>
            <a:off x="1712203" y="4483887"/>
            <a:ext cx="1153146" cy="1858627"/>
            <a:chOff x="1867969" y="4483887"/>
            <a:chExt cx="1153146" cy="1858627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202270AB-D230-4785-AECC-22251574EEA2}"/>
                </a:ext>
              </a:extLst>
            </p:cNvPr>
            <p:cNvGrpSpPr/>
            <p:nvPr/>
          </p:nvGrpSpPr>
          <p:grpSpPr>
            <a:xfrm>
              <a:off x="1867969" y="4668514"/>
              <a:ext cx="1153146" cy="1674000"/>
              <a:chOff x="6235069" y="4638622"/>
              <a:chExt cx="1153146" cy="1674000"/>
            </a:xfrm>
          </p:grpSpPr>
          <p:sp>
            <p:nvSpPr>
              <p:cNvPr id="133" name="모서리가 둥근 직사각형 279">
                <a:extLst>
                  <a:ext uri="{FF2B5EF4-FFF2-40B4-BE49-F238E27FC236}">
                    <a16:creationId xmlns:a16="http://schemas.microsoft.com/office/drawing/2014/main" id="{C1D6E662-5B8B-45BE-95A9-F21E9345119A}"/>
                  </a:ext>
                </a:extLst>
              </p:cNvPr>
              <p:cNvSpPr/>
              <p:nvPr/>
            </p:nvSpPr>
            <p:spPr>
              <a:xfrm>
                <a:off x="6235069" y="4692622"/>
                <a:ext cx="1153146" cy="1620000"/>
              </a:xfrm>
              <a:prstGeom prst="roundRect">
                <a:avLst>
                  <a:gd name="adj" fmla="val 0"/>
                </a:avLst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89A6B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134" name="모서리가 둥근 직사각형 262">
                <a:extLst>
                  <a:ext uri="{FF2B5EF4-FFF2-40B4-BE49-F238E27FC236}">
                    <a16:creationId xmlns:a16="http://schemas.microsoft.com/office/drawing/2014/main" id="{E8FB71BA-0C16-4ECF-941B-C880CC99D621}"/>
                  </a:ext>
                </a:extLst>
              </p:cNvPr>
              <p:cNvSpPr/>
              <p:nvPr/>
            </p:nvSpPr>
            <p:spPr>
              <a:xfrm>
                <a:off x="6613642" y="4638622"/>
                <a:ext cx="396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Option</a:t>
                </a:r>
                <a:endParaRPr kumimoji="0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8" name="내용 개체 틀 4">
              <a:extLst>
                <a:ext uri="{FF2B5EF4-FFF2-40B4-BE49-F238E27FC236}">
                  <a16:creationId xmlns:a16="http://schemas.microsoft.com/office/drawing/2014/main" id="{75D609DD-65C4-4341-891C-9FA2AA0DF520}"/>
                </a:ext>
              </a:extLst>
            </p:cNvPr>
            <p:cNvSpPr txBox="1">
              <a:spLocks/>
            </p:cNvSpPr>
            <p:nvPr/>
          </p:nvSpPr>
          <p:spPr>
            <a:xfrm>
              <a:off x="203549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9" name="그림 128">
              <a:hlinkClick r:id="rId6"/>
              <a:extLst>
                <a:ext uri="{FF2B5EF4-FFF2-40B4-BE49-F238E27FC236}">
                  <a16:creationId xmlns:a16="http://schemas.microsoft.com/office/drawing/2014/main" id="{D90A7D4B-19A5-471D-9FF0-0D27F472B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18428" y="4898070"/>
              <a:ext cx="652228" cy="911750"/>
            </a:xfrm>
            <a:prstGeom prst="rect">
              <a:avLst/>
            </a:prstGeom>
          </p:spPr>
        </p:pic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03DF49B8-B331-4A2A-8293-B2CBA7B34349}"/>
                </a:ext>
              </a:extLst>
            </p:cNvPr>
            <p:cNvGrpSpPr/>
            <p:nvPr/>
          </p:nvGrpSpPr>
          <p:grpSpPr>
            <a:xfrm>
              <a:off x="1867969" y="4483887"/>
              <a:ext cx="1153146" cy="180000"/>
              <a:chOff x="545300" y="4483887"/>
              <a:chExt cx="1153146" cy="180000"/>
            </a:xfrm>
          </p:grpSpPr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67059E91-9E89-44D3-949C-C889D0329A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0" y="4573887"/>
                <a:ext cx="1153146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모서리가 둥근 직사각형 273">
                <a:extLst>
                  <a:ext uri="{FF2B5EF4-FFF2-40B4-BE49-F238E27FC236}">
                    <a16:creationId xmlns:a16="http://schemas.microsoft.com/office/drawing/2014/main" id="{A5EBAFB2-3C5B-4EB8-89A7-C611EE2FDF53}"/>
                  </a:ext>
                </a:extLst>
              </p:cNvPr>
              <p:cNvSpPr/>
              <p:nvPr/>
            </p:nvSpPr>
            <p:spPr>
              <a:xfrm>
                <a:off x="885340" y="4483887"/>
                <a:ext cx="473066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F9A0C356-AA39-4AAB-A9C4-B354FB8CDA2B}"/>
              </a:ext>
            </a:extLst>
          </p:cNvPr>
          <p:cNvGrpSpPr/>
          <p:nvPr/>
        </p:nvGrpSpPr>
        <p:grpSpPr>
          <a:xfrm>
            <a:off x="3628394" y="4483887"/>
            <a:ext cx="1111004" cy="1861311"/>
            <a:chOff x="3621694" y="4483887"/>
            <a:chExt cx="1111004" cy="1861311"/>
          </a:xfrm>
        </p:grpSpPr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54E2A83C-22D2-494E-88EA-3310C509D5A0}"/>
                </a:ext>
              </a:extLst>
            </p:cNvPr>
            <p:cNvCxnSpPr>
              <a:cxnSpLocks/>
            </p:cNvCxnSpPr>
            <p:nvPr/>
          </p:nvCxnSpPr>
          <p:spPr>
            <a:xfrm>
              <a:off x="3644897" y="4573887"/>
              <a:ext cx="1064599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모서리가 둥근 직사각형 49">
              <a:extLst>
                <a:ext uri="{FF2B5EF4-FFF2-40B4-BE49-F238E27FC236}">
                  <a16:creationId xmlns:a16="http://schemas.microsoft.com/office/drawing/2014/main" id="{845C4BB4-6831-4564-9702-E7435D2D0D86}"/>
                </a:ext>
              </a:extLst>
            </p:cNvPr>
            <p:cNvSpPr/>
            <p:nvPr/>
          </p:nvSpPr>
          <p:spPr>
            <a:xfrm>
              <a:off x="3881082" y="4483887"/>
              <a:ext cx="592228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내용 개체 틀 4">
              <a:extLst>
                <a:ext uri="{FF2B5EF4-FFF2-40B4-BE49-F238E27FC236}">
                  <a16:creationId xmlns:a16="http://schemas.microsoft.com/office/drawing/2014/main" id="{33FD1E37-B1FD-4DDB-A1F6-6C1178D65B25}"/>
                </a:ext>
              </a:extLst>
            </p:cNvPr>
            <p:cNvSpPr txBox="1">
              <a:spLocks/>
            </p:cNvSpPr>
            <p:nvPr/>
          </p:nvSpPr>
          <p:spPr>
            <a:xfrm>
              <a:off x="364152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</a:p>
          </p:txBody>
        </p:sp>
        <p:pic>
          <p:nvPicPr>
            <p:cNvPr id="139" name="그림 138">
              <a:hlinkClick r:id="rId10"/>
              <a:extLst>
                <a:ext uri="{FF2B5EF4-FFF2-40B4-BE49-F238E27FC236}">
                  <a16:creationId xmlns:a16="http://schemas.microsoft.com/office/drawing/2014/main" id="{56846984-10B1-4BA4-8F1B-8484D423C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694" y="4823051"/>
              <a:ext cx="1111004" cy="1111004"/>
            </a:xfrm>
            <a:prstGeom prst="rect">
              <a:avLst/>
            </a:prstGeom>
          </p:spPr>
        </p:pic>
      </p:grpSp>
      <p:sp>
        <p:nvSpPr>
          <p:cNvPr id="57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661DCEE8-876A-4AC1-9988-A921739ABF91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0330A9A2-10CB-48A0-ADFF-65AC369D515B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D6B63060-428F-4190-B93E-269EC23AC102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94F38B57-D5FA-4AF0-974F-FB1F7DEF1DBE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EEFAB590-399E-4759-9B81-607A15C31147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hlinkClick r:id="rId17" action="ppaction://hlinksldjump"/>
            <a:extLst>
              <a:ext uri="{FF2B5EF4-FFF2-40B4-BE49-F238E27FC236}">
                <a16:creationId xmlns:a16="http://schemas.microsoft.com/office/drawing/2014/main" id="{AE9B1039-97E3-4C6E-B22C-6223AFB438B5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>
            <a:hlinkClick r:id="rId18" action="ppaction://hlinksldjump"/>
            <a:extLst>
              <a:ext uri="{FF2B5EF4-FFF2-40B4-BE49-F238E27FC236}">
                <a16:creationId xmlns:a16="http://schemas.microsoft.com/office/drawing/2014/main" id="{618BDF63-01AA-4545-AAB0-994AA020B20C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63">
            <a:hlinkClick r:id="rId19" action="ppaction://hlinksldjump"/>
            <a:extLst>
              <a:ext uri="{FF2B5EF4-FFF2-40B4-BE49-F238E27FC236}">
                <a16:creationId xmlns:a16="http://schemas.microsoft.com/office/drawing/2014/main" id="{49B23F12-FF62-4CD8-9133-3740D9FFE740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F930924D-8116-4239-B30A-5422768E5CF1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132C9E82-4371-4AD0-BD72-C83AC11A344A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1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1234A8A3-C817-4A61-91A3-0E3F21BE63F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1">
            <a:extLst>
              <a:ext uri="{FF2B5EF4-FFF2-40B4-BE49-F238E27FC236}">
                <a16:creationId xmlns:a16="http://schemas.microsoft.com/office/drawing/2014/main" id="{BD00FE0A-0AEB-478F-944F-FAF4C8894D7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401A6DBD-4F6F-4EFF-B37E-9235B898DC32}"/>
              </a:ext>
            </a:extLst>
          </p:cNvPr>
          <p:cNvGrpSpPr/>
          <p:nvPr/>
        </p:nvGrpSpPr>
        <p:grpSpPr>
          <a:xfrm>
            <a:off x="6926106" y="5283196"/>
            <a:ext cx="180001" cy="180001"/>
            <a:chOff x="7544200" y="5288276"/>
            <a:chExt cx="180001" cy="180001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110F5BCB-16CF-468D-BC9D-D62E96879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0F70DBE9-A41E-43D7-B82A-D6294923C35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4E0EDFE1-8585-4E50-A53C-2B8505CD1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71D0FE2D-2E55-4D38-9B99-533BF092674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2" name="그림 91">
            <a:hlinkClick r:id="rId2"/>
            <a:extLst>
              <a:ext uri="{FF2B5EF4-FFF2-40B4-BE49-F238E27FC236}">
                <a16:creationId xmlns:a16="http://schemas.microsoft.com/office/drawing/2014/main" id="{601F2D16-3334-4F05-AD5E-58B7E5E63A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36899" y="4819539"/>
            <a:ext cx="1111004" cy="1111004"/>
          </a:xfrm>
          <a:prstGeom prst="rect">
            <a:avLst/>
          </a:prstGeom>
        </p:spPr>
      </p:pic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9AF891E4-223D-47B2-A565-A3B07E9B03D7}"/>
              </a:ext>
            </a:extLst>
          </p:cNvPr>
          <p:cNvSpPr txBox="1">
            <a:spLocks/>
          </p:cNvSpPr>
          <p:nvPr/>
        </p:nvSpPr>
        <p:spPr>
          <a:xfrm>
            <a:off x="425673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27EFB422-8D0C-4AB3-ADE2-B14C247B848A}"/>
              </a:ext>
            </a:extLst>
          </p:cNvPr>
          <p:cNvSpPr txBox="1">
            <a:spLocks/>
          </p:cNvSpPr>
          <p:nvPr/>
        </p:nvSpPr>
        <p:spPr>
          <a:xfrm>
            <a:off x="560261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8A3A7132-5C63-41FE-82A8-3B4AFC47A84A}"/>
              </a:ext>
            </a:extLst>
          </p:cNvPr>
          <p:cNvCxnSpPr>
            <a:cxnSpLocks/>
          </p:cNvCxnSpPr>
          <p:nvPr/>
        </p:nvCxnSpPr>
        <p:spPr>
          <a:xfrm>
            <a:off x="438324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모서리가 둥근 직사각형 174">
            <a:extLst>
              <a:ext uri="{FF2B5EF4-FFF2-40B4-BE49-F238E27FC236}">
                <a16:creationId xmlns:a16="http://schemas.microsoft.com/office/drawing/2014/main" id="{6A9B31E4-F459-4561-A810-4B9B6CFF74FD}"/>
              </a:ext>
            </a:extLst>
          </p:cNvPr>
          <p:cNvSpPr/>
          <p:nvPr/>
        </p:nvSpPr>
        <p:spPr>
          <a:xfrm>
            <a:off x="494635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4"/>
            <a:extLst>
              <a:ext uri="{FF2B5EF4-FFF2-40B4-BE49-F238E27FC236}">
                <a16:creationId xmlns:a16="http://schemas.microsoft.com/office/drawing/2014/main" id="{68278D3A-62C8-4AEA-B223-FF4A3E310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784" y="4819539"/>
            <a:ext cx="1111004" cy="1111004"/>
          </a:xfrm>
          <a:prstGeom prst="rect">
            <a:avLst/>
          </a:prstGeom>
        </p:spPr>
      </p:pic>
      <p:sp>
        <p:nvSpPr>
          <p:cNvPr id="98" name="내용 개체 틀 4">
            <a:extLst>
              <a:ext uri="{FF2B5EF4-FFF2-40B4-BE49-F238E27FC236}">
                <a16:creationId xmlns:a16="http://schemas.microsoft.com/office/drawing/2014/main" id="{0DE675AD-0BF0-4E81-A851-7D58735D3B66}"/>
              </a:ext>
            </a:extLst>
          </p:cNvPr>
          <p:cNvSpPr txBox="1">
            <a:spLocks/>
          </p:cNvSpPr>
          <p:nvPr/>
        </p:nvSpPr>
        <p:spPr>
          <a:xfrm>
            <a:off x="528862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99" name="그림 98">
            <a:hlinkClick r:id="rId6"/>
            <a:extLst>
              <a:ext uri="{FF2B5EF4-FFF2-40B4-BE49-F238E27FC236}">
                <a16:creationId xmlns:a16="http://schemas.microsoft.com/office/drawing/2014/main" id="{3413F1C1-3F27-4FF9-9FDA-CFACE469E6A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51240" y="4815850"/>
            <a:ext cx="1116000" cy="1116000"/>
          </a:xfrm>
          <a:prstGeom prst="rect">
            <a:avLst/>
          </a:prstGeom>
        </p:spPr>
      </p:pic>
      <p:pic>
        <p:nvPicPr>
          <p:cNvPr id="100" name="그림 99">
            <a:hlinkClick r:id="rId8"/>
            <a:extLst>
              <a:ext uri="{FF2B5EF4-FFF2-40B4-BE49-F238E27FC236}">
                <a16:creationId xmlns:a16="http://schemas.microsoft.com/office/drawing/2014/main" id="{B028C484-EB14-463D-8455-19E6ACE481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7768" y="4823438"/>
            <a:ext cx="1111004" cy="1111004"/>
          </a:xfrm>
          <a:prstGeom prst="rect">
            <a:avLst/>
          </a:prstGeom>
        </p:spPr>
      </p:pic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0BC7ADEC-E6E8-4917-B776-4289B39DD413}"/>
              </a:ext>
            </a:extLst>
          </p:cNvPr>
          <p:cNvSpPr txBox="1">
            <a:spLocks/>
          </p:cNvSpPr>
          <p:nvPr/>
        </p:nvSpPr>
        <p:spPr>
          <a:xfrm>
            <a:off x="717356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내용 개체 틀 4">
            <a:extLst>
              <a:ext uri="{FF2B5EF4-FFF2-40B4-BE49-F238E27FC236}">
                <a16:creationId xmlns:a16="http://schemas.microsoft.com/office/drawing/2014/main" id="{9DBD083E-7AEB-40DD-A3DB-62D2DC4CAD23}"/>
              </a:ext>
            </a:extLst>
          </p:cNvPr>
          <p:cNvSpPr txBox="1">
            <a:spLocks/>
          </p:cNvSpPr>
          <p:nvPr/>
        </p:nvSpPr>
        <p:spPr>
          <a:xfrm>
            <a:off x="863759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813D2AA7-7DC0-4E00-B013-D1D22A120616}"/>
              </a:ext>
            </a:extLst>
          </p:cNvPr>
          <p:cNvCxnSpPr>
            <a:cxnSpLocks/>
          </p:cNvCxnSpPr>
          <p:nvPr/>
        </p:nvCxnSpPr>
        <p:spPr>
          <a:xfrm>
            <a:off x="859727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126">
            <a:extLst>
              <a:ext uri="{FF2B5EF4-FFF2-40B4-BE49-F238E27FC236}">
                <a16:creationId xmlns:a16="http://schemas.microsoft.com/office/drawing/2014/main" id="{B9970D11-57FC-4461-9D44-2C4B8EAB96D8}"/>
              </a:ext>
            </a:extLst>
          </p:cNvPr>
          <p:cNvSpPr/>
          <p:nvPr/>
        </p:nvSpPr>
        <p:spPr>
          <a:xfrm>
            <a:off x="866927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5C598F80-1359-48BD-B14B-1B646D6CE7A4}"/>
              </a:ext>
            </a:extLst>
          </p:cNvPr>
          <p:cNvCxnSpPr>
            <a:cxnSpLocks/>
          </p:cNvCxnSpPr>
          <p:nvPr/>
        </p:nvCxnSpPr>
        <p:spPr>
          <a:xfrm>
            <a:off x="713324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모서리가 둥근 직사각형 126">
            <a:extLst>
              <a:ext uri="{FF2B5EF4-FFF2-40B4-BE49-F238E27FC236}">
                <a16:creationId xmlns:a16="http://schemas.microsoft.com/office/drawing/2014/main" id="{03140B47-6321-45AA-9CC7-D7B14F7DB469}"/>
              </a:ext>
            </a:extLst>
          </p:cNvPr>
          <p:cNvSpPr/>
          <p:nvPr/>
        </p:nvSpPr>
        <p:spPr>
          <a:xfrm>
            <a:off x="7191408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B64EC8D6-5CD3-4993-89B9-EBFD7790A628}"/>
              </a:ext>
            </a:extLst>
          </p:cNvPr>
          <p:cNvGrpSpPr/>
          <p:nvPr/>
        </p:nvGrpSpPr>
        <p:grpSpPr>
          <a:xfrm>
            <a:off x="8348310" y="5283196"/>
            <a:ext cx="180001" cy="180001"/>
            <a:chOff x="7544200" y="5288276"/>
            <a:chExt cx="180001" cy="180001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5EFEFCB1-382E-4948-B041-5F5BD53F3A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780E708-8FA1-4088-AEBD-E48FFC62914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627B5F4E-FCBC-4546-893B-D5094CDA9C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56FEC9AF-5479-486B-BBE3-AE0956E6B4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B0F55921-CFAB-4987-B837-634F249C3B80}"/>
              </a:ext>
            </a:extLst>
          </p:cNvPr>
          <p:cNvGrpSpPr/>
          <p:nvPr/>
        </p:nvGrpSpPr>
        <p:grpSpPr>
          <a:xfrm>
            <a:off x="3873608" y="5267956"/>
            <a:ext cx="180001" cy="180001"/>
            <a:chOff x="7544200" y="5288276"/>
            <a:chExt cx="180001" cy="180001"/>
          </a:xfrm>
        </p:grpSpPr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8DED3213-181D-47D6-A7CC-48929966B5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CE24090F-1857-41AA-9AF7-E5A9D0C55E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494FA534-B73C-4021-90F4-4A1045662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연결선 115">
                <a:extLst>
                  <a:ext uri="{FF2B5EF4-FFF2-40B4-BE49-F238E27FC236}">
                    <a16:creationId xmlns:a16="http://schemas.microsoft.com/office/drawing/2014/main" id="{A183201F-E6D9-49F2-B0CA-2EA72726AF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0DD64AD0-901B-4A81-8C47-D0D60F465A3F}"/>
              </a:ext>
            </a:extLst>
          </p:cNvPr>
          <p:cNvGrpSpPr/>
          <p:nvPr/>
        </p:nvGrpSpPr>
        <p:grpSpPr>
          <a:xfrm>
            <a:off x="2442726" y="4668514"/>
            <a:ext cx="1153146" cy="1674000"/>
            <a:chOff x="6235069" y="4638622"/>
            <a:chExt cx="1153146" cy="1674000"/>
          </a:xfrm>
        </p:grpSpPr>
        <p:sp>
          <p:nvSpPr>
            <p:cNvPr id="118" name="모서리가 둥근 직사각형 279">
              <a:extLst>
                <a:ext uri="{FF2B5EF4-FFF2-40B4-BE49-F238E27FC236}">
                  <a16:creationId xmlns:a16="http://schemas.microsoft.com/office/drawing/2014/main" id="{6C7DC48F-A6B3-4D69-AF75-68AAB329596E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262">
              <a:extLst>
                <a:ext uri="{FF2B5EF4-FFF2-40B4-BE49-F238E27FC236}">
                  <a16:creationId xmlns:a16="http://schemas.microsoft.com/office/drawing/2014/main" id="{C78073D0-3654-4E13-B567-E3260D8D859D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020DCB93-0921-4BBE-9F6E-DEF0CF4322AA}"/>
              </a:ext>
            </a:extLst>
          </p:cNvPr>
          <p:cNvSpPr txBox="1">
            <a:spLocks/>
          </p:cNvSpPr>
          <p:nvPr/>
        </p:nvSpPr>
        <p:spPr>
          <a:xfrm>
            <a:off x="261025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" name="그림 120">
            <a:hlinkClick r:id="rId10"/>
            <a:extLst>
              <a:ext uri="{FF2B5EF4-FFF2-40B4-BE49-F238E27FC236}">
                <a16:creationId xmlns:a16="http://schemas.microsoft.com/office/drawing/2014/main" id="{99AE973B-88CC-4036-87D5-91ECCB4C20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3185" y="4898070"/>
            <a:ext cx="652228" cy="911750"/>
          </a:xfrm>
          <a:prstGeom prst="rect">
            <a:avLst/>
          </a:prstGeom>
        </p:spPr>
      </p:pic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3E02FE92-11A3-4A7F-987A-773309655CBB}"/>
              </a:ext>
            </a:extLst>
          </p:cNvPr>
          <p:cNvGrpSpPr/>
          <p:nvPr/>
        </p:nvGrpSpPr>
        <p:grpSpPr>
          <a:xfrm>
            <a:off x="2442726" y="4483887"/>
            <a:ext cx="1153146" cy="180000"/>
            <a:chOff x="545300" y="4483887"/>
            <a:chExt cx="1153146" cy="180000"/>
          </a:xfrm>
        </p:grpSpPr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2063AC4C-9E31-4093-97CD-B78E64F4B4B8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모서리가 둥근 직사각형 273">
              <a:extLst>
                <a:ext uri="{FF2B5EF4-FFF2-40B4-BE49-F238E27FC236}">
                  <a16:creationId xmlns:a16="http://schemas.microsoft.com/office/drawing/2014/main" id="{0164AF18-72BE-45D5-B442-C0AFBE744DD7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5" name="그림 124">
            <a:extLst>
              <a:ext uri="{FF2B5EF4-FFF2-40B4-BE49-F238E27FC236}">
                <a16:creationId xmlns:a16="http://schemas.microsoft.com/office/drawing/2014/main" id="{27DA96DB-DAFE-4541-9FD0-B6AF10B01C1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501"/>
          <a:stretch/>
        </p:blipFill>
        <p:spPr>
          <a:xfrm>
            <a:off x="407987" y="1518256"/>
            <a:ext cx="5618624" cy="2880000"/>
          </a:xfrm>
          <a:prstGeom prst="rect">
            <a:avLst/>
          </a:prstGeom>
        </p:spPr>
      </p:pic>
      <p:pic>
        <p:nvPicPr>
          <p:cNvPr id="126" name="그림 125">
            <a:extLst>
              <a:ext uri="{FF2B5EF4-FFF2-40B4-BE49-F238E27FC236}">
                <a16:creationId xmlns:a16="http://schemas.microsoft.com/office/drawing/2014/main" id="{E2F7574E-B694-4AB9-B3DD-AAE8552E13C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848" y="1520824"/>
            <a:ext cx="5464911" cy="288000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1970D002-3F58-4EA0-AA56-6C1C531E7D6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952" y="1520824"/>
            <a:ext cx="5014059" cy="2880000"/>
          </a:xfrm>
          <a:prstGeom prst="rect">
            <a:avLst/>
          </a:prstGeom>
        </p:spPr>
      </p:pic>
      <p:sp>
        <p:nvSpPr>
          <p:cNvPr id="45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A2257BE4-3BB6-4197-B82F-EE9B519A90C1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931D5133-464C-4FAB-9F72-C8B90263379B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46D0D321-3114-4C36-824F-0BB7A03CACB6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7">
            <a:hlinkClick r:id="rId18" action="ppaction://hlinksldjump"/>
            <a:extLst>
              <a:ext uri="{FF2B5EF4-FFF2-40B4-BE49-F238E27FC236}">
                <a16:creationId xmlns:a16="http://schemas.microsoft.com/office/drawing/2014/main" id="{B22B34E5-1D29-4964-B709-9446C6683EFA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 158">
            <a:hlinkClick r:id="rId19" action="ppaction://hlinksldjump"/>
            <a:extLst>
              <a:ext uri="{FF2B5EF4-FFF2-40B4-BE49-F238E27FC236}">
                <a16:creationId xmlns:a16="http://schemas.microsoft.com/office/drawing/2014/main" id="{9C3D56BE-3FC8-473E-8C59-CB630A8E6039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20" action="ppaction://hlinksldjump"/>
            <a:extLst>
              <a:ext uri="{FF2B5EF4-FFF2-40B4-BE49-F238E27FC236}">
                <a16:creationId xmlns:a16="http://schemas.microsoft.com/office/drawing/2014/main" id="{DB4A5EAA-AFAF-409C-841B-9D175D6DA593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직사각형 50">
            <a:hlinkClick r:id="rId21" action="ppaction://hlinksldjump"/>
            <a:extLst>
              <a:ext uri="{FF2B5EF4-FFF2-40B4-BE49-F238E27FC236}">
                <a16:creationId xmlns:a16="http://schemas.microsoft.com/office/drawing/2014/main" id="{6397F890-B546-415F-A4D0-1FE0C691A5E2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22" action="ppaction://hlinksldjump"/>
            <a:extLst>
              <a:ext uri="{FF2B5EF4-FFF2-40B4-BE49-F238E27FC236}">
                <a16:creationId xmlns:a16="http://schemas.microsoft.com/office/drawing/2014/main" id="{8A6D7E81-9022-4F71-8396-4A70A7C79C5C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7">
            <a:hlinkClick r:id="rId23" action="ppaction://hlinksldjump"/>
            <a:extLst>
              <a:ext uri="{FF2B5EF4-FFF2-40B4-BE49-F238E27FC236}">
                <a16:creationId xmlns:a16="http://schemas.microsoft.com/office/drawing/2014/main" id="{6396A116-E161-437A-959C-07ACE3D180DD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8">
            <a:hlinkClick r:id="rId24" action="ppaction://hlinksldjump"/>
            <a:extLst>
              <a:ext uri="{FF2B5EF4-FFF2-40B4-BE49-F238E27FC236}">
                <a16:creationId xmlns:a16="http://schemas.microsoft.com/office/drawing/2014/main" id="{6E8EE976-4834-44CB-AFA0-63CA90E70268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25" action="ppaction://hlinksldjump"/>
            <a:extLst>
              <a:ext uri="{FF2B5EF4-FFF2-40B4-BE49-F238E27FC236}">
                <a16:creationId xmlns:a16="http://schemas.microsoft.com/office/drawing/2014/main" id="{26097368-7DF9-4C80-8FF9-F3226A50CD9B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">
            <a:hlinkClick r:id="rId26" action="ppaction://hlinksldjump"/>
            <a:extLst>
              <a:ext uri="{FF2B5EF4-FFF2-40B4-BE49-F238E27FC236}">
                <a16:creationId xmlns:a16="http://schemas.microsoft.com/office/drawing/2014/main" id="{7AAD868A-5E1D-498E-BC56-0D25B7C72B7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66C3150-7C0E-474F-9A69-52579A2485B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30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1234A8A3-C817-4A61-91A3-0E3F21BE63F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1">
            <a:extLst>
              <a:ext uri="{FF2B5EF4-FFF2-40B4-BE49-F238E27FC236}">
                <a16:creationId xmlns:a16="http://schemas.microsoft.com/office/drawing/2014/main" id="{BD00FE0A-0AEB-478F-944F-FAF4C8894D7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0A6BDC1F-4DD4-401E-868F-0630A4DFDF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6269429" cy="2880000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7DBC1957-7D5D-4393-9C7C-49AE896056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300"/>
          <a:stretch/>
        </p:blipFill>
        <p:spPr>
          <a:xfrm>
            <a:off x="5135721" y="1520824"/>
            <a:ext cx="6648290" cy="2880000"/>
          </a:xfrm>
          <a:prstGeom prst="rect">
            <a:avLst/>
          </a:prstGeom>
        </p:spPr>
      </p:pic>
      <p:sp>
        <p:nvSpPr>
          <p:cNvPr id="61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30B7485B-5252-4D89-88E6-5D333BCCE13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FF5EC399-79A8-46A9-A57A-692CDBD3A09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6"/>
            <a:extLst>
              <a:ext uri="{FF2B5EF4-FFF2-40B4-BE49-F238E27FC236}">
                <a16:creationId xmlns:a16="http://schemas.microsoft.com/office/drawing/2014/main" id="{F27D4934-B22C-4C9B-A693-D80119FC11E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705231" y="4819923"/>
            <a:ext cx="1116708" cy="1116706"/>
          </a:xfrm>
          <a:prstGeom prst="rect">
            <a:avLst/>
          </a:prstGeom>
        </p:spPr>
      </p:pic>
      <p:pic>
        <p:nvPicPr>
          <p:cNvPr id="9" name="그림 8">
            <a:hlinkClick r:id="rId8"/>
            <a:extLst>
              <a:ext uri="{FF2B5EF4-FFF2-40B4-BE49-F238E27FC236}">
                <a16:creationId xmlns:a16="http://schemas.microsoft.com/office/drawing/2014/main" id="{A0069DE9-8D2A-489D-9CFA-FE389152D4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8144" y="4820930"/>
            <a:ext cx="1114693" cy="1114693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A94B5836-3FB8-4E44-A162-EDDE22A0D11D}"/>
              </a:ext>
            </a:extLst>
          </p:cNvPr>
          <p:cNvSpPr txBox="1">
            <a:spLocks/>
          </p:cNvSpPr>
          <p:nvPr/>
        </p:nvSpPr>
        <p:spPr>
          <a:xfrm>
            <a:off x="535915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FB8A4D37-D3FF-445D-A793-C146D2E6469C}"/>
              </a:ext>
            </a:extLst>
          </p:cNvPr>
          <p:cNvSpPr txBox="1">
            <a:spLocks/>
          </p:cNvSpPr>
          <p:nvPr/>
        </p:nvSpPr>
        <p:spPr>
          <a:xfrm>
            <a:off x="6732316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A4A8F8EE-0AC0-440A-AC88-6DC5E2AAC0FA}"/>
              </a:ext>
            </a:extLst>
          </p:cNvPr>
          <p:cNvSpPr txBox="1">
            <a:spLocks/>
          </p:cNvSpPr>
          <p:nvPr/>
        </p:nvSpPr>
        <p:spPr>
          <a:xfrm>
            <a:off x="3046247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B3C052C2-FBC7-4D59-B896-34B2BEFDED6B}"/>
              </a:ext>
            </a:extLst>
          </p:cNvPr>
          <p:cNvSpPr txBox="1">
            <a:spLocks/>
          </p:cNvSpPr>
          <p:nvPr/>
        </p:nvSpPr>
        <p:spPr>
          <a:xfrm>
            <a:off x="4020082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10"/>
            <a:extLst>
              <a:ext uri="{FF2B5EF4-FFF2-40B4-BE49-F238E27FC236}">
                <a16:creationId xmlns:a16="http://schemas.microsoft.com/office/drawing/2014/main" id="{7869F84A-ECFF-423C-977B-51850BA630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3053" y="4922401"/>
            <a:ext cx="652228" cy="911750"/>
          </a:xfrm>
          <a:prstGeom prst="rect">
            <a:avLst/>
          </a:prstGeom>
        </p:spPr>
      </p:pic>
      <p:pic>
        <p:nvPicPr>
          <p:cNvPr id="15" name="그림 14">
            <a:hlinkClick r:id="rId12"/>
            <a:extLst>
              <a:ext uri="{FF2B5EF4-FFF2-40B4-BE49-F238E27FC236}">
                <a16:creationId xmlns:a16="http://schemas.microsoft.com/office/drawing/2014/main" id="{8C078B59-65D4-4044-B650-9C94F81D122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813" y="4913726"/>
            <a:ext cx="721720" cy="929100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C6EF2D44-B040-46AF-BE6A-D662C6450144}"/>
              </a:ext>
            </a:extLst>
          </p:cNvPr>
          <p:cNvCxnSpPr>
            <a:cxnSpLocks/>
          </p:cNvCxnSpPr>
          <p:nvPr/>
        </p:nvCxnSpPr>
        <p:spPr>
          <a:xfrm>
            <a:off x="2973970" y="4577166"/>
            <a:ext cx="455147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62AA797E-BE92-42B9-A745-57819B68DC36}"/>
              </a:ext>
            </a:extLst>
          </p:cNvPr>
          <p:cNvCxnSpPr>
            <a:cxnSpLocks/>
          </p:cNvCxnSpPr>
          <p:nvPr/>
        </p:nvCxnSpPr>
        <p:spPr>
          <a:xfrm>
            <a:off x="8066027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245">
            <a:extLst>
              <a:ext uri="{FF2B5EF4-FFF2-40B4-BE49-F238E27FC236}">
                <a16:creationId xmlns:a16="http://schemas.microsoft.com/office/drawing/2014/main" id="{E1E026FB-C30E-45EC-9766-F03A8A73C775}"/>
              </a:ext>
            </a:extLst>
          </p:cNvPr>
          <p:cNvSpPr/>
          <p:nvPr/>
        </p:nvSpPr>
        <p:spPr>
          <a:xfrm>
            <a:off x="8138027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9" name="모서리가 둥근 직사각형 174">
            <a:extLst>
              <a:ext uri="{FF2B5EF4-FFF2-40B4-BE49-F238E27FC236}">
                <a16:creationId xmlns:a16="http://schemas.microsoft.com/office/drawing/2014/main" id="{7F542C26-A3E9-4CBD-8FF0-58C27FC5AEFE}"/>
              </a:ext>
            </a:extLst>
          </p:cNvPr>
          <p:cNvSpPr/>
          <p:nvPr/>
        </p:nvSpPr>
        <p:spPr>
          <a:xfrm>
            <a:off x="4635637" y="4487166"/>
            <a:ext cx="1228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EB2D82CB-6EE2-409D-8BDF-DB66A90F63C0}"/>
              </a:ext>
            </a:extLst>
          </p:cNvPr>
          <p:cNvSpPr txBox="1">
            <a:spLocks/>
          </p:cNvSpPr>
          <p:nvPr/>
        </p:nvSpPr>
        <p:spPr>
          <a:xfrm>
            <a:off x="3766964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5" name="내용 개체 틀 4">
            <a:extLst>
              <a:ext uri="{FF2B5EF4-FFF2-40B4-BE49-F238E27FC236}">
                <a16:creationId xmlns:a16="http://schemas.microsoft.com/office/drawing/2014/main" id="{DFB3F23C-1B77-4BE3-95F5-3EBFFE469B21}"/>
              </a:ext>
            </a:extLst>
          </p:cNvPr>
          <p:cNvSpPr txBox="1">
            <a:spLocks/>
          </p:cNvSpPr>
          <p:nvPr/>
        </p:nvSpPr>
        <p:spPr>
          <a:xfrm>
            <a:off x="645207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E5C33ED-8334-46CE-8B80-812D7130EF81}"/>
              </a:ext>
            </a:extLst>
          </p:cNvPr>
          <p:cNvGrpSpPr/>
          <p:nvPr/>
        </p:nvGrpSpPr>
        <p:grpSpPr>
          <a:xfrm>
            <a:off x="2973970" y="4671122"/>
            <a:ext cx="1889185" cy="1671393"/>
            <a:chOff x="2973970" y="4671122"/>
            <a:chExt cx="1889185" cy="1671393"/>
          </a:xfrm>
        </p:grpSpPr>
        <p:sp>
          <p:nvSpPr>
            <p:cNvPr id="27" name="모서리가 둥근 직사각형 283">
              <a:extLst>
                <a:ext uri="{FF2B5EF4-FFF2-40B4-BE49-F238E27FC236}">
                  <a16:creationId xmlns:a16="http://schemas.microsoft.com/office/drawing/2014/main" id="{FE81B5A3-E214-4EF2-8212-0292BFF13677}"/>
                </a:ext>
              </a:extLst>
            </p:cNvPr>
            <p:cNvSpPr/>
            <p:nvPr/>
          </p:nvSpPr>
          <p:spPr>
            <a:xfrm>
              <a:off x="2973970" y="4722513"/>
              <a:ext cx="1889185" cy="162000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30" name="모서리가 둥근 직사각형 253">
              <a:extLst>
                <a:ext uri="{FF2B5EF4-FFF2-40B4-BE49-F238E27FC236}">
                  <a16:creationId xmlns:a16="http://schemas.microsoft.com/office/drawing/2014/main" id="{47912941-6DBE-4BAA-B03E-157DA52E99D7}"/>
                </a:ext>
              </a:extLst>
            </p:cNvPr>
            <p:cNvSpPr/>
            <p:nvPr/>
          </p:nvSpPr>
          <p:spPr>
            <a:xfrm>
              <a:off x="3720562" y="46711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32" name="내용 개체 틀 4">
            <a:extLst>
              <a:ext uri="{FF2B5EF4-FFF2-40B4-BE49-F238E27FC236}">
                <a16:creationId xmlns:a16="http://schemas.microsoft.com/office/drawing/2014/main" id="{2CEA0A46-E6F9-4F41-8193-3CBF290965EA}"/>
              </a:ext>
            </a:extLst>
          </p:cNvPr>
          <p:cNvSpPr txBox="1">
            <a:spLocks/>
          </p:cNvSpPr>
          <p:nvPr/>
        </p:nvSpPr>
        <p:spPr>
          <a:xfrm>
            <a:off x="8106356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46B23F9-7A75-40DA-8E6A-5554A1A03F78}"/>
              </a:ext>
            </a:extLst>
          </p:cNvPr>
          <p:cNvGrpSpPr/>
          <p:nvPr/>
        </p:nvGrpSpPr>
        <p:grpSpPr>
          <a:xfrm>
            <a:off x="7776403" y="5288276"/>
            <a:ext cx="180001" cy="180001"/>
            <a:chOff x="7544200" y="5288276"/>
            <a:chExt cx="180001" cy="180001"/>
          </a:xfrm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2D82695-CA5A-4CB4-83F1-AA96B5C3AA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927AB1D-0DCF-46D0-A707-2E020A37FFC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2D3710B1-9660-4145-A882-69AF9B970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E99FB6F-A33E-47B0-8436-517E793840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그림 51">
            <a:hlinkClick r:id="rId14"/>
            <a:extLst>
              <a:ext uri="{FF2B5EF4-FFF2-40B4-BE49-F238E27FC236}">
                <a16:creationId xmlns:a16="http://schemas.microsoft.com/office/drawing/2014/main" id="{46FB0BE1-ABDB-48A8-83B5-7A13D338E0D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6525" y="4823438"/>
            <a:ext cx="1111004" cy="1111004"/>
          </a:xfrm>
          <a:prstGeom prst="rect">
            <a:avLst/>
          </a:prstGeom>
        </p:spPr>
      </p:pic>
      <p:grpSp>
        <p:nvGrpSpPr>
          <p:cNvPr id="65" name="그룹 64">
            <a:extLst>
              <a:ext uri="{FF2B5EF4-FFF2-40B4-BE49-F238E27FC236}">
                <a16:creationId xmlns:a16="http://schemas.microsoft.com/office/drawing/2014/main" id="{08059FB1-24C4-4851-8DDE-34188F5894A4}"/>
              </a:ext>
            </a:extLst>
          </p:cNvPr>
          <p:cNvGrpSpPr/>
          <p:nvPr/>
        </p:nvGrpSpPr>
        <p:grpSpPr>
          <a:xfrm>
            <a:off x="5094088" y="5288276"/>
            <a:ext cx="180001" cy="180001"/>
            <a:chOff x="7544200" y="5288276"/>
            <a:chExt cx="180001" cy="180001"/>
          </a:xfrm>
        </p:grpSpPr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9137ED5E-0C02-4F57-B70D-4A04CDFEE3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824CDD89-4A05-4583-B9C8-C0AE6374450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2DF156EB-DE03-472A-9007-A574DDB271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29407952-4ACB-4EC9-9B36-71BC9621075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C0F96565-E43B-42AB-8B8F-4C6931BBB277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C4073599-DCC0-44DC-AB84-F17BC66180C2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E06C7682-3A55-4366-8DBA-149EF69D2FE9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27008C07-DE70-4EDF-A37E-9E6356A911E7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2C042F00-E6B1-47DC-B543-2970A9B1F76B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: 도형 70">
            <a:hlinkClick r:id="rId21" action="ppaction://hlinksldjump"/>
            <a:extLst>
              <a:ext uri="{FF2B5EF4-FFF2-40B4-BE49-F238E27FC236}">
                <a16:creationId xmlns:a16="http://schemas.microsoft.com/office/drawing/2014/main" id="{4BF3004E-1D0D-4053-8204-21C6F2E5207C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직사각형 71">
            <a:hlinkClick r:id="rId22" action="ppaction://hlinksldjump"/>
            <a:extLst>
              <a:ext uri="{FF2B5EF4-FFF2-40B4-BE49-F238E27FC236}">
                <a16:creationId xmlns:a16="http://schemas.microsoft.com/office/drawing/2014/main" id="{414775B0-CC07-41D5-9D33-2045FC8D467F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3" action="ppaction://hlinksldjump"/>
            <a:extLst>
              <a:ext uri="{FF2B5EF4-FFF2-40B4-BE49-F238E27FC236}">
                <a16:creationId xmlns:a16="http://schemas.microsoft.com/office/drawing/2014/main" id="{B47B1E7D-0D92-4F9B-901B-0FD09E2D194D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DBAC50E6-056C-4EE3-BDB6-B5B16AAC4370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091467D7-4491-47C8-9A9A-A86E15B11B47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96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양쪽 모서리가 둥근 사각형 52">
            <a:extLst>
              <a:ext uri="{FF2B5EF4-FFF2-40B4-BE49-F238E27FC236}">
                <a16:creationId xmlns:a16="http://schemas.microsoft.com/office/drawing/2014/main" id="{650C537F-61E2-4D3F-BDB6-E5BD84D6F863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양쪽 모서리가 둥근 사각형 51">
            <a:extLst>
              <a:ext uri="{FF2B5EF4-FFF2-40B4-BE49-F238E27FC236}">
                <a16:creationId xmlns:a16="http://schemas.microsoft.com/office/drawing/2014/main" id="{A4AAED5A-9C90-4898-ACBD-29D21964455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C97F87A2-73BC-4542-B3FB-5EBE9F77567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288FD42E-5A0F-4C3F-AF53-A720ADB7148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EFFBD3-67A8-41A6-8A8F-4BFC118B5E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4707467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65153DC-5231-45AD-94CC-91E3E51D11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3632" y="1520824"/>
            <a:ext cx="5115453" cy="2880000"/>
          </a:xfrm>
          <a:prstGeom prst="rect">
            <a:avLst/>
          </a:prstGeom>
        </p:spPr>
      </p:pic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8A7648E-5354-4C19-9654-F5E6AA9D0982}"/>
              </a:ext>
            </a:extLst>
          </p:cNvPr>
          <p:cNvGrpSpPr/>
          <p:nvPr/>
        </p:nvGrpSpPr>
        <p:grpSpPr>
          <a:xfrm>
            <a:off x="7571519" y="5283196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A1A6684B-6825-4D70-9AAA-F7542CB757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AB49C73B-2AF5-489D-B91C-A87F99F2FB0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0D6FD675-7D79-4621-B16E-65B4AF9075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4A7FDDE6-49E8-452C-9DAA-247415086C9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9" name="그림 128">
            <a:hlinkClick r:id="rId6"/>
            <a:extLst>
              <a:ext uri="{FF2B5EF4-FFF2-40B4-BE49-F238E27FC236}">
                <a16:creationId xmlns:a16="http://schemas.microsoft.com/office/drawing/2014/main" id="{C9DE47DA-C24F-45BC-AB8F-B2A0320FC4B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882312" y="4819539"/>
            <a:ext cx="1111004" cy="1111004"/>
          </a:xfrm>
          <a:prstGeom prst="rect">
            <a:avLst/>
          </a:prstGeom>
        </p:spPr>
      </p:pic>
      <p:sp>
        <p:nvSpPr>
          <p:cNvPr id="130" name="내용 개체 틀 4">
            <a:extLst>
              <a:ext uri="{FF2B5EF4-FFF2-40B4-BE49-F238E27FC236}">
                <a16:creationId xmlns:a16="http://schemas.microsoft.com/office/drawing/2014/main" id="{263599BE-258F-414E-95E8-9CB18A5C61F7}"/>
              </a:ext>
            </a:extLst>
          </p:cNvPr>
          <p:cNvSpPr txBox="1">
            <a:spLocks/>
          </p:cNvSpPr>
          <p:nvPr/>
        </p:nvSpPr>
        <p:spPr>
          <a:xfrm>
            <a:off x="4902143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내용 개체 틀 4">
            <a:extLst>
              <a:ext uri="{FF2B5EF4-FFF2-40B4-BE49-F238E27FC236}">
                <a16:creationId xmlns:a16="http://schemas.microsoft.com/office/drawing/2014/main" id="{5A4ABF53-8359-4888-8512-4EF796AA843E}"/>
              </a:ext>
            </a:extLst>
          </p:cNvPr>
          <p:cNvSpPr txBox="1">
            <a:spLocks/>
          </p:cNvSpPr>
          <p:nvPr/>
        </p:nvSpPr>
        <p:spPr>
          <a:xfrm>
            <a:off x="6248028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5D07CEB2-2F39-41CB-981D-0CF2758CB259}"/>
              </a:ext>
            </a:extLst>
          </p:cNvPr>
          <p:cNvCxnSpPr>
            <a:cxnSpLocks/>
          </p:cNvCxnSpPr>
          <p:nvPr/>
        </p:nvCxnSpPr>
        <p:spPr>
          <a:xfrm>
            <a:off x="5028658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모서리가 둥근 직사각형 174">
            <a:extLst>
              <a:ext uri="{FF2B5EF4-FFF2-40B4-BE49-F238E27FC236}">
                <a16:creationId xmlns:a16="http://schemas.microsoft.com/office/drawing/2014/main" id="{13031893-ECF8-4B2F-B45B-1E1A794B41E2}"/>
              </a:ext>
            </a:extLst>
          </p:cNvPr>
          <p:cNvSpPr/>
          <p:nvPr/>
        </p:nvSpPr>
        <p:spPr>
          <a:xfrm>
            <a:off x="5591772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4" name="그림 133">
            <a:hlinkClick r:id="rId8"/>
            <a:extLst>
              <a:ext uri="{FF2B5EF4-FFF2-40B4-BE49-F238E27FC236}">
                <a16:creationId xmlns:a16="http://schemas.microsoft.com/office/drawing/2014/main" id="{8C4F4DD7-AC00-421C-A4F9-0DB41A8553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8197" y="4819539"/>
            <a:ext cx="1111004" cy="1111004"/>
          </a:xfrm>
          <a:prstGeom prst="rect">
            <a:avLst/>
          </a:prstGeom>
        </p:spPr>
      </p:pic>
      <p:sp>
        <p:nvSpPr>
          <p:cNvPr id="135" name="내용 개체 틀 4">
            <a:extLst>
              <a:ext uri="{FF2B5EF4-FFF2-40B4-BE49-F238E27FC236}">
                <a16:creationId xmlns:a16="http://schemas.microsoft.com/office/drawing/2014/main" id="{087B389B-4EBD-4C1D-841F-DE72F50F50B0}"/>
              </a:ext>
            </a:extLst>
          </p:cNvPr>
          <p:cNvSpPr txBox="1">
            <a:spLocks/>
          </p:cNvSpPr>
          <p:nvPr/>
        </p:nvSpPr>
        <p:spPr>
          <a:xfrm>
            <a:off x="5934039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36" name="그림 135">
            <a:hlinkClick r:id="rId10"/>
            <a:extLst>
              <a:ext uri="{FF2B5EF4-FFF2-40B4-BE49-F238E27FC236}">
                <a16:creationId xmlns:a16="http://schemas.microsoft.com/office/drawing/2014/main" id="{2DF92026-D0DF-4962-97CF-3818F00A60A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796653" y="4815850"/>
            <a:ext cx="1116000" cy="1116000"/>
          </a:xfrm>
          <a:prstGeom prst="rect">
            <a:avLst/>
          </a:prstGeom>
        </p:spPr>
      </p:pic>
      <p:pic>
        <p:nvPicPr>
          <p:cNvPr id="137" name="그림 136">
            <a:hlinkClick r:id="rId12"/>
            <a:extLst>
              <a:ext uri="{FF2B5EF4-FFF2-40B4-BE49-F238E27FC236}">
                <a16:creationId xmlns:a16="http://schemas.microsoft.com/office/drawing/2014/main" id="{E1DDF44D-B961-4EC8-A128-2C10AEE1B9E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3181" y="4823438"/>
            <a:ext cx="1111004" cy="1111004"/>
          </a:xfrm>
          <a:prstGeom prst="rect">
            <a:avLst/>
          </a:prstGeom>
        </p:spPr>
      </p:pic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53D1B671-44D9-4E37-96F1-1ADE5E814045}"/>
              </a:ext>
            </a:extLst>
          </p:cNvPr>
          <p:cNvSpPr txBox="1">
            <a:spLocks/>
          </p:cNvSpPr>
          <p:nvPr/>
        </p:nvSpPr>
        <p:spPr>
          <a:xfrm>
            <a:off x="781898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내용 개체 틀 4">
            <a:extLst>
              <a:ext uri="{FF2B5EF4-FFF2-40B4-BE49-F238E27FC236}">
                <a16:creationId xmlns:a16="http://schemas.microsoft.com/office/drawing/2014/main" id="{1CC9D514-CFE4-429E-8DF2-498D3B4FB959}"/>
              </a:ext>
            </a:extLst>
          </p:cNvPr>
          <p:cNvSpPr txBox="1">
            <a:spLocks/>
          </p:cNvSpPr>
          <p:nvPr/>
        </p:nvSpPr>
        <p:spPr>
          <a:xfrm>
            <a:off x="928301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2C3F2253-5DCB-40DC-B25C-88FA3D9F475E}"/>
              </a:ext>
            </a:extLst>
          </p:cNvPr>
          <p:cNvCxnSpPr>
            <a:cxnSpLocks/>
          </p:cNvCxnSpPr>
          <p:nvPr/>
        </p:nvCxnSpPr>
        <p:spPr>
          <a:xfrm>
            <a:off x="924268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모서리가 둥근 직사각형 126">
            <a:extLst>
              <a:ext uri="{FF2B5EF4-FFF2-40B4-BE49-F238E27FC236}">
                <a16:creationId xmlns:a16="http://schemas.microsoft.com/office/drawing/2014/main" id="{174C4023-C0E4-4818-AE4F-FEDEC3F3DF36}"/>
              </a:ext>
            </a:extLst>
          </p:cNvPr>
          <p:cNvSpPr/>
          <p:nvPr/>
        </p:nvSpPr>
        <p:spPr>
          <a:xfrm>
            <a:off x="9314683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D8970449-7377-4886-8C0E-C89F0252B17B}"/>
              </a:ext>
            </a:extLst>
          </p:cNvPr>
          <p:cNvCxnSpPr>
            <a:cxnSpLocks/>
          </p:cNvCxnSpPr>
          <p:nvPr/>
        </p:nvCxnSpPr>
        <p:spPr>
          <a:xfrm>
            <a:off x="777865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모서리가 둥근 직사각형 126">
            <a:extLst>
              <a:ext uri="{FF2B5EF4-FFF2-40B4-BE49-F238E27FC236}">
                <a16:creationId xmlns:a16="http://schemas.microsoft.com/office/drawing/2014/main" id="{0A188A3D-DCA7-4C36-B091-A3216B30ED23}"/>
              </a:ext>
            </a:extLst>
          </p:cNvPr>
          <p:cNvSpPr/>
          <p:nvPr/>
        </p:nvSpPr>
        <p:spPr>
          <a:xfrm>
            <a:off x="7836821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247672AB-8D6B-4F09-B694-D6AFAE2B7E5C}"/>
              </a:ext>
            </a:extLst>
          </p:cNvPr>
          <p:cNvGrpSpPr/>
          <p:nvPr/>
        </p:nvGrpSpPr>
        <p:grpSpPr>
          <a:xfrm>
            <a:off x="8993723" y="5283196"/>
            <a:ext cx="180001" cy="180001"/>
            <a:chOff x="7544200" y="5288276"/>
            <a:chExt cx="180001" cy="180001"/>
          </a:xfrm>
        </p:grpSpPr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342F08BC-31A9-4024-99AF-985798EC87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3D32CFBD-C348-4B7D-A0EE-99D367748E5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7" name="직선 연결선 146">
                <a:extLst>
                  <a:ext uri="{FF2B5EF4-FFF2-40B4-BE49-F238E27FC236}">
                    <a16:creationId xmlns:a16="http://schemas.microsoft.com/office/drawing/2014/main" id="{54FCDE34-13A3-4849-9906-213381ACAB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CAB78EED-35CA-4175-A6FE-A6305179062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모서리가 둥근 직사각형 279">
            <a:extLst>
              <a:ext uri="{FF2B5EF4-FFF2-40B4-BE49-F238E27FC236}">
                <a16:creationId xmlns:a16="http://schemas.microsoft.com/office/drawing/2014/main" id="{1ECE48AE-C90C-42F9-AE73-51981EF25269}"/>
              </a:ext>
            </a:extLst>
          </p:cNvPr>
          <p:cNvSpPr/>
          <p:nvPr/>
        </p:nvSpPr>
        <p:spPr>
          <a:xfrm>
            <a:off x="1852832" y="4722514"/>
            <a:ext cx="2449294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모서리가 둥근 직사각형 262">
            <a:extLst>
              <a:ext uri="{FF2B5EF4-FFF2-40B4-BE49-F238E27FC236}">
                <a16:creationId xmlns:a16="http://schemas.microsoft.com/office/drawing/2014/main" id="{9167BEB8-97F4-4BA9-AA59-456EFEF51C47}"/>
              </a:ext>
            </a:extLst>
          </p:cNvPr>
          <p:cNvSpPr/>
          <p:nvPr/>
        </p:nvSpPr>
        <p:spPr>
          <a:xfrm>
            <a:off x="2879479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8ED8E2E5-DBB5-48AB-911F-8D68B0635635}"/>
              </a:ext>
            </a:extLst>
          </p:cNvPr>
          <p:cNvSpPr txBox="1">
            <a:spLocks/>
          </p:cNvSpPr>
          <p:nvPr/>
        </p:nvSpPr>
        <p:spPr>
          <a:xfrm>
            <a:off x="331650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그림 45">
            <a:hlinkClick r:id="rId14"/>
            <a:extLst>
              <a:ext uri="{FF2B5EF4-FFF2-40B4-BE49-F238E27FC236}">
                <a16:creationId xmlns:a16="http://schemas.microsoft.com/office/drawing/2014/main" id="{F7878112-F2FB-4D77-B69C-6A14258D31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439" y="4919122"/>
            <a:ext cx="652228" cy="911750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30FFFC2F-3E91-49A5-8EE2-B6AB466A9109}"/>
              </a:ext>
            </a:extLst>
          </p:cNvPr>
          <p:cNvGrpSpPr/>
          <p:nvPr/>
        </p:nvGrpSpPr>
        <p:grpSpPr>
          <a:xfrm>
            <a:off x="2993174" y="5288276"/>
            <a:ext cx="180001" cy="180001"/>
            <a:chOff x="7544200" y="5288276"/>
            <a:chExt cx="180001" cy="180001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9D677416-B3E9-462D-81B6-1C9E0D907E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AFC2495B-CE17-4E7B-8920-658B3E8D12C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605B0766-37D2-437C-91E8-03340D583D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353E6B41-B876-4AFE-85D1-45E61ED7AE0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그림 51">
            <a:hlinkClick r:id="rId16"/>
            <a:extLst>
              <a:ext uri="{FF2B5EF4-FFF2-40B4-BE49-F238E27FC236}">
                <a16:creationId xmlns:a16="http://schemas.microsoft.com/office/drawing/2014/main" id="{2B0D00FB-3F72-411F-84C7-0F94F755F1F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7313" y="4819495"/>
            <a:ext cx="1111004" cy="1111004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022045C9-5F81-4ED0-9559-E1D0E14FE156}"/>
              </a:ext>
            </a:extLst>
          </p:cNvPr>
          <p:cNvSpPr txBox="1">
            <a:spLocks/>
          </p:cNvSpPr>
          <p:nvPr/>
        </p:nvSpPr>
        <p:spPr>
          <a:xfrm>
            <a:off x="1943768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282EA87-E0C7-4F10-9F94-577802EDF605}"/>
              </a:ext>
            </a:extLst>
          </p:cNvPr>
          <p:cNvGrpSpPr/>
          <p:nvPr/>
        </p:nvGrpSpPr>
        <p:grpSpPr>
          <a:xfrm>
            <a:off x="1852832" y="4483887"/>
            <a:ext cx="2449294" cy="180000"/>
            <a:chOff x="4500242" y="4483887"/>
            <a:chExt cx="2449294" cy="180000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9DF7DC9B-8B54-40B5-8320-F8938DB540B2}"/>
                </a:ext>
              </a:extLst>
            </p:cNvPr>
            <p:cNvCxnSpPr>
              <a:cxnSpLocks/>
            </p:cNvCxnSpPr>
            <p:nvPr/>
          </p:nvCxnSpPr>
          <p:spPr>
            <a:xfrm>
              <a:off x="4500242" y="4573887"/>
              <a:ext cx="244929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모서리가 둥근 직사각형 273">
              <a:extLst>
                <a:ext uri="{FF2B5EF4-FFF2-40B4-BE49-F238E27FC236}">
                  <a16:creationId xmlns:a16="http://schemas.microsoft.com/office/drawing/2014/main" id="{D2D6C6F2-EE36-46D6-898C-5A9743769764}"/>
                </a:ext>
              </a:extLst>
            </p:cNvPr>
            <p:cNvSpPr/>
            <p:nvPr/>
          </p:nvSpPr>
          <p:spPr>
            <a:xfrm>
              <a:off x="5128494" y="4483887"/>
              <a:ext cx="124288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&amp; 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95D726E2-4EBA-4A46-8394-00F6260D52C6}"/>
              </a:ext>
            </a:extLst>
          </p:cNvPr>
          <p:cNvGrpSpPr/>
          <p:nvPr/>
        </p:nvGrpSpPr>
        <p:grpSpPr>
          <a:xfrm>
            <a:off x="4572753" y="5283196"/>
            <a:ext cx="180001" cy="180001"/>
            <a:chOff x="7544200" y="5288276"/>
            <a:chExt cx="180001" cy="180001"/>
          </a:xfrm>
        </p:grpSpPr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640F35BA-A7ED-496F-86F0-7EC5CE7306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0EC2B7F3-B17F-4225-8B9B-D03929ED86B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F1976A5E-6135-41A5-B118-100384EFA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22C7847A-8203-42CD-A43D-437013A5C09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그림 61">
            <a:extLst>
              <a:ext uri="{FF2B5EF4-FFF2-40B4-BE49-F238E27FC236}">
                <a16:creationId xmlns:a16="http://schemas.microsoft.com/office/drawing/2014/main" id="{B25FC10A-D853-4E36-B4AA-426AE6D9E0F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63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3527123-9392-4603-B86C-82B37DF47A74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9D01DDE4-4576-487F-8E21-ADA0D59C0BA0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CD7D9EAF-AA5A-4DAC-A7E6-E7594EFB7AFA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4431F6A8-4D86-419D-A483-3F292E78C925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5ED5DCFE-2FDA-4664-8C01-4A3FD384C527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4" action="ppaction://hlinksldjump"/>
            <a:extLst>
              <a:ext uri="{FF2B5EF4-FFF2-40B4-BE49-F238E27FC236}">
                <a16:creationId xmlns:a16="http://schemas.microsoft.com/office/drawing/2014/main" id="{0DCAD696-C5EC-4397-918E-032837BA7A25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hlinkClick r:id="rId25" action="ppaction://hlinksldjump"/>
            <a:extLst>
              <a:ext uri="{FF2B5EF4-FFF2-40B4-BE49-F238E27FC236}">
                <a16:creationId xmlns:a16="http://schemas.microsoft.com/office/drawing/2014/main" id="{1B7D9834-1B3A-4607-A48B-D81C9CC46740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: 도형 74">
            <a:hlinkClick r:id="rId26" action="ppaction://hlinksldjump"/>
            <a:extLst>
              <a:ext uri="{FF2B5EF4-FFF2-40B4-BE49-F238E27FC236}">
                <a16:creationId xmlns:a16="http://schemas.microsoft.com/office/drawing/2014/main" id="{CFB6A3C5-7A10-411E-9716-B1EA7EBA0563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7">
            <a:hlinkClick r:id="rId27" action="ppaction://hlinksldjump"/>
            <a:extLst>
              <a:ext uri="{FF2B5EF4-FFF2-40B4-BE49-F238E27FC236}">
                <a16:creationId xmlns:a16="http://schemas.microsoft.com/office/drawing/2014/main" id="{EFD3ACDF-0231-4BCF-8806-BAF013D900C8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8">
            <a:hlinkClick r:id="rId28" action="ppaction://hlinksldjump"/>
            <a:extLst>
              <a:ext uri="{FF2B5EF4-FFF2-40B4-BE49-F238E27FC236}">
                <a16:creationId xmlns:a16="http://schemas.microsoft.com/office/drawing/2014/main" id="{6FAA1AC7-5C53-4340-BEFC-3EBE1DF904DE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8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양쪽 모서리가 둥근 사각형 52">
            <a:extLst>
              <a:ext uri="{FF2B5EF4-FFF2-40B4-BE49-F238E27FC236}">
                <a16:creationId xmlns:a16="http://schemas.microsoft.com/office/drawing/2014/main" id="{650C537F-61E2-4D3F-BDB6-E5BD84D6F863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양쪽 모서리가 둥근 사각형 51">
            <a:extLst>
              <a:ext uri="{FF2B5EF4-FFF2-40B4-BE49-F238E27FC236}">
                <a16:creationId xmlns:a16="http://schemas.microsoft.com/office/drawing/2014/main" id="{A4AAED5A-9C90-4898-ACBD-29D21964455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1224D60-7049-4881-AD11-0FA063D355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6501507" cy="288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E1BA904-0DEF-419C-A58C-E4390C53E7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240"/>
          <a:stretch/>
        </p:blipFill>
        <p:spPr>
          <a:xfrm>
            <a:off x="5423108" y="1520824"/>
            <a:ext cx="6360903" cy="2880000"/>
          </a:xfrm>
          <a:prstGeom prst="rect">
            <a:avLst/>
          </a:prstGeom>
        </p:spPr>
      </p:pic>
      <p:sp>
        <p:nvSpPr>
          <p:cNvPr id="97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97F87A2-73BC-4542-B3FB-5EBE9F77567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288FD42E-5A0F-4C3F-AF53-A720ADB7148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4695F0-B4F7-4CE6-BFE5-9F135B3AE1F8}"/>
              </a:ext>
            </a:extLst>
          </p:cNvPr>
          <p:cNvGrpSpPr/>
          <p:nvPr/>
        </p:nvGrpSpPr>
        <p:grpSpPr>
          <a:xfrm>
            <a:off x="8197070" y="4823438"/>
            <a:ext cx="1111004" cy="1521760"/>
            <a:chOff x="12612390" y="4823438"/>
            <a:chExt cx="1111004" cy="1521760"/>
          </a:xfrm>
        </p:grpSpPr>
        <p:sp>
          <p:nvSpPr>
            <p:cNvPr id="122" name="내용 개체 틀 4">
              <a:extLst>
                <a:ext uri="{FF2B5EF4-FFF2-40B4-BE49-F238E27FC236}">
                  <a16:creationId xmlns:a16="http://schemas.microsoft.com/office/drawing/2014/main" id="{93AA0B7C-7228-4C7F-8D7F-23DBDE54ADB0}"/>
                </a:ext>
              </a:extLst>
            </p:cNvPr>
            <p:cNvSpPr txBox="1">
              <a:spLocks/>
            </p:cNvSpPr>
            <p:nvPr/>
          </p:nvSpPr>
          <p:spPr>
            <a:xfrm>
              <a:off x="12632221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</a:p>
          </p:txBody>
        </p:sp>
        <p:pic>
          <p:nvPicPr>
            <p:cNvPr id="151" name="그림 150">
              <a:hlinkClick r:id="rId6"/>
              <a:extLst>
                <a:ext uri="{FF2B5EF4-FFF2-40B4-BE49-F238E27FC236}">
                  <a16:creationId xmlns:a16="http://schemas.microsoft.com/office/drawing/2014/main" id="{5D3EA72B-FD55-4369-B152-022E8434B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12390" y="4823438"/>
              <a:ext cx="1111004" cy="1111004"/>
            </a:xfrm>
            <a:prstGeom prst="rect">
              <a:avLst/>
            </a:prstGeom>
          </p:spPr>
        </p:pic>
      </p:grpSp>
      <p:pic>
        <p:nvPicPr>
          <p:cNvPr id="57" name="그림 56">
            <a:hlinkClick r:id="rId8"/>
            <a:extLst>
              <a:ext uri="{FF2B5EF4-FFF2-40B4-BE49-F238E27FC236}">
                <a16:creationId xmlns:a16="http://schemas.microsoft.com/office/drawing/2014/main" id="{AC932736-3BCD-46B8-902B-00A360A1C2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709953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0"/>
            <a:extLst>
              <a:ext uri="{FF2B5EF4-FFF2-40B4-BE49-F238E27FC236}">
                <a16:creationId xmlns:a16="http://schemas.microsoft.com/office/drawing/2014/main" id="{736E490F-C73A-4814-915A-9F74ADE6D9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795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0B96BE1-4828-4529-B799-6A284BA13A6D}"/>
              </a:ext>
            </a:extLst>
          </p:cNvPr>
          <p:cNvSpPr txBox="1">
            <a:spLocks/>
          </p:cNvSpPr>
          <p:nvPr/>
        </p:nvSpPr>
        <p:spPr>
          <a:xfrm>
            <a:off x="548047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A41272EB-780F-4206-B674-E2AFBFA24CE8}"/>
              </a:ext>
            </a:extLst>
          </p:cNvPr>
          <p:cNvSpPr txBox="1">
            <a:spLocks/>
          </p:cNvSpPr>
          <p:nvPr/>
        </p:nvSpPr>
        <p:spPr>
          <a:xfrm>
            <a:off x="67321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28C6832B-37E8-4125-BE93-68F2D5D51399}"/>
              </a:ext>
            </a:extLst>
          </p:cNvPr>
          <p:cNvCxnSpPr>
            <a:cxnSpLocks/>
          </p:cNvCxnSpPr>
          <p:nvPr/>
        </p:nvCxnSpPr>
        <p:spPr>
          <a:xfrm>
            <a:off x="5696205" y="4573887"/>
            <a:ext cx="180848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모서리가 둥근 직사각형 50">
            <a:extLst>
              <a:ext uri="{FF2B5EF4-FFF2-40B4-BE49-F238E27FC236}">
                <a16:creationId xmlns:a16="http://schemas.microsoft.com/office/drawing/2014/main" id="{BB58A6A3-8F76-4E29-85D9-48F2BD8482A8}"/>
              </a:ext>
            </a:extLst>
          </p:cNvPr>
          <p:cNvSpPr/>
          <p:nvPr/>
        </p:nvSpPr>
        <p:spPr>
          <a:xfrm>
            <a:off x="6266582" y="4483887"/>
            <a:ext cx="66772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DE1600F6-F3C6-4E1F-9093-CE8303BEB9D8}"/>
              </a:ext>
            </a:extLst>
          </p:cNvPr>
          <p:cNvSpPr txBox="1">
            <a:spLocks/>
          </p:cNvSpPr>
          <p:nvPr/>
        </p:nvSpPr>
        <p:spPr>
          <a:xfrm>
            <a:off x="65197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38345E52-B13A-4737-997A-A60312421A0A}"/>
              </a:ext>
            </a:extLst>
          </p:cNvPr>
          <p:cNvCxnSpPr>
            <a:cxnSpLocks/>
          </p:cNvCxnSpPr>
          <p:nvPr/>
        </p:nvCxnSpPr>
        <p:spPr>
          <a:xfrm>
            <a:off x="8126133" y="4573887"/>
            <a:ext cx="1252878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모서리가 둥근 직사각형 65">
            <a:extLst>
              <a:ext uri="{FF2B5EF4-FFF2-40B4-BE49-F238E27FC236}">
                <a16:creationId xmlns:a16="http://schemas.microsoft.com/office/drawing/2014/main" id="{49EA1AF8-7406-4174-B03C-9ADA75293DC9}"/>
              </a:ext>
            </a:extLst>
          </p:cNvPr>
          <p:cNvSpPr/>
          <p:nvPr/>
        </p:nvSpPr>
        <p:spPr>
          <a:xfrm>
            <a:off x="8248572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8E0DE15-876F-430D-B410-1D477BA6416B}"/>
              </a:ext>
            </a:extLst>
          </p:cNvPr>
          <p:cNvGrpSpPr/>
          <p:nvPr/>
        </p:nvGrpSpPr>
        <p:grpSpPr>
          <a:xfrm>
            <a:off x="7831864" y="5288276"/>
            <a:ext cx="180001" cy="180001"/>
            <a:chOff x="7544200" y="5288276"/>
            <a:chExt cx="180001" cy="180001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B7AFAD76-FD1E-44AE-BAD0-EFAF461526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286C8A72-F2B2-4FC3-B141-4790F776FCA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1C59D1F7-2C82-4037-B413-766F8864D7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3860C7FC-36E7-4D39-9CAA-5053E5EFFDE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5D3AFDA-15F1-4F37-9C77-E58FA967A6A5}"/>
              </a:ext>
            </a:extLst>
          </p:cNvPr>
          <p:cNvGrpSpPr/>
          <p:nvPr/>
        </p:nvGrpSpPr>
        <p:grpSpPr>
          <a:xfrm>
            <a:off x="5259706" y="5288276"/>
            <a:ext cx="180001" cy="180001"/>
            <a:chOff x="7544200" y="5288276"/>
            <a:chExt cx="180001" cy="180001"/>
          </a:xfrm>
        </p:grpSpPr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A7B918FD-9FB0-4315-B352-0BA7A374EA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9A8BB71A-EB82-4693-96A3-CC2DB5FA9CA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5ADE696D-7041-4961-A4A4-C45C9936F4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>
                <a:extLst>
                  <a:ext uri="{FF2B5EF4-FFF2-40B4-BE49-F238E27FC236}">
                    <a16:creationId xmlns:a16="http://schemas.microsoft.com/office/drawing/2014/main" id="{625316F7-6308-45A4-A1F1-5F1317D4FEB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내용 개체 틀 4">
            <a:extLst>
              <a:ext uri="{FF2B5EF4-FFF2-40B4-BE49-F238E27FC236}">
                <a16:creationId xmlns:a16="http://schemas.microsoft.com/office/drawing/2014/main" id="{E854D853-A77C-415A-9C6F-3EC57AF00CC2}"/>
              </a:ext>
            </a:extLst>
          </p:cNvPr>
          <p:cNvSpPr txBox="1">
            <a:spLocks/>
          </p:cNvSpPr>
          <p:nvPr/>
        </p:nvSpPr>
        <p:spPr>
          <a:xfrm>
            <a:off x="2924520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4CE9C6FB-A839-4060-A23F-F2B666B97996}"/>
              </a:ext>
            </a:extLst>
          </p:cNvPr>
          <p:cNvSpPr txBox="1">
            <a:spLocks/>
          </p:cNvSpPr>
          <p:nvPr/>
        </p:nvSpPr>
        <p:spPr>
          <a:xfrm>
            <a:off x="4090840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hlinkClick r:id="rId12"/>
            <a:extLst>
              <a:ext uri="{FF2B5EF4-FFF2-40B4-BE49-F238E27FC236}">
                <a16:creationId xmlns:a16="http://schemas.microsoft.com/office/drawing/2014/main" id="{969CA868-2FFE-4786-A0CD-D2C1A941742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326" y="4922401"/>
            <a:ext cx="652228" cy="911750"/>
          </a:xfrm>
          <a:prstGeom prst="rect">
            <a:avLst/>
          </a:prstGeom>
        </p:spPr>
      </p:pic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8E26FB74-5492-4718-A4FF-1389BE66AD18}"/>
              </a:ext>
            </a:extLst>
          </p:cNvPr>
          <p:cNvSpPr txBox="1">
            <a:spLocks/>
          </p:cNvSpPr>
          <p:nvPr/>
        </p:nvSpPr>
        <p:spPr>
          <a:xfrm>
            <a:off x="3770510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6" name="모서리가 둥근 직사각형 283">
            <a:extLst>
              <a:ext uri="{FF2B5EF4-FFF2-40B4-BE49-F238E27FC236}">
                <a16:creationId xmlns:a16="http://schemas.microsoft.com/office/drawing/2014/main" id="{AA0A3775-5557-4BF0-9604-747DD8764813}"/>
              </a:ext>
            </a:extLst>
          </p:cNvPr>
          <p:cNvSpPr/>
          <p:nvPr/>
        </p:nvSpPr>
        <p:spPr>
          <a:xfrm>
            <a:off x="2812986" y="4746845"/>
            <a:ext cx="2162810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253">
            <a:extLst>
              <a:ext uri="{FF2B5EF4-FFF2-40B4-BE49-F238E27FC236}">
                <a16:creationId xmlns:a16="http://schemas.microsoft.com/office/drawing/2014/main" id="{B1986059-3803-4EFA-91E1-97C8A82AF1C9}"/>
              </a:ext>
            </a:extLst>
          </p:cNvPr>
          <p:cNvSpPr/>
          <p:nvPr/>
        </p:nvSpPr>
        <p:spPr>
          <a:xfrm>
            <a:off x="3696391" y="469284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4"/>
            <a:extLst>
              <a:ext uri="{FF2B5EF4-FFF2-40B4-BE49-F238E27FC236}">
                <a16:creationId xmlns:a16="http://schemas.microsoft.com/office/drawing/2014/main" id="{06501D0E-CF4F-4A8D-93A0-C73C1C4761F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4089" y="4922401"/>
            <a:ext cx="960584" cy="960584"/>
          </a:xfrm>
          <a:prstGeom prst="rect">
            <a:avLst/>
          </a:prstGeom>
        </p:spPr>
      </p:pic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D6B8DD2D-7741-44A8-8863-EB837DF54FFC}"/>
              </a:ext>
            </a:extLst>
          </p:cNvPr>
          <p:cNvCxnSpPr>
            <a:cxnSpLocks/>
          </p:cNvCxnSpPr>
          <p:nvPr/>
        </p:nvCxnSpPr>
        <p:spPr>
          <a:xfrm>
            <a:off x="2812986" y="4577166"/>
            <a:ext cx="216281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모서리가 둥근 직사각형 174">
            <a:extLst>
              <a:ext uri="{FF2B5EF4-FFF2-40B4-BE49-F238E27FC236}">
                <a16:creationId xmlns:a16="http://schemas.microsoft.com/office/drawing/2014/main" id="{340EA75C-C39A-470E-9507-CB6C1C0E3CE3}"/>
              </a:ext>
            </a:extLst>
          </p:cNvPr>
          <p:cNvSpPr/>
          <p:nvPr/>
        </p:nvSpPr>
        <p:spPr>
          <a:xfrm>
            <a:off x="3272968" y="4487166"/>
            <a:ext cx="124284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FB6E4C3D-8F19-4B9F-B652-2B60D9F92E96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7998FDEA-F8ED-4A4B-BBD4-B2C121CD6E96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EA7FEFDF-5AD2-48B1-B2DA-6137D191DE8D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1A3CD971-763F-4346-940B-1C6A3A3D7B92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DD09F515-EA03-448A-A544-C076368D10D3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: 도형 70">
            <a:hlinkClick r:id="rId21" action="ppaction://hlinksldjump"/>
            <a:extLst>
              <a:ext uri="{FF2B5EF4-FFF2-40B4-BE49-F238E27FC236}">
                <a16:creationId xmlns:a16="http://schemas.microsoft.com/office/drawing/2014/main" id="{E05B3B41-8E4B-4BAA-BCCC-72F953E9D8DE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2" action="ppaction://hlinksldjump"/>
            <a:extLst>
              <a:ext uri="{FF2B5EF4-FFF2-40B4-BE49-F238E27FC236}">
                <a16:creationId xmlns:a16="http://schemas.microsoft.com/office/drawing/2014/main" id="{96B95977-671F-445E-95C1-4B6F032CB213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: 도형 76">
            <a:hlinkClick r:id="rId23" action="ppaction://hlinksldjump"/>
            <a:extLst>
              <a:ext uri="{FF2B5EF4-FFF2-40B4-BE49-F238E27FC236}">
                <a16:creationId xmlns:a16="http://schemas.microsoft.com/office/drawing/2014/main" id="{54C68B0D-D591-48F7-9308-BD86B8CAF70F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24218EC9-A497-4786-8370-58EA9F0B4390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2D650741-27C4-4899-A2D3-F9E5C682F5AD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35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15E05C91-23B7-4087-A5E0-51B20E7F036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3930B75D-9C82-40BF-88AE-40B1CD58878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양쪽 모서리가 둥근 사각형 51">
            <a:extLst>
              <a:ext uri="{FF2B5EF4-FFF2-40B4-BE49-F238E27FC236}">
                <a16:creationId xmlns:a16="http://schemas.microsoft.com/office/drawing/2014/main" id="{507D770F-7BB1-4CFA-BB45-76E2D13656A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양쪽 모서리가 둥근 사각형 52">
            <a:extLst>
              <a:ext uri="{FF2B5EF4-FFF2-40B4-BE49-F238E27FC236}">
                <a16:creationId xmlns:a16="http://schemas.microsoft.com/office/drawing/2014/main" id="{5347D99A-2F16-425E-9164-A73C7C8C6682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: 도형 151">
            <a:extLst>
              <a:ext uri="{FF2B5EF4-FFF2-40B4-BE49-F238E27FC236}">
                <a16:creationId xmlns:a16="http://schemas.microsoft.com/office/drawing/2014/main" id="{284FB8E1-32A9-401D-A349-31D1EA6338E7}"/>
              </a:ext>
            </a:extLst>
          </p:cNvPr>
          <p:cNvSpPr/>
          <p:nvPr/>
        </p:nvSpPr>
        <p:spPr>
          <a:xfrm>
            <a:off x="6095998" y="1520824"/>
            <a:ext cx="5688013" cy="2880000"/>
          </a:xfrm>
          <a:custGeom>
            <a:avLst/>
            <a:gdLst>
              <a:gd name="connsiteX0" fmla="*/ 0 w 5688013"/>
              <a:gd name="connsiteY0" fmla="*/ 0 h 2880000"/>
              <a:gd name="connsiteX1" fmla="*/ 5636634 w 5688013"/>
              <a:gd name="connsiteY1" fmla="*/ 0 h 2880000"/>
              <a:gd name="connsiteX2" fmla="*/ 5688013 w 5688013"/>
              <a:gd name="connsiteY2" fmla="*/ 51379 h 2880000"/>
              <a:gd name="connsiteX3" fmla="*/ 5688013 w 5688013"/>
              <a:gd name="connsiteY3" fmla="*/ 2880000 h 2880000"/>
              <a:gd name="connsiteX4" fmla="*/ 0 w 5688013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8013" h="2880000">
                <a:moveTo>
                  <a:pt x="0" y="0"/>
                </a:moveTo>
                <a:lnTo>
                  <a:pt x="5636634" y="0"/>
                </a:lnTo>
                <a:cubicBezTo>
                  <a:pt x="5665010" y="0"/>
                  <a:pt x="5688013" y="23003"/>
                  <a:pt x="5688013" y="51379"/>
                </a:cubicBezTo>
                <a:lnTo>
                  <a:pt x="5688013" y="2880000"/>
                </a:lnTo>
                <a:lnTo>
                  <a:pt x="0" y="288000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41" name="그림 140">
            <a:hlinkClick r:id="rId5"/>
            <a:extLst>
              <a:ext uri="{FF2B5EF4-FFF2-40B4-BE49-F238E27FC236}">
                <a16:creationId xmlns:a16="http://schemas.microsoft.com/office/drawing/2014/main" id="{52C7339C-ACA3-434B-B1B9-3434B08F63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60" t="-8860" r="-8860" b="-8860"/>
          <a:stretch/>
        </p:blipFill>
        <p:spPr>
          <a:xfrm>
            <a:off x="2625259" y="4819495"/>
            <a:ext cx="1116708" cy="1116708"/>
          </a:xfrm>
          <a:prstGeom prst="rect">
            <a:avLst/>
          </a:prstGeom>
        </p:spPr>
      </p:pic>
      <p:sp>
        <p:nvSpPr>
          <p:cNvPr id="142" name="내용 개체 틀 4">
            <a:extLst>
              <a:ext uri="{FF2B5EF4-FFF2-40B4-BE49-F238E27FC236}">
                <a16:creationId xmlns:a16="http://schemas.microsoft.com/office/drawing/2014/main" id="{1743323D-02DF-46A3-A047-DD31DD29185C}"/>
              </a:ext>
            </a:extLst>
          </p:cNvPr>
          <p:cNvSpPr txBox="1">
            <a:spLocks/>
          </p:cNvSpPr>
          <p:nvPr/>
        </p:nvSpPr>
        <p:spPr>
          <a:xfrm>
            <a:off x="264794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6C373D0E-BAD9-4278-A532-36CFDC9D87A8}"/>
              </a:ext>
            </a:extLst>
          </p:cNvPr>
          <p:cNvCxnSpPr/>
          <p:nvPr/>
        </p:nvCxnSpPr>
        <p:spPr>
          <a:xfrm>
            <a:off x="246640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모서리가 둥근 직사각형 85">
            <a:extLst>
              <a:ext uri="{FF2B5EF4-FFF2-40B4-BE49-F238E27FC236}">
                <a16:creationId xmlns:a16="http://schemas.microsoft.com/office/drawing/2014/main" id="{EA591F99-A921-4205-AE9A-1EFC41183B8E}"/>
              </a:ext>
            </a:extLst>
          </p:cNvPr>
          <p:cNvSpPr/>
          <p:nvPr/>
        </p:nvSpPr>
        <p:spPr>
          <a:xfrm>
            <a:off x="2733613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59BF4AB9-5118-4F3D-9EB4-A2CC543F478E}"/>
              </a:ext>
            </a:extLst>
          </p:cNvPr>
          <p:cNvGrpSpPr/>
          <p:nvPr/>
        </p:nvGrpSpPr>
        <p:grpSpPr>
          <a:xfrm>
            <a:off x="3869872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FEEDC1E-FA0B-4D09-8721-FCCC18DC6A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A5F1EEAD-511B-425E-A36C-90C13D45D4D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D546D965-343B-46B6-9347-A4F2344775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D71D2D9-4978-4BE9-A302-3090B8B0D50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CCF40BEF-0C02-4356-8533-2D1CBB143525}"/>
              </a:ext>
            </a:extLst>
          </p:cNvPr>
          <p:cNvGrpSpPr/>
          <p:nvPr/>
        </p:nvGrpSpPr>
        <p:grpSpPr>
          <a:xfrm>
            <a:off x="6902426" y="5283196"/>
            <a:ext cx="180001" cy="180001"/>
            <a:chOff x="7544200" y="5288276"/>
            <a:chExt cx="180001" cy="180001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9C00668C-C9A8-490C-A52B-FFAB76546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3DD14A18-0FC2-4566-A844-377A902D194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7" name="직선 연결선 156">
                <a:extLst>
                  <a:ext uri="{FF2B5EF4-FFF2-40B4-BE49-F238E27FC236}">
                    <a16:creationId xmlns:a16="http://schemas.microsoft.com/office/drawing/2014/main" id="{55B7DE9D-E00B-41C6-A3D5-6418083A92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직선 연결선 157">
                <a:extLst>
                  <a:ext uri="{FF2B5EF4-FFF2-40B4-BE49-F238E27FC236}">
                    <a16:creationId xmlns:a16="http://schemas.microsoft.com/office/drawing/2014/main" id="{8309AB18-DCA5-4721-802F-9C322DFBE1F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9" name="그림 158">
            <a:hlinkClick r:id="rId7"/>
            <a:extLst>
              <a:ext uri="{FF2B5EF4-FFF2-40B4-BE49-F238E27FC236}">
                <a16:creationId xmlns:a16="http://schemas.microsoft.com/office/drawing/2014/main" id="{6E4175C2-1844-4827-B296-0BA278A649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13219" y="4819539"/>
            <a:ext cx="1111004" cy="1111004"/>
          </a:xfrm>
          <a:prstGeom prst="rect">
            <a:avLst/>
          </a:prstGeom>
        </p:spPr>
      </p:pic>
      <p:sp>
        <p:nvSpPr>
          <p:cNvPr id="160" name="내용 개체 틀 4">
            <a:extLst>
              <a:ext uri="{FF2B5EF4-FFF2-40B4-BE49-F238E27FC236}">
                <a16:creationId xmlns:a16="http://schemas.microsoft.com/office/drawing/2014/main" id="{819DAD3F-0364-4A16-A064-A782B4E6A6A3}"/>
              </a:ext>
            </a:extLst>
          </p:cNvPr>
          <p:cNvSpPr txBox="1">
            <a:spLocks/>
          </p:cNvSpPr>
          <p:nvPr/>
        </p:nvSpPr>
        <p:spPr>
          <a:xfrm>
            <a:off x="423305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내용 개체 틀 4">
            <a:extLst>
              <a:ext uri="{FF2B5EF4-FFF2-40B4-BE49-F238E27FC236}">
                <a16:creationId xmlns:a16="http://schemas.microsoft.com/office/drawing/2014/main" id="{F44A47BE-4D05-447A-ADF6-07D259A1E15F}"/>
              </a:ext>
            </a:extLst>
          </p:cNvPr>
          <p:cNvSpPr txBox="1">
            <a:spLocks/>
          </p:cNvSpPr>
          <p:nvPr/>
        </p:nvSpPr>
        <p:spPr>
          <a:xfrm>
            <a:off x="557893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B1180D63-A339-4654-AE3C-064543112B66}"/>
              </a:ext>
            </a:extLst>
          </p:cNvPr>
          <p:cNvCxnSpPr>
            <a:cxnSpLocks/>
          </p:cNvCxnSpPr>
          <p:nvPr/>
        </p:nvCxnSpPr>
        <p:spPr>
          <a:xfrm>
            <a:off x="435956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모서리가 둥근 직사각형 174">
            <a:extLst>
              <a:ext uri="{FF2B5EF4-FFF2-40B4-BE49-F238E27FC236}">
                <a16:creationId xmlns:a16="http://schemas.microsoft.com/office/drawing/2014/main" id="{F88E7B41-C64F-4400-8C4E-3B7E1218F6CA}"/>
              </a:ext>
            </a:extLst>
          </p:cNvPr>
          <p:cNvSpPr/>
          <p:nvPr/>
        </p:nvSpPr>
        <p:spPr>
          <a:xfrm>
            <a:off x="492267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9"/>
            <a:extLst>
              <a:ext uri="{FF2B5EF4-FFF2-40B4-BE49-F238E27FC236}">
                <a16:creationId xmlns:a16="http://schemas.microsoft.com/office/drawing/2014/main" id="{F93F3726-3211-4844-917E-6541114BE2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104" y="4819539"/>
            <a:ext cx="1111004" cy="1111004"/>
          </a:xfrm>
          <a:prstGeom prst="rect">
            <a:avLst/>
          </a:prstGeom>
        </p:spPr>
      </p:pic>
      <p:sp>
        <p:nvSpPr>
          <p:cNvPr id="165" name="내용 개체 틀 4">
            <a:extLst>
              <a:ext uri="{FF2B5EF4-FFF2-40B4-BE49-F238E27FC236}">
                <a16:creationId xmlns:a16="http://schemas.microsoft.com/office/drawing/2014/main" id="{20A23105-DD89-4150-88AA-147669C24297}"/>
              </a:ext>
            </a:extLst>
          </p:cNvPr>
          <p:cNvSpPr txBox="1">
            <a:spLocks/>
          </p:cNvSpPr>
          <p:nvPr/>
        </p:nvSpPr>
        <p:spPr>
          <a:xfrm>
            <a:off x="526494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66" name="그림 165">
            <a:hlinkClick r:id="rId11"/>
            <a:extLst>
              <a:ext uri="{FF2B5EF4-FFF2-40B4-BE49-F238E27FC236}">
                <a16:creationId xmlns:a16="http://schemas.microsoft.com/office/drawing/2014/main" id="{798581E1-FD71-4445-AAC0-A5AA683D3DF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27560" y="4815850"/>
            <a:ext cx="1116000" cy="1116000"/>
          </a:xfrm>
          <a:prstGeom prst="rect">
            <a:avLst/>
          </a:prstGeom>
        </p:spPr>
      </p:pic>
      <p:pic>
        <p:nvPicPr>
          <p:cNvPr id="167" name="그림 166">
            <a:hlinkClick r:id="rId13"/>
            <a:extLst>
              <a:ext uri="{FF2B5EF4-FFF2-40B4-BE49-F238E27FC236}">
                <a16:creationId xmlns:a16="http://schemas.microsoft.com/office/drawing/2014/main" id="{137090CC-D5CE-4990-B9CA-C86B4AA688A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088" y="4823438"/>
            <a:ext cx="1111004" cy="1111004"/>
          </a:xfrm>
          <a:prstGeom prst="rect">
            <a:avLst/>
          </a:prstGeom>
        </p:spPr>
      </p:pic>
      <p:sp>
        <p:nvSpPr>
          <p:cNvPr id="168" name="내용 개체 틀 4">
            <a:extLst>
              <a:ext uri="{FF2B5EF4-FFF2-40B4-BE49-F238E27FC236}">
                <a16:creationId xmlns:a16="http://schemas.microsoft.com/office/drawing/2014/main" id="{FD8B646F-146C-48B5-91CB-ABE092FDEA69}"/>
              </a:ext>
            </a:extLst>
          </p:cNvPr>
          <p:cNvSpPr txBox="1">
            <a:spLocks/>
          </p:cNvSpPr>
          <p:nvPr/>
        </p:nvSpPr>
        <p:spPr>
          <a:xfrm>
            <a:off x="714988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내용 개체 틀 4">
            <a:extLst>
              <a:ext uri="{FF2B5EF4-FFF2-40B4-BE49-F238E27FC236}">
                <a16:creationId xmlns:a16="http://schemas.microsoft.com/office/drawing/2014/main" id="{D3C9C44A-DB31-4B8D-89A8-C0344082FBBE}"/>
              </a:ext>
            </a:extLst>
          </p:cNvPr>
          <p:cNvSpPr txBox="1">
            <a:spLocks/>
          </p:cNvSpPr>
          <p:nvPr/>
        </p:nvSpPr>
        <p:spPr>
          <a:xfrm>
            <a:off x="861391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1E495EFF-E32D-453D-9652-A32F4151F636}"/>
              </a:ext>
            </a:extLst>
          </p:cNvPr>
          <p:cNvCxnSpPr>
            <a:cxnSpLocks/>
          </p:cNvCxnSpPr>
          <p:nvPr/>
        </p:nvCxnSpPr>
        <p:spPr>
          <a:xfrm>
            <a:off x="857359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모서리가 둥근 직사각형 126">
            <a:extLst>
              <a:ext uri="{FF2B5EF4-FFF2-40B4-BE49-F238E27FC236}">
                <a16:creationId xmlns:a16="http://schemas.microsoft.com/office/drawing/2014/main" id="{D3BA58CE-88B6-4D49-BA38-025D5A342E9D}"/>
              </a:ext>
            </a:extLst>
          </p:cNvPr>
          <p:cNvSpPr/>
          <p:nvPr/>
        </p:nvSpPr>
        <p:spPr>
          <a:xfrm>
            <a:off x="864559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72" name="직선 연결선 171">
            <a:extLst>
              <a:ext uri="{FF2B5EF4-FFF2-40B4-BE49-F238E27FC236}">
                <a16:creationId xmlns:a16="http://schemas.microsoft.com/office/drawing/2014/main" id="{D337D0E6-08EB-4010-8765-B23595651B8A}"/>
              </a:ext>
            </a:extLst>
          </p:cNvPr>
          <p:cNvCxnSpPr>
            <a:cxnSpLocks/>
          </p:cNvCxnSpPr>
          <p:nvPr/>
        </p:nvCxnSpPr>
        <p:spPr>
          <a:xfrm>
            <a:off x="710956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모서리가 둥근 직사각형 126">
            <a:extLst>
              <a:ext uri="{FF2B5EF4-FFF2-40B4-BE49-F238E27FC236}">
                <a16:creationId xmlns:a16="http://schemas.microsoft.com/office/drawing/2014/main" id="{E337FE30-A249-41C9-A0B0-92AB83A19236}"/>
              </a:ext>
            </a:extLst>
          </p:cNvPr>
          <p:cNvSpPr/>
          <p:nvPr/>
        </p:nvSpPr>
        <p:spPr>
          <a:xfrm>
            <a:off x="7203364" y="4483887"/>
            <a:ext cx="96439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5084B6FF-8339-4546-9836-8B35E9E6A7A0}"/>
              </a:ext>
            </a:extLst>
          </p:cNvPr>
          <p:cNvGrpSpPr/>
          <p:nvPr/>
        </p:nvGrpSpPr>
        <p:grpSpPr>
          <a:xfrm>
            <a:off x="8324630" y="5283196"/>
            <a:ext cx="180001" cy="180001"/>
            <a:chOff x="7544200" y="5288276"/>
            <a:chExt cx="180001" cy="180001"/>
          </a:xfrm>
        </p:grpSpPr>
        <p:sp>
          <p:nvSpPr>
            <p:cNvPr id="175" name="타원 174">
              <a:extLst>
                <a:ext uri="{FF2B5EF4-FFF2-40B4-BE49-F238E27FC236}">
                  <a16:creationId xmlns:a16="http://schemas.microsoft.com/office/drawing/2014/main" id="{B55D289B-08EC-491E-82A2-BB70421C3D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9AB4A048-0465-4269-9E36-EBA25810B3A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A385941D-2C5E-44D9-AC65-7382755C4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5BC20780-D17F-489B-BA08-1BE39E6EE2E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EECE5C4-BC55-4E35-AEBB-B8F0BCEA0A3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545" y="1520824"/>
            <a:ext cx="5115453" cy="2880000"/>
          </a:xfrm>
          <a:prstGeom prst="rect">
            <a:avLst/>
          </a:prstGeom>
        </p:spPr>
      </p:pic>
      <p:sp>
        <p:nvSpPr>
          <p:cNvPr id="52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94B4D873-5CDE-4F32-A059-4C07BEB26352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0AA9107F-C9E7-4AC1-8DE9-CDD6D8593A6B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E2587227-65B7-496F-8A83-9EFE9BCD74A1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6936FED4-2101-4F4D-98E9-98C3EADB4D26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306589D6-D68A-4C38-AFD6-3FE18A884560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21" action="ppaction://hlinksldjump"/>
            <a:extLst>
              <a:ext uri="{FF2B5EF4-FFF2-40B4-BE49-F238E27FC236}">
                <a16:creationId xmlns:a16="http://schemas.microsoft.com/office/drawing/2014/main" id="{9B5EE765-8E08-4F8D-A4B5-9D03EC395944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>
            <a:hlinkClick r:id="rId22" action="ppaction://hlinksldjump"/>
            <a:extLst>
              <a:ext uri="{FF2B5EF4-FFF2-40B4-BE49-F238E27FC236}">
                <a16:creationId xmlns:a16="http://schemas.microsoft.com/office/drawing/2014/main" id="{14A375B3-C763-4AD4-820F-32ABB2D054E5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3" action="ppaction://hlinksldjump"/>
            <a:extLst>
              <a:ext uri="{FF2B5EF4-FFF2-40B4-BE49-F238E27FC236}">
                <a16:creationId xmlns:a16="http://schemas.microsoft.com/office/drawing/2014/main" id="{6660B53E-5308-432B-A224-F13A8D8F3BAC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F454BC73-558A-44C1-9C43-3EA3D60C68CB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F9ED2D25-D915-45F5-81C8-76EFD1B4FB08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851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15E05C91-23B7-4087-A5E0-51B20E7F036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3930B75D-9C82-40BF-88AE-40B1CD58878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양쪽 모서리가 둥근 사각형 81">
            <a:extLst>
              <a:ext uri="{FF2B5EF4-FFF2-40B4-BE49-F238E27FC236}">
                <a16:creationId xmlns:a16="http://schemas.microsoft.com/office/drawing/2014/main" id="{5F198563-8D2E-4016-8745-D8D1E7D5475D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2" name="양쪽 모서리가 둥근 사각형 83">
            <a:extLst>
              <a:ext uri="{FF2B5EF4-FFF2-40B4-BE49-F238E27FC236}">
                <a16:creationId xmlns:a16="http://schemas.microsoft.com/office/drawing/2014/main" id="{849CDD00-4A76-4B0C-B964-3902C37BA552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3" name="자유형: 도형 122">
            <a:extLst>
              <a:ext uri="{FF2B5EF4-FFF2-40B4-BE49-F238E27FC236}">
                <a16:creationId xmlns:a16="http://schemas.microsoft.com/office/drawing/2014/main" id="{77470ED9-1746-439B-886B-EC53B8323173}"/>
              </a:ext>
            </a:extLst>
          </p:cNvPr>
          <p:cNvSpPr/>
          <p:nvPr/>
        </p:nvSpPr>
        <p:spPr>
          <a:xfrm rot="10800000">
            <a:off x="4234920" y="4400823"/>
            <a:ext cx="7549093" cy="2052364"/>
          </a:xfrm>
          <a:custGeom>
            <a:avLst/>
            <a:gdLst>
              <a:gd name="connsiteX0" fmla="*/ 7549093 w 7549093"/>
              <a:gd name="connsiteY0" fmla="*/ 2052364 h 2052364"/>
              <a:gd name="connsiteX1" fmla="*/ 3722160 w 7549093"/>
              <a:gd name="connsiteY1" fmla="*/ 2052364 h 2052364"/>
              <a:gd name="connsiteX2" fmla="*/ 3186114 w 7549093"/>
              <a:gd name="connsiteY2" fmla="*/ 2052364 h 2052364"/>
              <a:gd name="connsiteX3" fmla="*/ 0 w 7549093"/>
              <a:gd name="connsiteY3" fmla="*/ 2052364 h 2052364"/>
              <a:gd name="connsiteX4" fmla="*/ 0 w 7549093"/>
              <a:gd name="connsiteY4" fmla="*/ 51555 h 2052364"/>
              <a:gd name="connsiteX5" fmla="*/ 51555 w 7549093"/>
              <a:gd name="connsiteY5" fmla="*/ 0 h 2052364"/>
              <a:gd name="connsiteX6" fmla="*/ 3237669 w 7549093"/>
              <a:gd name="connsiteY6" fmla="*/ 0 h 2052364"/>
              <a:gd name="connsiteX7" fmla="*/ 3670605 w 7549093"/>
              <a:gd name="connsiteY7" fmla="*/ 0 h 2052364"/>
              <a:gd name="connsiteX8" fmla="*/ 7497538 w 7549093"/>
              <a:gd name="connsiteY8" fmla="*/ 0 h 2052364"/>
              <a:gd name="connsiteX9" fmla="*/ 7549093 w 7549093"/>
              <a:gd name="connsiteY9" fmla="*/ 51555 h 205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9093" h="2052364">
                <a:moveTo>
                  <a:pt x="7549093" y="2052364"/>
                </a:moveTo>
                <a:lnTo>
                  <a:pt x="3722160" y="2052364"/>
                </a:lnTo>
                <a:lnTo>
                  <a:pt x="3186114" y="2052364"/>
                </a:lnTo>
                <a:lnTo>
                  <a:pt x="0" y="2052364"/>
                </a:lnTo>
                <a:lnTo>
                  <a:pt x="0" y="51555"/>
                </a:lnTo>
                <a:cubicBezTo>
                  <a:pt x="0" y="23082"/>
                  <a:pt x="23082" y="0"/>
                  <a:pt x="51555" y="0"/>
                </a:cubicBezTo>
                <a:lnTo>
                  <a:pt x="3237669" y="0"/>
                </a:lnTo>
                <a:lnTo>
                  <a:pt x="3670605" y="0"/>
                </a:lnTo>
                <a:lnTo>
                  <a:pt x="7497538" y="0"/>
                </a:lnTo>
                <a:cubicBezTo>
                  <a:pt x="7526011" y="0"/>
                  <a:pt x="7549093" y="23082"/>
                  <a:pt x="7549093" y="515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4" name="자유형: 도형 123">
            <a:extLst>
              <a:ext uri="{FF2B5EF4-FFF2-40B4-BE49-F238E27FC236}">
                <a16:creationId xmlns:a16="http://schemas.microsoft.com/office/drawing/2014/main" id="{FB684777-E3E0-4619-A959-FFC270E1A735}"/>
              </a:ext>
            </a:extLst>
          </p:cNvPr>
          <p:cNvSpPr/>
          <p:nvPr/>
        </p:nvSpPr>
        <p:spPr>
          <a:xfrm>
            <a:off x="4234921" y="1520824"/>
            <a:ext cx="7549091" cy="2880000"/>
          </a:xfrm>
          <a:custGeom>
            <a:avLst/>
            <a:gdLst>
              <a:gd name="connsiteX0" fmla="*/ 60912 w 7549091"/>
              <a:gd name="connsiteY0" fmla="*/ 0 h 2880000"/>
              <a:gd name="connsiteX1" fmla="*/ 3887843 w 7549091"/>
              <a:gd name="connsiteY1" fmla="*/ 0 h 2880000"/>
              <a:gd name="connsiteX2" fmla="*/ 4433300 w 7549091"/>
              <a:gd name="connsiteY2" fmla="*/ 0 h 2880000"/>
              <a:gd name="connsiteX3" fmla="*/ 7488179 w 7549091"/>
              <a:gd name="connsiteY3" fmla="*/ 0 h 2880000"/>
              <a:gd name="connsiteX4" fmla="*/ 7549091 w 7549091"/>
              <a:gd name="connsiteY4" fmla="*/ 60912 h 2880000"/>
              <a:gd name="connsiteX5" fmla="*/ 7549091 w 7549091"/>
              <a:gd name="connsiteY5" fmla="*/ 2880000 h 2880000"/>
              <a:gd name="connsiteX6" fmla="*/ 4494212 w 7549091"/>
              <a:gd name="connsiteY6" fmla="*/ 2880000 h 2880000"/>
              <a:gd name="connsiteX7" fmla="*/ 3826931 w 7549091"/>
              <a:gd name="connsiteY7" fmla="*/ 2880000 h 2880000"/>
              <a:gd name="connsiteX8" fmla="*/ 0 w 7549091"/>
              <a:gd name="connsiteY8" fmla="*/ 2880000 h 2880000"/>
              <a:gd name="connsiteX9" fmla="*/ 0 w 7549091"/>
              <a:gd name="connsiteY9" fmla="*/ 60912 h 2880000"/>
              <a:gd name="connsiteX10" fmla="*/ 60912 w 7549091"/>
              <a:gd name="connsiteY10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49091" h="2880000">
                <a:moveTo>
                  <a:pt x="60912" y="0"/>
                </a:moveTo>
                <a:lnTo>
                  <a:pt x="3887843" y="0"/>
                </a:lnTo>
                <a:lnTo>
                  <a:pt x="4433300" y="0"/>
                </a:lnTo>
                <a:lnTo>
                  <a:pt x="7488179" y="0"/>
                </a:lnTo>
                <a:cubicBezTo>
                  <a:pt x="7521820" y="0"/>
                  <a:pt x="7549091" y="27271"/>
                  <a:pt x="7549091" y="60912"/>
                </a:cubicBezTo>
                <a:lnTo>
                  <a:pt x="7549091" y="2880000"/>
                </a:lnTo>
                <a:lnTo>
                  <a:pt x="4494212" y="2880000"/>
                </a:lnTo>
                <a:lnTo>
                  <a:pt x="3826931" y="2880000"/>
                </a:lnTo>
                <a:lnTo>
                  <a:pt x="0" y="2880000"/>
                </a:lnTo>
                <a:lnTo>
                  <a:pt x="0" y="60912"/>
                </a:lnTo>
                <a:cubicBezTo>
                  <a:pt x="0" y="27271"/>
                  <a:pt x="27271" y="0"/>
                  <a:pt x="60912" y="0"/>
                </a:cubicBezTo>
                <a:close/>
              </a:path>
            </a:pathLst>
          </a:cu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5" name="양쪽 모서리가 둥근 사각형 67">
            <a:extLst>
              <a:ext uri="{FF2B5EF4-FFF2-40B4-BE49-F238E27FC236}">
                <a16:creationId xmlns:a16="http://schemas.microsoft.com/office/drawing/2014/main" id="{3A4BF15E-929C-4941-B117-53C00710BBD2}"/>
              </a:ext>
            </a:extLst>
          </p:cNvPr>
          <p:cNvSpPr/>
          <p:nvPr/>
        </p:nvSpPr>
        <p:spPr>
          <a:xfrm>
            <a:off x="407985" y="1520824"/>
            <a:ext cx="3722162" cy="2880000"/>
          </a:xfrm>
          <a:prstGeom prst="round2SameRect">
            <a:avLst>
              <a:gd name="adj1" fmla="val 2346"/>
              <a:gd name="adj2" fmla="val 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55A99BF8-3E49-417B-BA77-43FEF9174E16}"/>
              </a:ext>
            </a:extLst>
          </p:cNvPr>
          <p:cNvGrpSpPr/>
          <p:nvPr/>
        </p:nvGrpSpPr>
        <p:grpSpPr>
          <a:xfrm>
            <a:off x="1038854" y="4483887"/>
            <a:ext cx="2460424" cy="1861311"/>
            <a:chOff x="1076428" y="4483887"/>
            <a:chExt cx="2460424" cy="1861311"/>
          </a:xfrm>
        </p:grpSpPr>
        <p:sp>
          <p:nvSpPr>
            <p:cNvPr id="127" name="내용 개체 틀 4">
              <a:extLst>
                <a:ext uri="{FF2B5EF4-FFF2-40B4-BE49-F238E27FC236}">
                  <a16:creationId xmlns:a16="http://schemas.microsoft.com/office/drawing/2014/main" id="{2979635F-655B-431A-874B-DDD9503D96B0}"/>
                </a:ext>
              </a:extLst>
            </p:cNvPr>
            <p:cNvSpPr txBox="1">
              <a:spLocks/>
            </p:cNvSpPr>
            <p:nvPr/>
          </p:nvSpPr>
          <p:spPr>
            <a:xfrm>
              <a:off x="1099111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sp>
          <p:nvSpPr>
            <p:cNvPr id="128" name="내용 개체 틀 4">
              <a:extLst>
                <a:ext uri="{FF2B5EF4-FFF2-40B4-BE49-F238E27FC236}">
                  <a16:creationId xmlns:a16="http://schemas.microsoft.com/office/drawing/2014/main" id="{76FFB4F0-AC0D-4E55-99A7-0DF32567D126}"/>
                </a:ext>
              </a:extLst>
            </p:cNvPr>
            <p:cNvSpPr txBox="1">
              <a:spLocks/>
            </p:cNvSpPr>
            <p:nvPr/>
          </p:nvSpPr>
          <p:spPr>
            <a:xfrm>
              <a:off x="2445679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SBP-137WMW1</a:t>
              </a:r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D31F4C11-71F4-4E31-A67D-7CB647B41A92}"/>
                </a:ext>
              </a:extLst>
            </p:cNvPr>
            <p:cNvGrpSpPr/>
            <p:nvPr/>
          </p:nvGrpSpPr>
          <p:grpSpPr>
            <a:xfrm>
              <a:off x="2236588" y="5288276"/>
              <a:ext cx="180001" cy="180001"/>
              <a:chOff x="7544200" y="5288276"/>
              <a:chExt cx="180001" cy="180001"/>
            </a:xfrm>
          </p:grpSpPr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348D27DD-B333-492C-9809-101CDB0F41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F6E6989B-3CED-4049-BA29-9DF32B1FEDCB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138" name="직선 연결선 137">
                  <a:extLst>
                    <a:ext uri="{FF2B5EF4-FFF2-40B4-BE49-F238E27FC236}">
                      <a16:creationId xmlns:a16="http://schemas.microsoft.com/office/drawing/2014/main" id="{96402187-50D6-4D09-9957-3E1F58369F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직선 연결선 138">
                  <a:extLst>
                    <a:ext uri="{FF2B5EF4-FFF2-40B4-BE49-F238E27FC236}">
                      <a16:creationId xmlns:a16="http://schemas.microsoft.com/office/drawing/2014/main" id="{C3E03175-8E7D-4882-869F-7F27FADFC3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30" name="그림 129">
              <a:hlinkClick r:id="rId5"/>
              <a:extLst>
                <a:ext uri="{FF2B5EF4-FFF2-40B4-BE49-F238E27FC236}">
                  <a16:creationId xmlns:a16="http://schemas.microsoft.com/office/drawing/2014/main" id="{DCD190B2-5EBC-4737-8299-624F82473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984" t="-14984" r="-14984" b="-14984"/>
            <a:stretch/>
          </p:blipFill>
          <p:spPr>
            <a:xfrm>
              <a:off x="1076428" y="4819495"/>
              <a:ext cx="1116708" cy="1116708"/>
            </a:xfrm>
            <a:prstGeom prst="rect">
              <a:avLst/>
            </a:prstGeom>
          </p:spPr>
        </p:pic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FE2DC7E1-3C8F-4F97-A11D-BEA968970DDF}"/>
                </a:ext>
              </a:extLst>
            </p:cNvPr>
            <p:cNvCxnSpPr>
              <a:cxnSpLocks/>
            </p:cNvCxnSpPr>
            <p:nvPr/>
          </p:nvCxnSpPr>
          <p:spPr>
            <a:xfrm>
              <a:off x="2483349" y="4573887"/>
              <a:ext cx="996002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모서리가 둥근 직사각형 44">
              <a:extLst>
                <a:ext uri="{FF2B5EF4-FFF2-40B4-BE49-F238E27FC236}">
                  <a16:creationId xmlns:a16="http://schemas.microsoft.com/office/drawing/2014/main" id="{02A36C67-C129-4701-9A43-F00323E3D5C1}"/>
                </a:ext>
              </a:extLst>
            </p:cNvPr>
            <p:cNvSpPr/>
            <p:nvPr/>
          </p:nvSpPr>
          <p:spPr>
            <a:xfrm>
              <a:off x="2642235" y="4483887"/>
              <a:ext cx="67823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" name="직선 연결선 132">
              <a:extLst>
                <a:ext uri="{FF2B5EF4-FFF2-40B4-BE49-F238E27FC236}">
                  <a16:creationId xmlns:a16="http://schemas.microsoft.com/office/drawing/2014/main" id="{525CFC78-5C1F-4414-8E92-8BF3746C913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605" y="4573887"/>
              <a:ext cx="1068355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모서리가 둥근 직사각형 122">
              <a:extLst>
                <a:ext uri="{FF2B5EF4-FFF2-40B4-BE49-F238E27FC236}">
                  <a16:creationId xmlns:a16="http://schemas.microsoft.com/office/drawing/2014/main" id="{9EDF1BE8-827E-4BDE-8E35-BB9F91461726}"/>
                </a:ext>
              </a:extLst>
            </p:cNvPr>
            <p:cNvSpPr/>
            <p:nvPr/>
          </p:nvSpPr>
          <p:spPr>
            <a:xfrm>
              <a:off x="1202782" y="4490039"/>
              <a:ext cx="864000" cy="1676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5" name="그림 134">
              <a:hlinkClick r:id="rId7"/>
              <a:extLst>
                <a:ext uri="{FF2B5EF4-FFF2-40B4-BE49-F238E27FC236}">
                  <a16:creationId xmlns:a16="http://schemas.microsoft.com/office/drawing/2014/main" id="{CDB5CCE9-D8B7-4297-A6F2-E6F3CBD95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5848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140" name="한쪽 모서리가 둥근 사각형 68">
            <a:extLst>
              <a:ext uri="{FF2B5EF4-FFF2-40B4-BE49-F238E27FC236}">
                <a16:creationId xmlns:a16="http://schemas.microsoft.com/office/drawing/2014/main" id="{B474CCD0-C312-4820-BF14-BC01CF6E0746}"/>
              </a:ext>
            </a:extLst>
          </p:cNvPr>
          <p:cNvSpPr/>
          <p:nvPr/>
        </p:nvSpPr>
        <p:spPr>
          <a:xfrm>
            <a:off x="6165654" y="1515856"/>
            <a:ext cx="5618357" cy="2880000"/>
          </a:xfrm>
          <a:prstGeom prst="round1Rect">
            <a:avLst>
              <a:gd name="adj" fmla="val 2464"/>
            </a:avLst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1" name="그림 140">
            <a:extLst>
              <a:ext uri="{FF2B5EF4-FFF2-40B4-BE49-F238E27FC236}">
                <a16:creationId xmlns:a16="http://schemas.microsoft.com/office/drawing/2014/main" id="{91C011D0-B9F6-4EDC-BD63-0B6597AC1E0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19" y="1520824"/>
            <a:ext cx="3634848" cy="2880000"/>
          </a:xfrm>
          <a:prstGeom prst="rect">
            <a:avLst/>
          </a:prstGeom>
        </p:spPr>
      </p:pic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DD26CE84-900C-4DB6-BACA-B7416489B14B}"/>
              </a:ext>
            </a:extLst>
          </p:cNvPr>
          <p:cNvCxnSpPr>
            <a:cxnSpLocks/>
          </p:cNvCxnSpPr>
          <p:nvPr/>
        </p:nvCxnSpPr>
        <p:spPr>
          <a:xfrm>
            <a:off x="1015290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모서리가 둥근 직사각형 65">
            <a:extLst>
              <a:ext uri="{FF2B5EF4-FFF2-40B4-BE49-F238E27FC236}">
                <a16:creationId xmlns:a16="http://schemas.microsoft.com/office/drawing/2014/main" id="{F3B02F18-F6C6-41D4-B8D6-53F1015DBA1F}"/>
              </a:ext>
            </a:extLst>
          </p:cNvPr>
          <p:cNvSpPr/>
          <p:nvPr/>
        </p:nvSpPr>
        <p:spPr>
          <a:xfrm>
            <a:off x="1036610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46C000B4-7F12-4A16-81FA-CA17100D38D9}"/>
              </a:ext>
            </a:extLst>
          </p:cNvPr>
          <p:cNvSpPr txBox="1">
            <a:spLocks/>
          </p:cNvSpPr>
          <p:nvPr/>
        </p:nvSpPr>
        <p:spPr>
          <a:xfrm>
            <a:off x="1033443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8C2F6CF8-A23D-4B28-B400-183B222E7E4A}"/>
              </a:ext>
            </a:extLst>
          </p:cNvPr>
          <p:cNvGrpSpPr/>
          <p:nvPr/>
        </p:nvGrpSpPr>
        <p:grpSpPr>
          <a:xfrm>
            <a:off x="9991949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918786B0-AD43-4F31-A937-0BDAC1E4AD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07EB7CF1-17F0-4F6C-93B7-7BCC9602369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98CE43F8-100F-4405-9368-1ECBBE058E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CD729ACB-D063-4F61-9B0F-057D7944F59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0" name="그림 149">
            <a:hlinkClick r:id="rId11"/>
            <a:extLst>
              <a:ext uri="{FF2B5EF4-FFF2-40B4-BE49-F238E27FC236}">
                <a16:creationId xmlns:a16="http://schemas.microsoft.com/office/drawing/2014/main" id="{EEED8E4F-791E-426A-8B11-FD1E242DEF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4605" y="4821926"/>
            <a:ext cx="1111004" cy="1111004"/>
          </a:xfrm>
          <a:prstGeom prst="rect">
            <a:avLst/>
          </a:prstGeom>
        </p:spPr>
      </p:pic>
      <p:pic>
        <p:nvPicPr>
          <p:cNvPr id="151" name="그림 150">
            <a:hlinkClick r:id="rId13"/>
            <a:extLst>
              <a:ext uri="{FF2B5EF4-FFF2-40B4-BE49-F238E27FC236}">
                <a16:creationId xmlns:a16="http://schemas.microsoft.com/office/drawing/2014/main" id="{9133C0E0-9115-46A8-A5B2-43E0BBC5BB9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8862364" y="4816644"/>
            <a:ext cx="1116708" cy="1116706"/>
          </a:xfrm>
          <a:prstGeom prst="rect">
            <a:avLst/>
          </a:prstGeom>
        </p:spPr>
      </p:pic>
      <p:pic>
        <p:nvPicPr>
          <p:cNvPr id="152" name="그림 151">
            <a:hlinkClick r:id="rId15"/>
            <a:extLst>
              <a:ext uri="{FF2B5EF4-FFF2-40B4-BE49-F238E27FC236}">
                <a16:creationId xmlns:a16="http://schemas.microsoft.com/office/drawing/2014/main" id="{15CD8E29-EC89-4230-A16D-550A71484A1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206" y="4817651"/>
            <a:ext cx="1114693" cy="1114693"/>
          </a:xfrm>
          <a:prstGeom prst="rect">
            <a:avLst/>
          </a:prstGeom>
        </p:spPr>
      </p:pic>
      <p:sp>
        <p:nvSpPr>
          <p:cNvPr id="153" name="내용 개체 틀 4">
            <a:extLst>
              <a:ext uri="{FF2B5EF4-FFF2-40B4-BE49-F238E27FC236}">
                <a16:creationId xmlns:a16="http://schemas.microsoft.com/office/drawing/2014/main" id="{B8EC327E-1F88-47BC-AB70-FB023A8BC185}"/>
              </a:ext>
            </a:extLst>
          </p:cNvPr>
          <p:cNvSpPr txBox="1">
            <a:spLocks/>
          </p:cNvSpPr>
          <p:nvPr/>
        </p:nvSpPr>
        <p:spPr>
          <a:xfrm>
            <a:off x="763288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내용 개체 틀 4">
            <a:extLst>
              <a:ext uri="{FF2B5EF4-FFF2-40B4-BE49-F238E27FC236}">
                <a16:creationId xmlns:a16="http://schemas.microsoft.com/office/drawing/2014/main" id="{BD7B3D89-F3FF-478F-B0C8-A10E027CD057}"/>
              </a:ext>
            </a:extLst>
          </p:cNvPr>
          <p:cNvSpPr txBox="1">
            <a:spLocks/>
          </p:cNvSpPr>
          <p:nvPr/>
        </p:nvSpPr>
        <p:spPr>
          <a:xfrm>
            <a:off x="888457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6D5AA015-3ACD-4F54-AE00-759D0EB7624A}"/>
              </a:ext>
            </a:extLst>
          </p:cNvPr>
          <p:cNvCxnSpPr>
            <a:cxnSpLocks/>
          </p:cNvCxnSpPr>
          <p:nvPr/>
        </p:nvCxnSpPr>
        <p:spPr>
          <a:xfrm>
            <a:off x="7818921" y="4573887"/>
            <a:ext cx="186944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모서리가 둥근 직사각형 50">
            <a:extLst>
              <a:ext uri="{FF2B5EF4-FFF2-40B4-BE49-F238E27FC236}">
                <a16:creationId xmlns:a16="http://schemas.microsoft.com/office/drawing/2014/main" id="{A98DAFCE-1AC9-4FFD-B788-D698D77AA577}"/>
              </a:ext>
            </a:extLst>
          </p:cNvPr>
          <p:cNvSpPr/>
          <p:nvPr/>
        </p:nvSpPr>
        <p:spPr>
          <a:xfrm>
            <a:off x="8416475" y="4483887"/>
            <a:ext cx="67433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내용 개체 틀 4">
            <a:extLst>
              <a:ext uri="{FF2B5EF4-FFF2-40B4-BE49-F238E27FC236}">
                <a16:creationId xmlns:a16="http://schemas.microsoft.com/office/drawing/2014/main" id="{E4E05FE4-D978-4F72-946C-2180C5DD4668}"/>
              </a:ext>
            </a:extLst>
          </p:cNvPr>
          <p:cNvSpPr txBox="1">
            <a:spLocks/>
          </p:cNvSpPr>
          <p:nvPr/>
        </p:nvSpPr>
        <p:spPr>
          <a:xfrm>
            <a:off x="8662728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C4682717-CD24-4878-8401-EBCA2D1E6487}"/>
              </a:ext>
            </a:extLst>
          </p:cNvPr>
          <p:cNvGrpSpPr/>
          <p:nvPr/>
        </p:nvGrpSpPr>
        <p:grpSpPr>
          <a:xfrm>
            <a:off x="7362972" y="5288276"/>
            <a:ext cx="180001" cy="180001"/>
            <a:chOff x="7544200" y="5288276"/>
            <a:chExt cx="180001" cy="180001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A8065E1D-8EC3-4E9C-83CC-F85D2BD83B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D690306C-00CF-4737-AE67-162453394B5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ED5B7557-9E69-4D9B-93F5-F7C8E221E8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직선 연결선 161">
                <a:extLst>
                  <a:ext uri="{FF2B5EF4-FFF2-40B4-BE49-F238E27FC236}">
                    <a16:creationId xmlns:a16="http://schemas.microsoft.com/office/drawing/2014/main" id="{A8C835E7-676F-49E8-B099-BF1AEDE156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내용 개체 틀 4">
            <a:extLst>
              <a:ext uri="{FF2B5EF4-FFF2-40B4-BE49-F238E27FC236}">
                <a16:creationId xmlns:a16="http://schemas.microsoft.com/office/drawing/2014/main" id="{2D75B80B-FAB3-4E8A-BC54-577BEBE6B688}"/>
              </a:ext>
            </a:extLst>
          </p:cNvPr>
          <p:cNvSpPr txBox="1">
            <a:spLocks/>
          </p:cNvSpPr>
          <p:nvPr/>
        </p:nvSpPr>
        <p:spPr>
          <a:xfrm>
            <a:off x="6156815" y="6050048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56">
            <a:extLst>
              <a:ext uri="{FF2B5EF4-FFF2-40B4-BE49-F238E27FC236}">
                <a16:creationId xmlns:a16="http://schemas.microsoft.com/office/drawing/2014/main" id="{6CB753C6-622F-4FF1-8733-5AD4B6D7BE12}"/>
              </a:ext>
            </a:extLst>
          </p:cNvPr>
          <p:cNvSpPr/>
          <p:nvPr/>
        </p:nvSpPr>
        <p:spPr>
          <a:xfrm>
            <a:off x="5989289" y="4717546"/>
            <a:ext cx="1153146" cy="162496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65" name="그림 164">
            <a:hlinkClick r:id="rId17"/>
            <a:extLst>
              <a:ext uri="{FF2B5EF4-FFF2-40B4-BE49-F238E27FC236}">
                <a16:creationId xmlns:a16="http://schemas.microsoft.com/office/drawing/2014/main" id="{62A4C66C-6154-44C8-B9BE-0277B4ACC95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9748" y="4919122"/>
            <a:ext cx="652228" cy="911750"/>
          </a:xfrm>
          <a:prstGeom prst="rect">
            <a:avLst/>
          </a:prstGeom>
        </p:spPr>
      </p:pic>
      <p:sp>
        <p:nvSpPr>
          <p:cNvPr id="166" name="모서리가 둥근 직사각형 58">
            <a:extLst>
              <a:ext uri="{FF2B5EF4-FFF2-40B4-BE49-F238E27FC236}">
                <a16:creationId xmlns:a16="http://schemas.microsoft.com/office/drawing/2014/main" id="{80FAE3EF-865D-4B38-82B9-EECE8B50210C}"/>
              </a:ext>
            </a:extLst>
          </p:cNvPr>
          <p:cNvSpPr/>
          <p:nvPr/>
        </p:nvSpPr>
        <p:spPr>
          <a:xfrm>
            <a:off x="6367862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EDA2F25E-BBC2-4F27-8D0E-7B80BFCD2453}"/>
              </a:ext>
            </a:extLst>
          </p:cNvPr>
          <p:cNvCxnSpPr>
            <a:cxnSpLocks/>
          </p:cNvCxnSpPr>
          <p:nvPr/>
        </p:nvCxnSpPr>
        <p:spPr>
          <a:xfrm>
            <a:off x="5977939" y="4573887"/>
            <a:ext cx="113272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모서리가 둥근 직사각형 50">
            <a:extLst>
              <a:ext uri="{FF2B5EF4-FFF2-40B4-BE49-F238E27FC236}">
                <a16:creationId xmlns:a16="http://schemas.microsoft.com/office/drawing/2014/main" id="{823122DB-984B-4F67-9D20-E75675EFF45F}"/>
              </a:ext>
            </a:extLst>
          </p:cNvPr>
          <p:cNvSpPr/>
          <p:nvPr/>
        </p:nvSpPr>
        <p:spPr>
          <a:xfrm>
            <a:off x="6303966" y="4483887"/>
            <a:ext cx="4806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5"/>
            <a:extLst>
              <a:ext uri="{FF2B5EF4-FFF2-40B4-BE49-F238E27FC236}">
                <a16:creationId xmlns:a16="http://schemas.microsoft.com/office/drawing/2014/main" id="{AC732F44-2569-4704-97B8-73EFE9964C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4441418" y="4819495"/>
            <a:ext cx="1116708" cy="1116708"/>
          </a:xfrm>
          <a:prstGeom prst="rect">
            <a:avLst/>
          </a:prstGeom>
        </p:spPr>
      </p:pic>
      <p:sp>
        <p:nvSpPr>
          <p:cNvPr id="170" name="내용 개체 틀 4">
            <a:extLst>
              <a:ext uri="{FF2B5EF4-FFF2-40B4-BE49-F238E27FC236}">
                <a16:creationId xmlns:a16="http://schemas.microsoft.com/office/drawing/2014/main" id="{5A89AB97-B7E5-488C-A51A-3BD6720D17BB}"/>
              </a:ext>
            </a:extLst>
          </p:cNvPr>
          <p:cNvSpPr txBox="1">
            <a:spLocks/>
          </p:cNvSpPr>
          <p:nvPr/>
        </p:nvSpPr>
        <p:spPr>
          <a:xfrm>
            <a:off x="44641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19A99F8C-D169-4CC3-88C4-D586B3C118FE}"/>
              </a:ext>
            </a:extLst>
          </p:cNvPr>
          <p:cNvCxnSpPr>
            <a:cxnSpLocks/>
          </p:cNvCxnSpPr>
          <p:nvPr/>
        </p:nvCxnSpPr>
        <p:spPr>
          <a:xfrm>
            <a:off x="4431619" y="4573887"/>
            <a:ext cx="1136306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모서리가 둥근 직사각형 85">
            <a:extLst>
              <a:ext uri="{FF2B5EF4-FFF2-40B4-BE49-F238E27FC236}">
                <a16:creationId xmlns:a16="http://schemas.microsoft.com/office/drawing/2014/main" id="{D2746557-450F-4E56-B8B3-04A1A4D50231}"/>
              </a:ext>
            </a:extLst>
          </p:cNvPr>
          <p:cNvSpPr/>
          <p:nvPr/>
        </p:nvSpPr>
        <p:spPr>
          <a:xfrm>
            <a:off x="4596030" y="4483887"/>
            <a:ext cx="807485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F2ABC753-7BC7-4C78-8353-662CC8F81F55}"/>
              </a:ext>
            </a:extLst>
          </p:cNvPr>
          <p:cNvGrpSpPr/>
          <p:nvPr/>
        </p:nvGrpSpPr>
        <p:grpSpPr>
          <a:xfrm>
            <a:off x="5595208" y="5288276"/>
            <a:ext cx="180001" cy="180001"/>
            <a:chOff x="7544200" y="5288276"/>
            <a:chExt cx="180001" cy="180001"/>
          </a:xfrm>
        </p:grpSpPr>
        <p:sp>
          <p:nvSpPr>
            <p:cNvPr id="174" name="타원 173">
              <a:extLst>
                <a:ext uri="{FF2B5EF4-FFF2-40B4-BE49-F238E27FC236}">
                  <a16:creationId xmlns:a16="http://schemas.microsoft.com/office/drawing/2014/main" id="{A875BDE1-FAD0-4C6A-99E9-E6095CE219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3B62AE01-93DB-403A-9C63-2319A054967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6" name="직선 연결선 175">
                <a:extLst>
                  <a:ext uri="{FF2B5EF4-FFF2-40B4-BE49-F238E27FC236}">
                    <a16:creationId xmlns:a16="http://schemas.microsoft.com/office/drawing/2014/main" id="{C3824D82-CFDF-4DEB-8570-4546578B6E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C8584C99-84A2-484C-85D5-58FCEC001A7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E69A85B4-02C9-4189-97F7-B7A634C1595F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A6BBED13-3DA4-41A4-9420-EEACA89E1997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9A07DB27-4440-4C29-A2FC-9D17F7DC3CEF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900DFB6E-3A3E-4A22-AF45-9C63BAA545A7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</a:t>
            </a:r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018A9ED4-8036-4B5B-9B60-103C2A8E577A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4" action="ppaction://hlinksldjump"/>
            <a:extLst>
              <a:ext uri="{FF2B5EF4-FFF2-40B4-BE49-F238E27FC236}">
                <a16:creationId xmlns:a16="http://schemas.microsoft.com/office/drawing/2014/main" id="{E08983C4-F74E-492A-A61C-8297BA194996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직사각형 76">
            <a:hlinkClick r:id="rId25" action="ppaction://hlinksldjump"/>
            <a:extLst>
              <a:ext uri="{FF2B5EF4-FFF2-40B4-BE49-F238E27FC236}">
                <a16:creationId xmlns:a16="http://schemas.microsoft.com/office/drawing/2014/main" id="{0F62EEBD-C055-485D-841F-9F2F296E2712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: 도형 77">
            <a:hlinkClick r:id="rId26" action="ppaction://hlinksldjump"/>
            <a:extLst>
              <a:ext uri="{FF2B5EF4-FFF2-40B4-BE49-F238E27FC236}">
                <a16:creationId xmlns:a16="http://schemas.microsoft.com/office/drawing/2014/main" id="{1B315FC4-F690-4F40-ABC0-C453B791FAE9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7">
            <a:hlinkClick r:id="rId27" action="ppaction://hlinksldjump"/>
            <a:extLst>
              <a:ext uri="{FF2B5EF4-FFF2-40B4-BE49-F238E27FC236}">
                <a16:creationId xmlns:a16="http://schemas.microsoft.com/office/drawing/2014/main" id="{A1BB25A1-1700-4FC7-8C7C-115DD78849CB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8">
            <a:hlinkClick r:id="rId28" action="ppaction://hlinksldjump"/>
            <a:extLst>
              <a:ext uri="{FF2B5EF4-FFF2-40B4-BE49-F238E27FC236}">
                <a16:creationId xmlns:a16="http://schemas.microsoft.com/office/drawing/2014/main" id="{73559B6E-FD86-4933-9675-97E9BC02CD72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426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A403FDE4-70A7-4F6F-8955-C1DC05B2FA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 - 8081R / 8080R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B1CE2E0E-C704-4C96-839F-3C24F9AF1424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53">
            <a:extLst>
              <a:ext uri="{FF2B5EF4-FFF2-40B4-BE49-F238E27FC236}">
                <a16:creationId xmlns:a16="http://schemas.microsoft.com/office/drawing/2014/main" id="{5C87C155-CDB3-47E3-8526-3D03EDEFBB0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양쪽 모서리가 둥근 사각형 56">
            <a:extLst>
              <a:ext uri="{FF2B5EF4-FFF2-40B4-BE49-F238E27FC236}">
                <a16:creationId xmlns:a16="http://schemas.microsoft.com/office/drawing/2014/main" id="{F0786092-15D2-4F24-A668-E84DDFFDB1A0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양쪽 모서리가 둥근 사각형 57">
            <a:extLst>
              <a:ext uri="{FF2B5EF4-FFF2-40B4-BE49-F238E27FC236}">
                <a16:creationId xmlns:a16="http://schemas.microsoft.com/office/drawing/2014/main" id="{B4C79BB2-E08E-4F21-807E-1BA9441B8E82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F292B38C-703D-4C6E-8611-BAFB2D473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9DC23724-7888-4C29-A7AA-F806E2FA8C10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C9B57B65-998B-4675-A5CB-7C5C42B2344D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66">
            <a:extLst>
              <a:ext uri="{FF2B5EF4-FFF2-40B4-BE49-F238E27FC236}">
                <a16:creationId xmlns:a16="http://schemas.microsoft.com/office/drawing/2014/main" id="{44709D5F-79FC-4C01-B265-FDC7529AE5ED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FC8CF27-EA25-4EB5-A90D-3DC59CD6AEE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44">
            <a:extLst>
              <a:ext uri="{FF2B5EF4-FFF2-40B4-BE49-F238E27FC236}">
                <a16:creationId xmlns:a16="http://schemas.microsoft.com/office/drawing/2014/main" id="{3D77BC9C-513B-4661-8D11-9D09EFA2D652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hlinkClick r:id="rId4"/>
            <a:extLst>
              <a:ext uri="{FF2B5EF4-FFF2-40B4-BE49-F238E27FC236}">
                <a16:creationId xmlns:a16="http://schemas.microsoft.com/office/drawing/2014/main" id="{307A70A5-9D5A-4AAE-8AE5-37E8E1DE6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6" name="내용 개체 틀 4">
            <a:extLst>
              <a:ext uri="{FF2B5EF4-FFF2-40B4-BE49-F238E27FC236}">
                <a16:creationId xmlns:a16="http://schemas.microsoft.com/office/drawing/2014/main" id="{CC6984D4-FBB7-43CB-A138-FFC4071078C5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89EBCDE-3AD5-473E-9523-86C39EB66418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45">
            <a:extLst>
              <a:ext uri="{FF2B5EF4-FFF2-40B4-BE49-F238E27FC236}">
                <a16:creationId xmlns:a16="http://schemas.microsoft.com/office/drawing/2014/main" id="{8BB9AD48-0217-47FE-9C70-C218ED9C3E19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946ABBF-E55C-4218-8BC9-B63163BFB09B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49">
            <a:extLst>
              <a:ext uri="{FF2B5EF4-FFF2-40B4-BE49-F238E27FC236}">
                <a16:creationId xmlns:a16="http://schemas.microsoft.com/office/drawing/2014/main" id="{19795EEC-51D3-4154-B064-3C3A50CD18D7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A07F5D80-E5D5-4966-85C3-D209C08C6177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9C766A0-4681-48ED-8936-41535E26E4A1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AD21582-677D-4A79-BFA3-982CEF603AC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0CF2C76-739F-4C45-AD4B-3571B3B22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D313509-D3A5-4458-9C6C-57797AC27D6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FDDEFBA1-76A4-4DBC-BE41-61E6D8390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49B92DD3-2018-4C79-B13D-BAFCDB3571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562D4C0-2417-4AB8-BBCB-92EAE809B3E3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409CE78A-BC1C-48E5-88C6-CF46449680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7AE06E32-01D5-48B5-BFC2-0C3DF1389A2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A0B252D4-E456-4728-B7BB-AC562B4D7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D1264AC5-B1D7-4127-91DB-5F013EDDDE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한쪽 모서리가 둥근 사각형 3">
            <a:extLst>
              <a:ext uri="{FF2B5EF4-FFF2-40B4-BE49-F238E27FC236}">
                <a16:creationId xmlns:a16="http://schemas.microsoft.com/office/drawing/2014/main" id="{80C45BBF-B792-42CE-B651-D63D67130010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한쪽 모서리가 둥근 사각형 33">
            <a:extLst>
              <a:ext uri="{FF2B5EF4-FFF2-40B4-BE49-F238E27FC236}">
                <a16:creationId xmlns:a16="http://schemas.microsoft.com/office/drawing/2014/main" id="{B5D65A19-C4AA-48F8-970E-6DC0EB5C37E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7" name="그림 36">
            <a:hlinkClick r:id="rId8"/>
            <a:extLst>
              <a:ext uri="{FF2B5EF4-FFF2-40B4-BE49-F238E27FC236}">
                <a16:creationId xmlns:a16="http://schemas.microsoft.com/office/drawing/2014/main" id="{5A9B71BC-1ED3-4BC1-8243-D0F3A958676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38" name="그림 37">
            <a:hlinkClick r:id="rId8"/>
            <a:extLst>
              <a:ext uri="{FF2B5EF4-FFF2-40B4-BE49-F238E27FC236}">
                <a16:creationId xmlns:a16="http://schemas.microsoft.com/office/drawing/2014/main" id="{DD60F95B-5A33-44A1-83EB-F86D583DAE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46" name="모서리가 둥근 직사각형 8">
            <a:hlinkClick r:id="rId10" action="ppaction://hlinksldjump"/>
            <a:extLst>
              <a:ext uri="{FF2B5EF4-FFF2-40B4-BE49-F238E27FC236}">
                <a16:creationId xmlns:a16="http://schemas.microsoft.com/office/drawing/2014/main" id="{6855E4D2-401B-4B33-A513-B4987928236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1">
            <a:hlinkClick r:id="rId11" action="ppaction://hlinksldjump"/>
            <a:extLst>
              <a:ext uri="{FF2B5EF4-FFF2-40B4-BE49-F238E27FC236}">
                <a16:creationId xmlns:a16="http://schemas.microsoft.com/office/drawing/2014/main" id="{A49C9A2C-2A29-4B2D-A6DB-099E9B540DA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C7253B74-34B6-4D28-BF3A-76ACF2FD1DAB}"/>
              </a:ext>
            </a:extLst>
          </p:cNvPr>
          <p:cNvSpPr/>
          <p:nvPr/>
        </p:nvSpPr>
        <p:spPr>
          <a:xfrm>
            <a:off x="9777356" y="773183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0F89F051-B10D-4B40-86C4-2A42E4955998}"/>
              </a:ext>
            </a:extLst>
          </p:cNvPr>
          <p:cNvSpPr/>
          <p:nvPr/>
        </p:nvSpPr>
        <p:spPr>
          <a:xfrm>
            <a:off x="6786747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25708F55-81CC-4B81-8D73-4D2B76BE2596}"/>
              </a:ext>
            </a:extLst>
          </p:cNvPr>
          <p:cNvSpPr/>
          <p:nvPr/>
        </p:nvSpPr>
        <p:spPr>
          <a:xfrm>
            <a:off x="5873934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BE76C81E-A15D-476A-ACDD-101016EDAB07}"/>
              </a:ext>
            </a:extLst>
          </p:cNvPr>
          <p:cNvSpPr/>
          <p:nvPr/>
        </p:nvSpPr>
        <p:spPr>
          <a:xfrm>
            <a:off x="8738459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9D7E2828-1D35-436B-BD1C-8B0359476754}"/>
              </a:ext>
            </a:extLst>
          </p:cNvPr>
          <p:cNvSpPr/>
          <p:nvPr/>
        </p:nvSpPr>
        <p:spPr>
          <a:xfrm>
            <a:off x="7825646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7" action="ppaction://hlinksldjump"/>
            <a:extLst>
              <a:ext uri="{FF2B5EF4-FFF2-40B4-BE49-F238E27FC236}">
                <a16:creationId xmlns:a16="http://schemas.microsoft.com/office/drawing/2014/main" id="{F1E49352-8C14-4DC2-BA03-5C14FDD50343}"/>
              </a:ext>
            </a:extLst>
          </p:cNvPr>
          <p:cNvSpPr/>
          <p:nvPr/>
        </p:nvSpPr>
        <p:spPr>
          <a:xfrm>
            <a:off x="3331307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18" action="ppaction://hlinksldjump"/>
            <a:extLst>
              <a:ext uri="{FF2B5EF4-FFF2-40B4-BE49-F238E27FC236}">
                <a16:creationId xmlns:a16="http://schemas.microsoft.com/office/drawing/2014/main" id="{B2DB2C10-5700-4CFC-8762-98F9AF680051}"/>
              </a:ext>
            </a:extLst>
          </p:cNvPr>
          <p:cNvSpPr/>
          <p:nvPr/>
        </p:nvSpPr>
        <p:spPr>
          <a:xfrm>
            <a:off x="4160963" y="773183"/>
            <a:ext cx="757229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9" action="ppaction://hlinksldjump"/>
            <a:extLst>
              <a:ext uri="{FF2B5EF4-FFF2-40B4-BE49-F238E27FC236}">
                <a16:creationId xmlns:a16="http://schemas.microsoft.com/office/drawing/2014/main" id="{DDC0F501-1EAD-4696-B814-11A4AF45FB44}"/>
              </a:ext>
            </a:extLst>
          </p:cNvPr>
          <p:cNvSpPr/>
          <p:nvPr/>
        </p:nvSpPr>
        <p:spPr>
          <a:xfrm flipH="1">
            <a:off x="4918192" y="773185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824906D7-B664-424A-A369-2AF767FD0D7F}"/>
              </a:ext>
            </a:extLst>
          </p:cNvPr>
          <p:cNvSpPr/>
          <p:nvPr/>
        </p:nvSpPr>
        <p:spPr>
          <a:xfrm>
            <a:off x="2292408" y="773183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7FC2DBD4-A5B3-440B-A3CF-D7D40E3C279A}"/>
              </a:ext>
            </a:extLst>
          </p:cNvPr>
          <p:cNvSpPr/>
          <p:nvPr/>
        </p:nvSpPr>
        <p:spPr>
          <a:xfrm>
            <a:off x="1379595" y="773183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23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모서리가 둥근 직사각형 7">
            <a:hlinkClick r:id="rId2" action="ppaction://hlinksldjump"/>
            <a:extLst>
              <a:ext uri="{FF2B5EF4-FFF2-40B4-BE49-F238E27FC236}">
                <a16:creationId xmlns:a16="http://schemas.microsoft.com/office/drawing/2014/main" id="{FB8C6BE6-D217-4E96-BE45-1A6B54B6F0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92AF6557-BB28-4D49-AFDC-15370E61BB8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1F0408-D2FB-4A32-9C44-43D253C16B24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F9B98-8EB2-448C-8A0C-B054EFC058FE}"/>
              </a:ext>
            </a:extLst>
          </p:cNvPr>
          <p:cNvSpPr txBox="1"/>
          <p:nvPr/>
        </p:nvSpPr>
        <p:spPr>
          <a:xfrm>
            <a:off x="1125464" y="1641799"/>
            <a:ext cx="5148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ø120.6mm(4.75") / 3 holes or Mount Plate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0E5DDB7-4B57-454E-A527-ACA324E80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ED2D5576-905D-41AF-A48A-6E8541AE6B81}"/>
              </a:ext>
            </a:extLst>
          </p:cNvPr>
          <p:cNvGrpSpPr/>
          <p:nvPr/>
        </p:nvGrpSpPr>
        <p:grpSpPr>
          <a:xfrm>
            <a:off x="1129664" y="2800585"/>
            <a:ext cx="3533775" cy="1400809"/>
            <a:chOff x="5395594" y="2800585"/>
            <a:chExt cx="3533775" cy="1400809"/>
          </a:xfrm>
        </p:grpSpPr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8B29CD08-D6E7-4E45-989E-3789DB493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95594" y="2800585"/>
              <a:ext cx="1400809" cy="1400809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9DD3322D-EC9C-4975-8961-C2543ADB1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8560" y="2800585"/>
              <a:ext cx="1400809" cy="1400809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64BF38-471A-4F1E-8A78-5EEEF6A83988}"/>
              </a:ext>
            </a:extLst>
          </p:cNvPr>
          <p:cNvGrpSpPr/>
          <p:nvPr/>
        </p:nvGrpSpPr>
        <p:grpSpPr>
          <a:xfrm>
            <a:off x="407987" y="4201392"/>
            <a:ext cx="4977129" cy="792649"/>
            <a:chOff x="4673917" y="4201392"/>
            <a:chExt cx="4977129" cy="792649"/>
          </a:xfrm>
        </p:grpSpPr>
        <p:sp>
          <p:nvSpPr>
            <p:cNvPr id="25" name="자유형 51">
              <a:extLst>
                <a:ext uri="{FF2B5EF4-FFF2-40B4-BE49-F238E27FC236}">
                  <a16:creationId xmlns:a16="http://schemas.microsoft.com/office/drawing/2014/main" id="{B718B294-B15B-4092-9595-D62535396C71}"/>
                </a:ext>
              </a:extLst>
            </p:cNvPr>
            <p:cNvSpPr/>
            <p:nvPr/>
          </p:nvSpPr>
          <p:spPr>
            <a:xfrm>
              <a:off x="4673917" y="4201392"/>
              <a:ext cx="2844163" cy="792649"/>
            </a:xfrm>
            <a:custGeom>
              <a:avLst/>
              <a:gdLst>
                <a:gd name="connsiteX0" fmla="*/ 0 w 1896178"/>
                <a:gd name="connsiteY0" fmla="*/ 0 h 528452"/>
                <a:gd name="connsiteX1" fmla="*/ 1896178 w 1896178"/>
                <a:gd name="connsiteY1" fmla="*/ 0 h 528452"/>
                <a:gd name="connsiteX2" fmla="*/ 1896178 w 1896178"/>
                <a:gd name="connsiteY2" fmla="*/ 528452 h 528452"/>
                <a:gd name="connsiteX3" fmla="*/ 0 w 1896178"/>
                <a:gd name="connsiteY3" fmla="*/ 528452 h 528452"/>
                <a:gd name="connsiteX4" fmla="*/ 0 w 1896178"/>
                <a:gd name="connsiteY4" fmla="*/ 0 h 5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6178" h="528452">
                  <a:moveTo>
                    <a:pt x="0" y="0"/>
                  </a:moveTo>
                  <a:lnTo>
                    <a:pt x="1896178" y="0"/>
                  </a:lnTo>
                  <a:lnTo>
                    <a:pt x="1896178" y="528452"/>
                  </a:lnTo>
                  <a:lnTo>
                    <a:pt x="0" y="52845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ANV-L7082R</a:t>
              </a:r>
            </a:p>
            <a:p>
              <a:pPr algn="ctr"/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ø137.8x106.1mm(ø5.43"x4.18")</a:t>
              </a:r>
            </a:p>
            <a:p>
              <a:pPr algn="ctr"/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550g(1.21 </a:t>
              </a:r>
              <a:r>
                <a:rPr lang="en-US" altLang="ko-KR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lb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자유형 51">
              <a:extLst>
                <a:ext uri="{FF2B5EF4-FFF2-40B4-BE49-F238E27FC236}">
                  <a16:creationId xmlns:a16="http://schemas.microsoft.com/office/drawing/2014/main" id="{F5042C6F-CB9B-42EF-991F-13003D33D734}"/>
                </a:ext>
              </a:extLst>
            </p:cNvPr>
            <p:cNvSpPr/>
            <p:nvPr/>
          </p:nvSpPr>
          <p:spPr>
            <a:xfrm>
              <a:off x="6806883" y="4201392"/>
              <a:ext cx="2844163" cy="792649"/>
            </a:xfrm>
            <a:custGeom>
              <a:avLst/>
              <a:gdLst>
                <a:gd name="connsiteX0" fmla="*/ 0 w 1896178"/>
                <a:gd name="connsiteY0" fmla="*/ 0 h 528452"/>
                <a:gd name="connsiteX1" fmla="*/ 1896178 w 1896178"/>
                <a:gd name="connsiteY1" fmla="*/ 0 h 528452"/>
                <a:gd name="connsiteX2" fmla="*/ 1896178 w 1896178"/>
                <a:gd name="connsiteY2" fmla="*/ 528452 h 528452"/>
                <a:gd name="connsiteX3" fmla="*/ 0 w 1896178"/>
                <a:gd name="connsiteY3" fmla="*/ 528452 h 528452"/>
                <a:gd name="connsiteX4" fmla="*/ 0 w 1896178"/>
                <a:gd name="connsiteY4" fmla="*/ 0 h 5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6178" h="528452">
                  <a:moveTo>
                    <a:pt x="0" y="0"/>
                  </a:moveTo>
                  <a:lnTo>
                    <a:pt x="1896178" y="0"/>
                  </a:lnTo>
                  <a:lnTo>
                    <a:pt x="1896178" y="528452"/>
                  </a:lnTo>
                  <a:lnTo>
                    <a:pt x="0" y="52845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ANV-L6082R</a:t>
              </a:r>
            </a:p>
            <a:p>
              <a:pPr algn="ctr"/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ø137.8x106.1mm(ø5.43"x4.18")</a:t>
              </a:r>
            </a:p>
            <a:p>
              <a:pPr algn="ctr"/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550g(1.21 </a:t>
              </a:r>
              <a:r>
                <a:rPr lang="en-US" altLang="ko-KR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lb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자유형: 도형 54">
            <a:hlinkClick r:id="rId6" action="ppaction://hlinksldjump"/>
            <a:extLst>
              <a:ext uri="{FF2B5EF4-FFF2-40B4-BE49-F238E27FC236}">
                <a16:creationId xmlns:a16="http://schemas.microsoft.com/office/drawing/2014/main" id="{B001ECC5-9FFA-486A-8A55-85AFA983CAB9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7" action="ppaction://hlinksldjump"/>
            <a:extLst>
              <a:ext uri="{FF2B5EF4-FFF2-40B4-BE49-F238E27FC236}">
                <a16:creationId xmlns:a16="http://schemas.microsoft.com/office/drawing/2014/main" id="{3945D0B5-A361-4DA0-8BA1-E8670EF7DF0F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8" action="ppaction://hlinksldjump"/>
            <a:extLst>
              <a:ext uri="{FF2B5EF4-FFF2-40B4-BE49-F238E27FC236}">
                <a16:creationId xmlns:a16="http://schemas.microsoft.com/office/drawing/2014/main" id="{5C237C5C-B66E-4FD4-8297-D9BDBBC284F6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9" action="ppaction://hlinksldjump"/>
            <a:extLst>
              <a:ext uri="{FF2B5EF4-FFF2-40B4-BE49-F238E27FC236}">
                <a16:creationId xmlns:a16="http://schemas.microsoft.com/office/drawing/2014/main" id="{36CADC3A-24EB-4C02-8D90-09FFA2DB4F5F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hlinkClick r:id="rId10" action="ppaction://hlinksldjump"/>
            <a:extLst>
              <a:ext uri="{FF2B5EF4-FFF2-40B4-BE49-F238E27FC236}">
                <a16:creationId xmlns:a16="http://schemas.microsoft.com/office/drawing/2014/main" id="{6E898A21-D9D0-4C89-A819-3380BF31027C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11" action="ppaction://hlinksldjump"/>
            <a:extLst>
              <a:ext uri="{FF2B5EF4-FFF2-40B4-BE49-F238E27FC236}">
                <a16:creationId xmlns:a16="http://schemas.microsoft.com/office/drawing/2014/main" id="{6D118905-B7EE-4783-B5FF-67FA06F6AA07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사각형: 둥근 모서리 35">
            <a:hlinkClick r:id="rId12" action="ppaction://hlinksldjump"/>
            <a:extLst>
              <a:ext uri="{FF2B5EF4-FFF2-40B4-BE49-F238E27FC236}">
                <a16:creationId xmlns:a16="http://schemas.microsoft.com/office/drawing/2014/main" id="{1C37CA30-4291-4299-9F87-1BD4E2FB86B2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: 도형 44">
            <a:hlinkClick r:id="rId13" action="ppaction://hlinksldjump"/>
            <a:extLst>
              <a:ext uri="{FF2B5EF4-FFF2-40B4-BE49-F238E27FC236}">
                <a16:creationId xmlns:a16="http://schemas.microsoft.com/office/drawing/2014/main" id="{0B9CF08A-5B69-4CDE-8FB5-C8A08598B381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: 도형 45">
            <a:hlinkClick r:id="rId14" action="ppaction://hlinksldjump"/>
            <a:extLst>
              <a:ext uri="{FF2B5EF4-FFF2-40B4-BE49-F238E27FC236}">
                <a16:creationId xmlns:a16="http://schemas.microsoft.com/office/drawing/2014/main" id="{0D41D8A4-A705-4F64-A36A-33662D81A4F5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hlinkClick r:id="rId15" action="ppaction://hlinksldjump"/>
            <a:extLst>
              <a:ext uri="{FF2B5EF4-FFF2-40B4-BE49-F238E27FC236}">
                <a16:creationId xmlns:a16="http://schemas.microsoft.com/office/drawing/2014/main" id="{80062F7D-F3BD-47A5-BA40-27E72970EC3F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B43C0880-CF38-4A4C-9B83-5B3C3581D1CF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AC9F7683-1321-496D-9BD8-0479B771342B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045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FCFB6DC2-54BE-4F9D-8A9C-F8575D1F6DB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E271C789-D3BA-4BC4-9444-276D444FE25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54D7215-10CE-4844-979A-432AFF06B82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: 도형 184">
            <a:hlinkClick r:id="rId4" action="ppaction://hlinksldjump"/>
            <a:extLst>
              <a:ext uri="{FF2B5EF4-FFF2-40B4-BE49-F238E27FC236}">
                <a16:creationId xmlns:a16="http://schemas.microsoft.com/office/drawing/2014/main" id="{B0CDA181-579A-48F6-972F-ED11872D669D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직사각형 239">
            <a:hlinkClick r:id="rId5" action="ppaction://hlinksldjump"/>
            <a:extLst>
              <a:ext uri="{FF2B5EF4-FFF2-40B4-BE49-F238E27FC236}">
                <a16:creationId xmlns:a16="http://schemas.microsoft.com/office/drawing/2014/main" id="{98C0EF7F-C3AF-40A7-8C5B-ED6A2C217EDB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자유형: 도형 240">
            <a:hlinkClick r:id="rId6" action="ppaction://hlinksldjump"/>
            <a:extLst>
              <a:ext uri="{FF2B5EF4-FFF2-40B4-BE49-F238E27FC236}">
                <a16:creationId xmlns:a16="http://schemas.microsoft.com/office/drawing/2014/main" id="{162C67A5-6312-45DD-9006-0588E0238587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자유형: 도형 241">
            <a:hlinkClick r:id="rId7" action="ppaction://hlinksldjump"/>
            <a:extLst>
              <a:ext uri="{FF2B5EF4-FFF2-40B4-BE49-F238E27FC236}">
                <a16:creationId xmlns:a16="http://schemas.microsoft.com/office/drawing/2014/main" id="{D34C9C0C-F724-4E19-AA49-CFEACA0363B8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직사각형 242">
            <a:hlinkClick r:id="rId8" action="ppaction://hlinksldjump"/>
            <a:extLst>
              <a:ext uri="{FF2B5EF4-FFF2-40B4-BE49-F238E27FC236}">
                <a16:creationId xmlns:a16="http://schemas.microsoft.com/office/drawing/2014/main" id="{8DE3AB98-A317-4362-8301-B3539E78381C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자유형: 도형 243">
            <a:hlinkClick r:id="rId9" action="ppaction://hlinksldjump"/>
            <a:extLst>
              <a:ext uri="{FF2B5EF4-FFF2-40B4-BE49-F238E27FC236}">
                <a16:creationId xmlns:a16="http://schemas.microsoft.com/office/drawing/2014/main" id="{8CC5CE3F-CA6A-467A-A187-468720362C0E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사각형: 둥근 모서리 244">
            <a:hlinkClick r:id="rId10" action="ppaction://hlinksldjump"/>
            <a:extLst>
              <a:ext uri="{FF2B5EF4-FFF2-40B4-BE49-F238E27FC236}">
                <a16:creationId xmlns:a16="http://schemas.microsoft.com/office/drawing/2014/main" id="{6F200728-D76E-4E5B-BA4D-A1F26B0185D8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자유형: 도형 247">
            <a:hlinkClick r:id="rId11" action="ppaction://hlinksldjump"/>
            <a:extLst>
              <a:ext uri="{FF2B5EF4-FFF2-40B4-BE49-F238E27FC236}">
                <a16:creationId xmlns:a16="http://schemas.microsoft.com/office/drawing/2014/main" id="{B7CC729D-B6B5-483D-910A-0AE7BBE58453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자유형: 도형 254">
            <a:hlinkClick r:id="rId12" action="ppaction://hlinksldjump"/>
            <a:extLst>
              <a:ext uri="{FF2B5EF4-FFF2-40B4-BE49-F238E27FC236}">
                <a16:creationId xmlns:a16="http://schemas.microsoft.com/office/drawing/2014/main" id="{D8767E65-A9B4-4EFE-A79B-276CD634ECEC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직사각형 256">
            <a:hlinkClick r:id="rId13" action="ppaction://hlinksldjump"/>
            <a:extLst>
              <a:ext uri="{FF2B5EF4-FFF2-40B4-BE49-F238E27FC236}">
                <a16:creationId xmlns:a16="http://schemas.microsoft.com/office/drawing/2014/main" id="{30223E05-1A52-4C28-89B0-11A49BA3306D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0A08EE6F-4CFB-4858-B5ED-52A94A3B660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73ADB5B7-9D5D-4DBB-83A2-FA077CCDB5A1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3" name="그룹 262">
            <a:extLst>
              <a:ext uri="{FF2B5EF4-FFF2-40B4-BE49-F238E27FC236}">
                <a16:creationId xmlns:a16="http://schemas.microsoft.com/office/drawing/2014/main" id="{C8542CD3-B485-427D-AD36-0D1C44282BDF}"/>
              </a:ext>
            </a:extLst>
          </p:cNvPr>
          <p:cNvGrpSpPr/>
          <p:nvPr/>
        </p:nvGrpSpPr>
        <p:grpSpPr>
          <a:xfrm>
            <a:off x="5503031" y="1520823"/>
            <a:ext cx="1178313" cy="1159202"/>
            <a:chOff x="5505181" y="1520823"/>
            <a:chExt cx="1178313" cy="1159202"/>
          </a:xfrm>
        </p:grpSpPr>
        <p:sp>
          <p:nvSpPr>
            <p:cNvPr id="264" name="자유형 16">
              <a:extLst>
                <a:ext uri="{FF2B5EF4-FFF2-40B4-BE49-F238E27FC236}">
                  <a16:creationId xmlns:a16="http://schemas.microsoft.com/office/drawing/2014/main" id="{2199C642-B324-45F4-9A77-D7A87617681D}"/>
                </a:ext>
              </a:extLst>
            </p:cNvPr>
            <p:cNvSpPr/>
            <p:nvPr/>
          </p:nvSpPr>
          <p:spPr>
            <a:xfrm>
              <a:off x="550886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자유형 17">
              <a:extLst>
                <a:ext uri="{FF2B5EF4-FFF2-40B4-BE49-F238E27FC236}">
                  <a16:creationId xmlns:a16="http://schemas.microsoft.com/office/drawing/2014/main" id="{0E66610B-F56D-4616-B4CD-358107341BF0}"/>
                </a:ext>
              </a:extLst>
            </p:cNvPr>
            <p:cNvSpPr/>
            <p:nvPr/>
          </p:nvSpPr>
          <p:spPr>
            <a:xfrm>
              <a:off x="550886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6" name="그림 265">
              <a:hlinkClick r:id="rId16"/>
              <a:extLst>
                <a:ext uri="{FF2B5EF4-FFF2-40B4-BE49-F238E27FC236}">
                  <a16:creationId xmlns:a16="http://schemas.microsoft.com/office/drawing/2014/main" id="{C42F1732-B214-4A62-8D1D-16E9DDDF4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443" y="1520823"/>
              <a:ext cx="879475" cy="879475"/>
            </a:xfrm>
            <a:prstGeom prst="rect">
              <a:avLst/>
            </a:prstGeom>
          </p:spPr>
        </p:pic>
        <p:sp>
          <p:nvSpPr>
            <p:cNvPr id="267" name="모서리가 둥근 직사각형 26">
              <a:extLst>
                <a:ext uri="{FF2B5EF4-FFF2-40B4-BE49-F238E27FC236}">
                  <a16:creationId xmlns:a16="http://schemas.microsoft.com/office/drawing/2014/main" id="{2939FF0D-1A8A-43D7-A864-0F744B208F2A}"/>
                </a:ext>
              </a:extLst>
            </p:cNvPr>
            <p:cNvSpPr/>
            <p:nvPr/>
          </p:nvSpPr>
          <p:spPr>
            <a:xfrm>
              <a:off x="5505181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9" name="그룹 278">
            <a:extLst>
              <a:ext uri="{FF2B5EF4-FFF2-40B4-BE49-F238E27FC236}">
                <a16:creationId xmlns:a16="http://schemas.microsoft.com/office/drawing/2014/main" id="{20520329-CC4F-4CF6-8343-F1403F9BA238}"/>
              </a:ext>
            </a:extLst>
          </p:cNvPr>
          <p:cNvGrpSpPr/>
          <p:nvPr/>
        </p:nvGrpSpPr>
        <p:grpSpPr>
          <a:xfrm>
            <a:off x="1687822" y="1520823"/>
            <a:ext cx="1174628" cy="1159202"/>
            <a:chOff x="1683163" y="1520823"/>
            <a:chExt cx="1174628" cy="1159202"/>
          </a:xfrm>
        </p:grpSpPr>
        <p:sp>
          <p:nvSpPr>
            <p:cNvPr id="284" name="자유형 8">
              <a:extLst>
                <a:ext uri="{FF2B5EF4-FFF2-40B4-BE49-F238E27FC236}">
                  <a16:creationId xmlns:a16="http://schemas.microsoft.com/office/drawing/2014/main" id="{39AB1D13-BABD-4D62-B023-2AA0F4D535F3}"/>
                </a:ext>
              </a:extLst>
            </p:cNvPr>
            <p:cNvSpPr/>
            <p:nvPr/>
          </p:nvSpPr>
          <p:spPr>
            <a:xfrm>
              <a:off x="168316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자유형 9">
              <a:extLst>
                <a:ext uri="{FF2B5EF4-FFF2-40B4-BE49-F238E27FC236}">
                  <a16:creationId xmlns:a16="http://schemas.microsoft.com/office/drawing/2014/main" id="{5B87B35F-5A28-4839-A52A-53B186D215F3}"/>
                </a:ext>
              </a:extLst>
            </p:cNvPr>
            <p:cNvSpPr/>
            <p:nvPr/>
          </p:nvSpPr>
          <p:spPr>
            <a:xfrm>
              <a:off x="1683163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모서리가 둥근 직사각형 10">
              <a:extLst>
                <a:ext uri="{FF2B5EF4-FFF2-40B4-BE49-F238E27FC236}">
                  <a16:creationId xmlns:a16="http://schemas.microsoft.com/office/drawing/2014/main" id="{B76C441E-E6FB-4D4A-8DC3-72E4E470395C}"/>
                </a:ext>
              </a:extLst>
            </p:cNvPr>
            <p:cNvSpPr/>
            <p:nvPr/>
          </p:nvSpPr>
          <p:spPr>
            <a:xfrm>
              <a:off x="1683163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7" name="그림 286">
              <a:hlinkClick r:id="rId18"/>
              <a:extLst>
                <a:ext uri="{FF2B5EF4-FFF2-40B4-BE49-F238E27FC236}">
                  <a16:creationId xmlns:a16="http://schemas.microsoft.com/office/drawing/2014/main" id="{D7A75166-77E1-41AC-990F-DD244FB97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740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288" name="그룹 287">
            <a:extLst>
              <a:ext uri="{FF2B5EF4-FFF2-40B4-BE49-F238E27FC236}">
                <a16:creationId xmlns:a16="http://schemas.microsoft.com/office/drawing/2014/main" id="{F2C8C9E2-2122-46A1-A744-9D7B1DEC4278}"/>
              </a:ext>
            </a:extLst>
          </p:cNvPr>
          <p:cNvGrpSpPr/>
          <p:nvPr/>
        </p:nvGrpSpPr>
        <p:grpSpPr>
          <a:xfrm>
            <a:off x="2962520" y="1520823"/>
            <a:ext cx="1174628" cy="1159202"/>
            <a:chOff x="2958338" y="1520823"/>
            <a:chExt cx="1174628" cy="1159202"/>
          </a:xfrm>
        </p:grpSpPr>
        <p:sp>
          <p:nvSpPr>
            <p:cNvPr id="289" name="자유형 12">
              <a:extLst>
                <a:ext uri="{FF2B5EF4-FFF2-40B4-BE49-F238E27FC236}">
                  <a16:creationId xmlns:a16="http://schemas.microsoft.com/office/drawing/2014/main" id="{5F06A031-9419-4620-9995-19F904399D1C}"/>
                </a:ext>
              </a:extLst>
            </p:cNvPr>
            <p:cNvSpPr/>
            <p:nvPr/>
          </p:nvSpPr>
          <p:spPr>
            <a:xfrm>
              <a:off x="295833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자유형 13">
              <a:extLst>
                <a:ext uri="{FF2B5EF4-FFF2-40B4-BE49-F238E27FC236}">
                  <a16:creationId xmlns:a16="http://schemas.microsoft.com/office/drawing/2014/main" id="{F7E96AD0-19A0-43AA-B2B8-7A5279FB78A9}"/>
                </a:ext>
              </a:extLst>
            </p:cNvPr>
            <p:cNvSpPr/>
            <p:nvPr/>
          </p:nvSpPr>
          <p:spPr>
            <a:xfrm>
              <a:off x="295833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모서리가 둥근 직사각형 14">
              <a:extLst>
                <a:ext uri="{FF2B5EF4-FFF2-40B4-BE49-F238E27FC236}">
                  <a16:creationId xmlns:a16="http://schemas.microsoft.com/office/drawing/2014/main" id="{541BB311-EC6D-49FB-BF23-367AD7D55107}"/>
                </a:ext>
              </a:extLst>
            </p:cNvPr>
            <p:cNvSpPr/>
            <p:nvPr/>
          </p:nvSpPr>
          <p:spPr>
            <a:xfrm>
              <a:off x="295833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7" name="그림 346">
              <a:hlinkClick r:id="rId20"/>
              <a:extLst>
                <a:ext uri="{FF2B5EF4-FFF2-40B4-BE49-F238E27FC236}">
                  <a16:creationId xmlns:a16="http://schemas.microsoft.com/office/drawing/2014/main" id="{3B9A0AEE-F51B-4830-ACBB-E2DFE3BA3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5915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4FC47A4B-61CE-4EEA-9CE9-D851220C5EA5}"/>
              </a:ext>
            </a:extLst>
          </p:cNvPr>
          <p:cNvGrpSpPr/>
          <p:nvPr/>
        </p:nvGrpSpPr>
        <p:grpSpPr>
          <a:xfrm>
            <a:off x="4234618" y="1520823"/>
            <a:ext cx="1174628" cy="1159202"/>
            <a:chOff x="4233513" y="1520823"/>
            <a:chExt cx="1174628" cy="1159202"/>
          </a:xfrm>
        </p:grpSpPr>
        <p:sp>
          <p:nvSpPr>
            <p:cNvPr id="363" name="자유형 52">
              <a:extLst>
                <a:ext uri="{FF2B5EF4-FFF2-40B4-BE49-F238E27FC236}">
                  <a16:creationId xmlns:a16="http://schemas.microsoft.com/office/drawing/2014/main" id="{40953379-0975-4F1F-96B3-E04B2C14113F}"/>
                </a:ext>
              </a:extLst>
            </p:cNvPr>
            <p:cNvSpPr/>
            <p:nvPr/>
          </p:nvSpPr>
          <p:spPr>
            <a:xfrm>
              <a:off x="423351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자유형 53">
              <a:extLst>
                <a:ext uri="{FF2B5EF4-FFF2-40B4-BE49-F238E27FC236}">
                  <a16:creationId xmlns:a16="http://schemas.microsoft.com/office/drawing/2014/main" id="{79AD6F66-2E14-420F-B00A-C43FB377DEDF}"/>
                </a:ext>
              </a:extLst>
            </p:cNvPr>
            <p:cNvSpPr/>
            <p:nvPr/>
          </p:nvSpPr>
          <p:spPr>
            <a:xfrm>
              <a:off x="423351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모서리가 둥근 직사각형 54">
              <a:extLst>
                <a:ext uri="{FF2B5EF4-FFF2-40B4-BE49-F238E27FC236}">
                  <a16:creationId xmlns:a16="http://schemas.microsoft.com/office/drawing/2014/main" id="{C6F673CD-E836-409A-A3B8-7D9BDB816903}"/>
                </a:ext>
              </a:extLst>
            </p:cNvPr>
            <p:cNvSpPr/>
            <p:nvPr/>
          </p:nvSpPr>
          <p:spPr>
            <a:xfrm>
              <a:off x="423351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6" name="그림 365">
              <a:hlinkClick r:id="rId22"/>
              <a:extLst>
                <a:ext uri="{FF2B5EF4-FFF2-40B4-BE49-F238E27FC236}">
                  <a16:creationId xmlns:a16="http://schemas.microsoft.com/office/drawing/2014/main" id="{A11EDFD5-0597-4B5A-A04F-4C56ACA93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2079" y="1520824"/>
              <a:ext cx="717496" cy="717496"/>
            </a:xfrm>
            <a:prstGeom prst="rect">
              <a:avLst/>
            </a:prstGeom>
          </p:spPr>
        </p:pic>
        <p:sp>
          <p:nvSpPr>
            <p:cNvPr id="367" name="모서리가 둥근 직사각형 107">
              <a:extLst>
                <a:ext uri="{FF2B5EF4-FFF2-40B4-BE49-F238E27FC236}">
                  <a16:creationId xmlns:a16="http://schemas.microsoft.com/office/drawing/2014/main" id="{2C75B85F-2EBD-434F-89AC-4E5D1145FB08}"/>
                </a:ext>
              </a:extLst>
            </p:cNvPr>
            <p:cNvSpPr/>
            <p:nvPr/>
          </p:nvSpPr>
          <p:spPr>
            <a:xfrm>
              <a:off x="4503159" y="2238321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57E6095-B6A3-4ABC-93EC-9C903C561984}"/>
              </a:ext>
            </a:extLst>
          </p:cNvPr>
          <p:cNvGrpSpPr/>
          <p:nvPr/>
        </p:nvGrpSpPr>
        <p:grpSpPr>
          <a:xfrm>
            <a:off x="413585" y="1520823"/>
            <a:ext cx="1174628" cy="1159202"/>
            <a:chOff x="407988" y="1520823"/>
            <a:chExt cx="1174628" cy="1159202"/>
          </a:xfrm>
        </p:grpSpPr>
        <p:sp>
          <p:nvSpPr>
            <p:cNvPr id="359" name="자유형 8">
              <a:extLst>
                <a:ext uri="{FF2B5EF4-FFF2-40B4-BE49-F238E27FC236}">
                  <a16:creationId xmlns:a16="http://schemas.microsoft.com/office/drawing/2014/main" id="{18405917-EB93-40DD-9D7B-DB92E4B6553C}"/>
                </a:ext>
              </a:extLst>
            </p:cNvPr>
            <p:cNvSpPr/>
            <p:nvPr/>
          </p:nvSpPr>
          <p:spPr>
            <a:xfrm>
              <a:off x="40798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자유형 9">
              <a:extLst>
                <a:ext uri="{FF2B5EF4-FFF2-40B4-BE49-F238E27FC236}">
                  <a16:creationId xmlns:a16="http://schemas.microsoft.com/office/drawing/2014/main" id="{82106F5E-8CEC-4F85-8983-DC2339A93170}"/>
                </a:ext>
              </a:extLst>
            </p:cNvPr>
            <p:cNvSpPr/>
            <p:nvPr/>
          </p:nvSpPr>
          <p:spPr>
            <a:xfrm>
              <a:off x="40798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모서리가 둥근 직사각형 10">
              <a:extLst>
                <a:ext uri="{FF2B5EF4-FFF2-40B4-BE49-F238E27FC236}">
                  <a16:creationId xmlns:a16="http://schemas.microsoft.com/office/drawing/2014/main" id="{2EA071B0-E1FB-4FE6-BB85-F2A64C599446}"/>
                </a:ext>
              </a:extLst>
            </p:cNvPr>
            <p:cNvSpPr/>
            <p:nvPr/>
          </p:nvSpPr>
          <p:spPr>
            <a:xfrm>
              <a:off x="40798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8" name="그림 367">
              <a:hlinkClick r:id="rId24"/>
              <a:extLst>
                <a:ext uri="{FF2B5EF4-FFF2-40B4-BE49-F238E27FC236}">
                  <a16:creationId xmlns:a16="http://schemas.microsoft.com/office/drawing/2014/main" id="{9ED6AF7C-4EC8-4069-8AA0-CC13D05A6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026" y="1520823"/>
              <a:ext cx="878553" cy="878553"/>
            </a:xfrm>
            <a:prstGeom prst="rect">
              <a:avLst/>
            </a:prstGeom>
          </p:spPr>
        </p:pic>
      </p:grpSp>
      <p:grpSp>
        <p:nvGrpSpPr>
          <p:cNvPr id="375" name="그룹 374">
            <a:extLst>
              <a:ext uri="{FF2B5EF4-FFF2-40B4-BE49-F238E27FC236}">
                <a16:creationId xmlns:a16="http://schemas.microsoft.com/office/drawing/2014/main" id="{B80828D5-0973-4437-9A71-6C79649FFA00}"/>
              </a:ext>
            </a:extLst>
          </p:cNvPr>
          <p:cNvGrpSpPr/>
          <p:nvPr/>
        </p:nvGrpSpPr>
        <p:grpSpPr>
          <a:xfrm>
            <a:off x="1685683" y="2777512"/>
            <a:ext cx="1176767" cy="1159202"/>
            <a:chOff x="9331617" y="1520824"/>
            <a:chExt cx="1176767" cy="1159202"/>
          </a:xfrm>
        </p:grpSpPr>
        <p:sp>
          <p:nvSpPr>
            <p:cNvPr id="376" name="자유형 28">
              <a:extLst>
                <a:ext uri="{FF2B5EF4-FFF2-40B4-BE49-F238E27FC236}">
                  <a16:creationId xmlns:a16="http://schemas.microsoft.com/office/drawing/2014/main" id="{D72CC81A-45BA-40DA-9955-C457310DA104}"/>
                </a:ext>
              </a:extLst>
            </p:cNvPr>
            <p:cNvSpPr/>
            <p:nvPr/>
          </p:nvSpPr>
          <p:spPr>
            <a:xfrm>
              <a:off x="9333756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자유형 29">
              <a:extLst>
                <a:ext uri="{FF2B5EF4-FFF2-40B4-BE49-F238E27FC236}">
                  <a16:creationId xmlns:a16="http://schemas.microsoft.com/office/drawing/2014/main" id="{029E525D-1E02-4735-B5DC-7E7380E41898}"/>
                </a:ext>
              </a:extLst>
            </p:cNvPr>
            <p:cNvSpPr/>
            <p:nvPr/>
          </p:nvSpPr>
          <p:spPr>
            <a:xfrm>
              <a:off x="9333756" y="1520825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8" name="그림 377">
              <a:hlinkClick r:id="rId26"/>
              <a:extLst>
                <a:ext uri="{FF2B5EF4-FFF2-40B4-BE49-F238E27FC236}">
                  <a16:creationId xmlns:a16="http://schemas.microsoft.com/office/drawing/2014/main" id="{CD6F612E-7F63-4152-A66D-38B6F7C9D6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3394" y="1520824"/>
              <a:ext cx="437697" cy="879475"/>
            </a:xfrm>
            <a:prstGeom prst="rect">
              <a:avLst/>
            </a:prstGeom>
          </p:spPr>
        </p:pic>
        <p:pic>
          <p:nvPicPr>
            <p:cNvPr id="379" name="그림 378">
              <a:hlinkClick r:id="rId28"/>
              <a:extLst>
                <a:ext uri="{FF2B5EF4-FFF2-40B4-BE49-F238E27FC236}">
                  <a16:creationId xmlns:a16="http://schemas.microsoft.com/office/drawing/2014/main" id="{7F7D03AA-2A5F-4200-B966-0784562551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481049" y="1520824"/>
              <a:ext cx="442346" cy="879475"/>
            </a:xfrm>
            <a:prstGeom prst="rect">
              <a:avLst/>
            </a:prstGeom>
          </p:spPr>
        </p:pic>
        <p:sp>
          <p:nvSpPr>
            <p:cNvPr id="380" name="모서리가 둥근 직사각형 10">
              <a:extLst>
                <a:ext uri="{FF2B5EF4-FFF2-40B4-BE49-F238E27FC236}">
                  <a16:creationId xmlns:a16="http://schemas.microsoft.com/office/drawing/2014/main" id="{D5F80658-1995-4298-A819-66E89E0BD298}"/>
                </a:ext>
              </a:extLst>
            </p:cNvPr>
            <p:cNvSpPr/>
            <p:nvPr/>
          </p:nvSpPr>
          <p:spPr>
            <a:xfrm>
              <a:off x="933161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1" name="그룹 380">
            <a:extLst>
              <a:ext uri="{FF2B5EF4-FFF2-40B4-BE49-F238E27FC236}">
                <a16:creationId xmlns:a16="http://schemas.microsoft.com/office/drawing/2014/main" id="{6C1052E7-B297-4A96-8982-2585736C1414}"/>
              </a:ext>
            </a:extLst>
          </p:cNvPr>
          <p:cNvGrpSpPr/>
          <p:nvPr/>
        </p:nvGrpSpPr>
        <p:grpSpPr>
          <a:xfrm>
            <a:off x="2959920" y="2777512"/>
            <a:ext cx="1177228" cy="1159202"/>
            <a:chOff x="10604897" y="1520824"/>
            <a:chExt cx="1177228" cy="1159202"/>
          </a:xfrm>
        </p:grpSpPr>
        <p:sp>
          <p:nvSpPr>
            <p:cNvPr id="382" name="모서리가 둥근 직사각형 26">
              <a:extLst>
                <a:ext uri="{FF2B5EF4-FFF2-40B4-BE49-F238E27FC236}">
                  <a16:creationId xmlns:a16="http://schemas.microsoft.com/office/drawing/2014/main" id="{4093EFE9-73E5-4689-8917-371833659D7B}"/>
                </a:ext>
              </a:extLst>
            </p:cNvPr>
            <p:cNvSpPr/>
            <p:nvPr/>
          </p:nvSpPr>
          <p:spPr>
            <a:xfrm>
              <a:off x="106074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자유형 40">
              <a:extLst>
                <a:ext uri="{FF2B5EF4-FFF2-40B4-BE49-F238E27FC236}">
                  <a16:creationId xmlns:a16="http://schemas.microsoft.com/office/drawing/2014/main" id="{3AE3AB24-22EC-4099-8DA6-C7A1D2109299}"/>
                </a:ext>
              </a:extLst>
            </p:cNvPr>
            <p:cNvSpPr/>
            <p:nvPr/>
          </p:nvSpPr>
          <p:spPr>
            <a:xfrm>
              <a:off x="10607497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자유형 41">
              <a:extLst>
                <a:ext uri="{FF2B5EF4-FFF2-40B4-BE49-F238E27FC236}">
                  <a16:creationId xmlns:a16="http://schemas.microsoft.com/office/drawing/2014/main" id="{05043BED-36A6-4F5D-8584-8BB91AD65F33}"/>
                </a:ext>
              </a:extLst>
            </p:cNvPr>
            <p:cNvSpPr/>
            <p:nvPr/>
          </p:nvSpPr>
          <p:spPr>
            <a:xfrm>
              <a:off x="10607497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5" name="그림 384">
              <a:hlinkClick r:id="rId30"/>
              <a:extLst>
                <a:ext uri="{FF2B5EF4-FFF2-40B4-BE49-F238E27FC236}">
                  <a16:creationId xmlns:a16="http://schemas.microsoft.com/office/drawing/2014/main" id="{1806FB5D-5814-413D-9D68-C9612AF5F3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10755074" y="1520824"/>
              <a:ext cx="879475" cy="879475"/>
            </a:xfrm>
            <a:prstGeom prst="rect">
              <a:avLst/>
            </a:prstGeom>
          </p:spPr>
        </p:pic>
        <p:sp>
          <p:nvSpPr>
            <p:cNvPr id="386" name="모서리가 둥근 직사각형 10">
              <a:extLst>
                <a:ext uri="{FF2B5EF4-FFF2-40B4-BE49-F238E27FC236}">
                  <a16:creationId xmlns:a16="http://schemas.microsoft.com/office/drawing/2014/main" id="{4E03A3CD-F0D9-447F-8105-2EB557288AEA}"/>
                </a:ext>
              </a:extLst>
            </p:cNvPr>
            <p:cNvSpPr/>
            <p:nvPr/>
          </p:nvSpPr>
          <p:spPr>
            <a:xfrm>
              <a:off x="1060489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7" name="그룹 386">
            <a:extLst>
              <a:ext uri="{FF2B5EF4-FFF2-40B4-BE49-F238E27FC236}">
                <a16:creationId xmlns:a16="http://schemas.microsoft.com/office/drawing/2014/main" id="{5607C048-ECF1-46B7-84B1-99A22794C1E8}"/>
              </a:ext>
            </a:extLst>
          </p:cNvPr>
          <p:cNvGrpSpPr/>
          <p:nvPr/>
        </p:nvGrpSpPr>
        <p:grpSpPr>
          <a:xfrm>
            <a:off x="4234618" y="2777512"/>
            <a:ext cx="1174628" cy="1159201"/>
            <a:chOff x="407988" y="2777513"/>
            <a:chExt cx="1174628" cy="1159201"/>
          </a:xfrm>
        </p:grpSpPr>
        <p:sp>
          <p:nvSpPr>
            <p:cNvPr id="388" name="자유형 40">
              <a:extLst>
                <a:ext uri="{FF2B5EF4-FFF2-40B4-BE49-F238E27FC236}">
                  <a16:creationId xmlns:a16="http://schemas.microsoft.com/office/drawing/2014/main" id="{C2ACBE6D-C9BF-4D5D-A1E6-0FF3C327DB7D}"/>
                </a:ext>
              </a:extLst>
            </p:cNvPr>
            <p:cNvSpPr/>
            <p:nvPr/>
          </p:nvSpPr>
          <p:spPr>
            <a:xfrm>
              <a:off x="40798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자유형 9">
              <a:extLst>
                <a:ext uri="{FF2B5EF4-FFF2-40B4-BE49-F238E27FC236}">
                  <a16:creationId xmlns:a16="http://schemas.microsoft.com/office/drawing/2014/main" id="{989C7C29-9E0C-4B0E-9309-9BA32EE9DEB6}"/>
                </a:ext>
              </a:extLst>
            </p:cNvPr>
            <p:cNvSpPr/>
            <p:nvPr/>
          </p:nvSpPr>
          <p:spPr>
            <a:xfrm>
              <a:off x="40798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모서리가 둥근 직사각형 10">
              <a:extLst>
                <a:ext uri="{FF2B5EF4-FFF2-40B4-BE49-F238E27FC236}">
                  <a16:creationId xmlns:a16="http://schemas.microsoft.com/office/drawing/2014/main" id="{9899282B-7EEC-45CA-ABA1-ED3A476BC1B4}"/>
                </a:ext>
              </a:extLst>
            </p:cNvPr>
            <p:cNvSpPr/>
            <p:nvPr/>
          </p:nvSpPr>
          <p:spPr>
            <a:xfrm>
              <a:off x="40798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1" name="그림 390">
              <a:hlinkClick r:id="rId32"/>
              <a:extLst>
                <a:ext uri="{FF2B5EF4-FFF2-40B4-BE49-F238E27FC236}">
                  <a16:creationId xmlns:a16="http://schemas.microsoft.com/office/drawing/2014/main" id="{A81CBBD9-558D-4845-84CC-81749B9AE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555" y="2777513"/>
              <a:ext cx="717495" cy="717495"/>
            </a:xfrm>
            <a:prstGeom prst="rect">
              <a:avLst/>
            </a:prstGeom>
          </p:spPr>
        </p:pic>
        <p:sp>
          <p:nvSpPr>
            <p:cNvPr id="392" name="모서리가 둥근 직사각형 107">
              <a:extLst>
                <a:ext uri="{FF2B5EF4-FFF2-40B4-BE49-F238E27FC236}">
                  <a16:creationId xmlns:a16="http://schemas.microsoft.com/office/drawing/2014/main" id="{C10C6718-3886-4553-8428-FE9AE5FA8FF8}"/>
                </a:ext>
              </a:extLst>
            </p:cNvPr>
            <p:cNvSpPr/>
            <p:nvPr/>
          </p:nvSpPr>
          <p:spPr>
            <a:xfrm>
              <a:off x="679068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3" name="그룹 392">
            <a:extLst>
              <a:ext uri="{FF2B5EF4-FFF2-40B4-BE49-F238E27FC236}">
                <a16:creationId xmlns:a16="http://schemas.microsoft.com/office/drawing/2014/main" id="{0CC770DC-0ECA-4C07-80F7-B0B6B5EEC2C0}"/>
              </a:ext>
            </a:extLst>
          </p:cNvPr>
          <p:cNvGrpSpPr/>
          <p:nvPr/>
        </p:nvGrpSpPr>
        <p:grpSpPr>
          <a:xfrm>
            <a:off x="10606069" y="2777512"/>
            <a:ext cx="1174628" cy="1159201"/>
            <a:chOff x="5508908" y="2777513"/>
            <a:chExt cx="1174628" cy="1159201"/>
          </a:xfrm>
        </p:grpSpPr>
        <p:sp>
          <p:nvSpPr>
            <p:cNvPr id="416" name="자유형 8">
              <a:extLst>
                <a:ext uri="{FF2B5EF4-FFF2-40B4-BE49-F238E27FC236}">
                  <a16:creationId xmlns:a16="http://schemas.microsoft.com/office/drawing/2014/main" id="{B6A05F8B-146A-4188-A606-35C8729A8305}"/>
                </a:ext>
              </a:extLst>
            </p:cNvPr>
            <p:cNvSpPr/>
            <p:nvPr/>
          </p:nvSpPr>
          <p:spPr>
            <a:xfrm>
              <a:off x="55089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자유형 9">
              <a:extLst>
                <a:ext uri="{FF2B5EF4-FFF2-40B4-BE49-F238E27FC236}">
                  <a16:creationId xmlns:a16="http://schemas.microsoft.com/office/drawing/2014/main" id="{0533698B-6294-409D-98C4-75260F695ED9}"/>
                </a:ext>
              </a:extLst>
            </p:cNvPr>
            <p:cNvSpPr/>
            <p:nvPr/>
          </p:nvSpPr>
          <p:spPr>
            <a:xfrm>
              <a:off x="550890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8" name="그림 417">
              <a:hlinkClick r:id="rId34"/>
              <a:extLst>
                <a:ext uri="{FF2B5EF4-FFF2-40B4-BE49-F238E27FC236}">
                  <a16:creationId xmlns:a16="http://schemas.microsoft.com/office/drawing/2014/main" id="{440F13B0-1FA6-4C4E-8401-5EFD32FF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946" y="2777513"/>
              <a:ext cx="878553" cy="878553"/>
            </a:xfrm>
            <a:prstGeom prst="rect">
              <a:avLst/>
            </a:prstGeom>
          </p:spPr>
        </p:pic>
        <p:sp>
          <p:nvSpPr>
            <p:cNvPr id="419" name="모서리가 둥근 직사각형 14">
              <a:extLst>
                <a:ext uri="{FF2B5EF4-FFF2-40B4-BE49-F238E27FC236}">
                  <a16:creationId xmlns:a16="http://schemas.microsoft.com/office/drawing/2014/main" id="{80D115F4-1A01-436A-99C3-A82F6F315F65}"/>
                </a:ext>
              </a:extLst>
            </p:cNvPr>
            <p:cNvSpPr/>
            <p:nvPr/>
          </p:nvSpPr>
          <p:spPr>
            <a:xfrm>
              <a:off x="550890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0" name="그룹 419">
            <a:extLst>
              <a:ext uri="{FF2B5EF4-FFF2-40B4-BE49-F238E27FC236}">
                <a16:creationId xmlns:a16="http://schemas.microsoft.com/office/drawing/2014/main" id="{DEDA2F22-0DF3-49B7-B984-D3F089F1C01C}"/>
              </a:ext>
            </a:extLst>
          </p:cNvPr>
          <p:cNvGrpSpPr/>
          <p:nvPr/>
        </p:nvGrpSpPr>
        <p:grpSpPr>
          <a:xfrm>
            <a:off x="401303" y="4039127"/>
            <a:ext cx="1186910" cy="1159202"/>
            <a:chOff x="6774215" y="2777512"/>
            <a:chExt cx="1186910" cy="1159202"/>
          </a:xfrm>
        </p:grpSpPr>
        <p:sp>
          <p:nvSpPr>
            <p:cNvPr id="421" name="자유형 12">
              <a:extLst>
                <a:ext uri="{FF2B5EF4-FFF2-40B4-BE49-F238E27FC236}">
                  <a16:creationId xmlns:a16="http://schemas.microsoft.com/office/drawing/2014/main" id="{76CF473C-2922-464B-A8BE-F9F44600A4BC}"/>
                </a:ext>
              </a:extLst>
            </p:cNvPr>
            <p:cNvSpPr/>
            <p:nvPr/>
          </p:nvSpPr>
          <p:spPr>
            <a:xfrm>
              <a:off x="6774215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자유형 13">
              <a:extLst>
                <a:ext uri="{FF2B5EF4-FFF2-40B4-BE49-F238E27FC236}">
                  <a16:creationId xmlns:a16="http://schemas.microsoft.com/office/drawing/2014/main" id="{A99403DE-F9FA-493A-A5FF-B4747E041DE6}"/>
                </a:ext>
              </a:extLst>
            </p:cNvPr>
            <p:cNvSpPr/>
            <p:nvPr/>
          </p:nvSpPr>
          <p:spPr>
            <a:xfrm>
              <a:off x="6786497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3" name="그림 422">
              <a:hlinkClick r:id="rId36"/>
              <a:extLst>
                <a:ext uri="{FF2B5EF4-FFF2-40B4-BE49-F238E27FC236}">
                  <a16:creationId xmlns:a16="http://schemas.microsoft.com/office/drawing/2014/main" id="{B1F5E4C6-BFA3-4CF4-9612-28F26790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252" y="2777513"/>
              <a:ext cx="878553" cy="878553"/>
            </a:xfrm>
            <a:prstGeom prst="rect">
              <a:avLst/>
            </a:prstGeom>
          </p:spPr>
        </p:pic>
        <p:sp>
          <p:nvSpPr>
            <p:cNvPr id="424" name="모서리가 둥근 직사각형 54">
              <a:extLst>
                <a:ext uri="{FF2B5EF4-FFF2-40B4-BE49-F238E27FC236}">
                  <a16:creationId xmlns:a16="http://schemas.microsoft.com/office/drawing/2014/main" id="{3103482B-8BDA-4C63-A5E7-3B831590D78D}"/>
                </a:ext>
              </a:extLst>
            </p:cNvPr>
            <p:cNvSpPr/>
            <p:nvPr/>
          </p:nvSpPr>
          <p:spPr>
            <a:xfrm>
              <a:off x="6780356" y="277751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F40DA867-045D-47DB-A21D-C0C854280C2D}"/>
              </a:ext>
            </a:extLst>
          </p:cNvPr>
          <p:cNvGrpSpPr/>
          <p:nvPr/>
        </p:nvGrpSpPr>
        <p:grpSpPr>
          <a:xfrm>
            <a:off x="9327627" y="2777512"/>
            <a:ext cx="1180972" cy="1159201"/>
            <a:chOff x="1683163" y="4040460"/>
            <a:chExt cx="1180972" cy="1159201"/>
          </a:xfrm>
        </p:grpSpPr>
        <p:sp>
          <p:nvSpPr>
            <p:cNvPr id="426" name="자유형 16">
              <a:extLst>
                <a:ext uri="{FF2B5EF4-FFF2-40B4-BE49-F238E27FC236}">
                  <a16:creationId xmlns:a16="http://schemas.microsoft.com/office/drawing/2014/main" id="{257E4857-AD44-4D13-9682-D012F46F0B10}"/>
                </a:ext>
              </a:extLst>
            </p:cNvPr>
            <p:cNvSpPr/>
            <p:nvPr/>
          </p:nvSpPr>
          <p:spPr>
            <a:xfrm>
              <a:off x="1683163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7" name="자유형 21">
              <a:extLst>
                <a:ext uri="{FF2B5EF4-FFF2-40B4-BE49-F238E27FC236}">
                  <a16:creationId xmlns:a16="http://schemas.microsoft.com/office/drawing/2014/main" id="{795E0FDF-72D9-4E55-8BCE-1B3D9FA1AA51}"/>
                </a:ext>
              </a:extLst>
            </p:cNvPr>
            <p:cNvSpPr/>
            <p:nvPr/>
          </p:nvSpPr>
          <p:spPr>
            <a:xfrm>
              <a:off x="1683163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8" name="모서리가 둥근 직사각형 26">
              <a:extLst>
                <a:ext uri="{FF2B5EF4-FFF2-40B4-BE49-F238E27FC236}">
                  <a16:creationId xmlns:a16="http://schemas.microsoft.com/office/drawing/2014/main" id="{8832CEA5-F18F-4232-8278-43AC06C3B49B}"/>
                </a:ext>
              </a:extLst>
            </p:cNvPr>
            <p:cNvSpPr/>
            <p:nvPr/>
          </p:nvSpPr>
          <p:spPr>
            <a:xfrm>
              <a:off x="1689507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9" name="그림 428">
              <a:hlinkClick r:id="rId38"/>
              <a:extLst>
                <a:ext uri="{FF2B5EF4-FFF2-40B4-BE49-F238E27FC236}">
                  <a16:creationId xmlns:a16="http://schemas.microsoft.com/office/drawing/2014/main" id="{3B4D33E5-0382-4902-8A08-D51A25A19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1277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430" name="그룹 429">
            <a:extLst>
              <a:ext uri="{FF2B5EF4-FFF2-40B4-BE49-F238E27FC236}">
                <a16:creationId xmlns:a16="http://schemas.microsoft.com/office/drawing/2014/main" id="{AA9C006D-FF33-4B5F-BA1C-7327F9630379}"/>
              </a:ext>
            </a:extLst>
          </p:cNvPr>
          <p:cNvGrpSpPr/>
          <p:nvPr/>
        </p:nvGrpSpPr>
        <p:grpSpPr>
          <a:xfrm>
            <a:off x="8055529" y="2777512"/>
            <a:ext cx="1174628" cy="1159201"/>
            <a:chOff x="409422" y="4040459"/>
            <a:chExt cx="1174628" cy="1159201"/>
          </a:xfrm>
        </p:grpSpPr>
        <p:sp>
          <p:nvSpPr>
            <p:cNvPr id="431" name="자유형 8">
              <a:extLst>
                <a:ext uri="{FF2B5EF4-FFF2-40B4-BE49-F238E27FC236}">
                  <a16:creationId xmlns:a16="http://schemas.microsoft.com/office/drawing/2014/main" id="{A3A73E7A-D9B3-47D1-8F64-6A338E5B7625}"/>
                </a:ext>
              </a:extLst>
            </p:cNvPr>
            <p:cNvSpPr/>
            <p:nvPr/>
          </p:nvSpPr>
          <p:spPr>
            <a:xfrm>
              <a:off x="409422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자유형 9">
              <a:extLst>
                <a:ext uri="{FF2B5EF4-FFF2-40B4-BE49-F238E27FC236}">
                  <a16:creationId xmlns:a16="http://schemas.microsoft.com/office/drawing/2014/main" id="{BAA34AC1-621F-48CF-A4EC-F9AF0EFEC8B3}"/>
                </a:ext>
              </a:extLst>
            </p:cNvPr>
            <p:cNvSpPr/>
            <p:nvPr/>
          </p:nvSpPr>
          <p:spPr>
            <a:xfrm>
              <a:off x="409422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모서리가 둥근 직사각형 10">
              <a:extLst>
                <a:ext uri="{FF2B5EF4-FFF2-40B4-BE49-F238E27FC236}">
                  <a16:creationId xmlns:a16="http://schemas.microsoft.com/office/drawing/2014/main" id="{A9E0F5AE-CDB2-4E2D-8DC9-98357365112D}"/>
                </a:ext>
              </a:extLst>
            </p:cNvPr>
            <p:cNvSpPr/>
            <p:nvPr/>
          </p:nvSpPr>
          <p:spPr>
            <a:xfrm>
              <a:off x="409422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4" name="그림 433">
              <a:hlinkClick r:id="rId40"/>
              <a:extLst>
                <a:ext uri="{FF2B5EF4-FFF2-40B4-BE49-F238E27FC236}">
                  <a16:creationId xmlns:a16="http://schemas.microsoft.com/office/drawing/2014/main" id="{CD167E76-57E0-40AD-85DF-A51E69546C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0573" t="-10573" r="-10573" b="-10573"/>
            <a:stretch/>
          </p:blipFill>
          <p:spPr>
            <a:xfrm>
              <a:off x="557613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15801E1C-6067-44D0-8791-592A21C5B352}"/>
              </a:ext>
            </a:extLst>
          </p:cNvPr>
          <p:cNvGrpSpPr/>
          <p:nvPr/>
        </p:nvGrpSpPr>
        <p:grpSpPr>
          <a:xfrm>
            <a:off x="6778814" y="2777512"/>
            <a:ext cx="1179245" cy="1159202"/>
            <a:chOff x="2958338" y="2777514"/>
            <a:chExt cx="1179245" cy="1159202"/>
          </a:xfrm>
        </p:grpSpPr>
        <p:sp>
          <p:nvSpPr>
            <p:cNvPr id="436" name="자유형 9">
              <a:extLst>
                <a:ext uri="{FF2B5EF4-FFF2-40B4-BE49-F238E27FC236}">
                  <a16:creationId xmlns:a16="http://schemas.microsoft.com/office/drawing/2014/main" id="{49D39D48-CE3C-4398-95CA-532C26ED4600}"/>
                </a:ext>
              </a:extLst>
            </p:cNvPr>
            <p:cNvSpPr/>
            <p:nvPr/>
          </p:nvSpPr>
          <p:spPr>
            <a:xfrm>
              <a:off x="2958338" y="278764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자유형 40">
              <a:extLst>
                <a:ext uri="{FF2B5EF4-FFF2-40B4-BE49-F238E27FC236}">
                  <a16:creationId xmlns:a16="http://schemas.microsoft.com/office/drawing/2014/main" id="{01F4D312-AC2B-4EBA-85A8-5461565F458F}"/>
                </a:ext>
              </a:extLst>
            </p:cNvPr>
            <p:cNvSpPr/>
            <p:nvPr/>
          </p:nvSpPr>
          <p:spPr>
            <a:xfrm>
              <a:off x="2958338" y="359875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In-Ceiling Housing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모서리가 둥근 직사각형 18">
              <a:extLst>
                <a:ext uri="{FF2B5EF4-FFF2-40B4-BE49-F238E27FC236}">
                  <a16:creationId xmlns:a16="http://schemas.microsoft.com/office/drawing/2014/main" id="{CCD85724-EF63-4113-AC03-A0367AE8F252}"/>
                </a:ext>
              </a:extLst>
            </p:cNvPr>
            <p:cNvSpPr/>
            <p:nvPr/>
          </p:nvSpPr>
          <p:spPr>
            <a:xfrm>
              <a:off x="2962955" y="277751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모서리가 둥근 직사각형 107">
              <a:extLst>
                <a:ext uri="{FF2B5EF4-FFF2-40B4-BE49-F238E27FC236}">
                  <a16:creationId xmlns:a16="http://schemas.microsoft.com/office/drawing/2014/main" id="{3609948B-7ACC-40D8-BB1C-7CEA2162B0FF}"/>
                </a:ext>
              </a:extLst>
            </p:cNvPr>
            <p:cNvSpPr/>
            <p:nvPr/>
          </p:nvSpPr>
          <p:spPr>
            <a:xfrm>
              <a:off x="3229418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Plenum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0" name="그림 439">
              <a:hlinkClick r:id="rId42"/>
              <a:extLst>
                <a:ext uri="{FF2B5EF4-FFF2-40B4-BE49-F238E27FC236}">
                  <a16:creationId xmlns:a16="http://schemas.microsoft.com/office/drawing/2014/main" id="{995AE592-E817-44D2-97A6-177827244E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97"/>
            <a:stretch/>
          </p:blipFill>
          <p:spPr>
            <a:xfrm>
              <a:off x="3106452" y="2777514"/>
              <a:ext cx="878401" cy="878401"/>
            </a:xfrm>
            <a:prstGeom prst="rect">
              <a:avLst/>
            </a:prstGeom>
          </p:spPr>
        </p:pic>
      </p:grpSp>
      <p:grpSp>
        <p:nvGrpSpPr>
          <p:cNvPr id="451" name="그룹 450">
            <a:extLst>
              <a:ext uri="{FF2B5EF4-FFF2-40B4-BE49-F238E27FC236}">
                <a16:creationId xmlns:a16="http://schemas.microsoft.com/office/drawing/2014/main" id="{A655021C-0482-4C0B-A925-C06EF5E156BB}"/>
              </a:ext>
            </a:extLst>
          </p:cNvPr>
          <p:cNvGrpSpPr/>
          <p:nvPr/>
        </p:nvGrpSpPr>
        <p:grpSpPr>
          <a:xfrm>
            <a:off x="5506716" y="2777512"/>
            <a:ext cx="1174628" cy="1159201"/>
            <a:chOff x="1682321" y="2777512"/>
            <a:chExt cx="1174628" cy="1159201"/>
          </a:xfrm>
        </p:grpSpPr>
        <p:grpSp>
          <p:nvGrpSpPr>
            <p:cNvPr id="452" name="그룹 451">
              <a:extLst>
                <a:ext uri="{FF2B5EF4-FFF2-40B4-BE49-F238E27FC236}">
                  <a16:creationId xmlns:a16="http://schemas.microsoft.com/office/drawing/2014/main" id="{55032AB0-2D8D-41C7-BC30-91B1401607BC}"/>
                </a:ext>
              </a:extLst>
            </p:cNvPr>
            <p:cNvGrpSpPr/>
            <p:nvPr/>
          </p:nvGrpSpPr>
          <p:grpSpPr>
            <a:xfrm>
              <a:off x="1682321" y="2777512"/>
              <a:ext cx="1174628" cy="1159201"/>
              <a:chOff x="1683163" y="2777512"/>
              <a:chExt cx="1174628" cy="1159201"/>
            </a:xfrm>
          </p:grpSpPr>
          <p:sp>
            <p:nvSpPr>
              <p:cNvPr id="454" name="자유형 40">
                <a:extLst>
                  <a:ext uri="{FF2B5EF4-FFF2-40B4-BE49-F238E27FC236}">
                    <a16:creationId xmlns:a16="http://schemas.microsoft.com/office/drawing/2014/main" id="{49A5A487-23F1-46B4-A98F-9DA9278400C0}"/>
                  </a:ext>
                </a:extLst>
              </p:cNvPr>
              <p:cNvSpPr/>
              <p:nvPr/>
            </p:nvSpPr>
            <p:spPr>
              <a:xfrm>
                <a:off x="1683163" y="3598756"/>
                <a:ext cx="1174628" cy="337957"/>
              </a:xfrm>
              <a:custGeom>
                <a:avLst/>
                <a:gdLst>
                  <a:gd name="connsiteX0" fmla="*/ 0 w 1174628"/>
                  <a:gd name="connsiteY0" fmla="*/ 0 h 457200"/>
                  <a:gd name="connsiteX1" fmla="*/ 1174628 w 1174628"/>
                  <a:gd name="connsiteY1" fmla="*/ 0 h 457200"/>
                  <a:gd name="connsiteX2" fmla="*/ 1174628 w 1174628"/>
                  <a:gd name="connsiteY2" fmla="*/ 425708 h 457200"/>
                  <a:gd name="connsiteX3" fmla="*/ 1143136 w 1174628"/>
                  <a:gd name="connsiteY3" fmla="*/ 457200 h 457200"/>
                  <a:gd name="connsiteX4" fmla="*/ 31492 w 1174628"/>
                  <a:gd name="connsiteY4" fmla="*/ 457200 h 457200"/>
                  <a:gd name="connsiteX5" fmla="*/ 0 w 1174628"/>
                  <a:gd name="connsiteY5" fmla="*/ 425708 h 457200"/>
                  <a:gd name="connsiteX6" fmla="*/ 0 w 1174628"/>
                  <a:gd name="connsiteY6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457200">
                    <a:moveTo>
                      <a:pt x="0" y="0"/>
                    </a:moveTo>
                    <a:lnTo>
                      <a:pt x="1174628" y="0"/>
                    </a:lnTo>
                    <a:lnTo>
                      <a:pt x="1174628" y="425708"/>
                    </a:lnTo>
                    <a:cubicBezTo>
                      <a:pt x="1174628" y="443101"/>
                      <a:pt x="1160529" y="457200"/>
                      <a:pt x="1143136" y="457200"/>
                    </a:cubicBezTo>
                    <a:lnTo>
                      <a:pt x="31492" y="457200"/>
                    </a:lnTo>
                    <a:cubicBezTo>
                      <a:pt x="14099" y="457200"/>
                      <a:pt x="0" y="443101"/>
                      <a:pt x="0" y="42570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en-US" altLang="ko-KR" sz="800" spc="-6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Ceiling Mount (Tile Grid)</a:t>
                </a:r>
              </a:p>
              <a:p>
                <a:pPr algn="ctr">
                  <a:lnSpc>
                    <a:spcPts val="1100"/>
                  </a:lnSpc>
                </a:pPr>
                <a:r>
                  <a:rPr lang="en-US" altLang="ko-KR" sz="6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SBP-140CMT</a:t>
                </a:r>
                <a:endParaRPr lang="ko-KR" altLang="en-US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5" name="자유형 9">
                <a:extLst>
                  <a:ext uri="{FF2B5EF4-FFF2-40B4-BE49-F238E27FC236}">
                    <a16:creationId xmlns:a16="http://schemas.microsoft.com/office/drawing/2014/main" id="{F89A5CA1-EEFD-44CC-BE77-6DC29857BBFB}"/>
                  </a:ext>
                </a:extLst>
              </p:cNvPr>
              <p:cNvSpPr/>
              <p:nvPr/>
            </p:nvSpPr>
            <p:spPr>
              <a:xfrm>
                <a:off x="1683163" y="2777512"/>
                <a:ext cx="1174628" cy="821243"/>
              </a:xfrm>
              <a:custGeom>
                <a:avLst/>
                <a:gdLst>
                  <a:gd name="connsiteX0" fmla="*/ 31492 w 1174628"/>
                  <a:gd name="connsiteY0" fmla="*/ 0 h 1111007"/>
                  <a:gd name="connsiteX1" fmla="*/ 1143136 w 1174628"/>
                  <a:gd name="connsiteY1" fmla="*/ 0 h 1111007"/>
                  <a:gd name="connsiteX2" fmla="*/ 1174628 w 1174628"/>
                  <a:gd name="connsiteY2" fmla="*/ 31492 h 1111007"/>
                  <a:gd name="connsiteX3" fmla="*/ 1174628 w 1174628"/>
                  <a:gd name="connsiteY3" fmla="*/ 1111007 h 1111007"/>
                  <a:gd name="connsiteX4" fmla="*/ 0 w 1174628"/>
                  <a:gd name="connsiteY4" fmla="*/ 1111007 h 1111007"/>
                  <a:gd name="connsiteX5" fmla="*/ 0 w 1174628"/>
                  <a:gd name="connsiteY5" fmla="*/ 31492 h 1111007"/>
                  <a:gd name="connsiteX6" fmla="*/ 31492 w 1174628"/>
                  <a:gd name="connsiteY6" fmla="*/ 0 h 111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1111007">
                    <a:moveTo>
                      <a:pt x="31492" y="0"/>
                    </a:moveTo>
                    <a:lnTo>
                      <a:pt x="1143136" y="0"/>
                    </a:lnTo>
                    <a:cubicBezTo>
                      <a:pt x="1160529" y="0"/>
                      <a:pt x="1174628" y="14099"/>
                      <a:pt x="1174628" y="31492"/>
                    </a:cubicBezTo>
                    <a:lnTo>
                      <a:pt x="1174628" y="1111007"/>
                    </a:lnTo>
                    <a:lnTo>
                      <a:pt x="0" y="1111007"/>
                    </a:lnTo>
                    <a:lnTo>
                      <a:pt x="0" y="31492"/>
                    </a:lnTo>
                    <a:cubicBezTo>
                      <a:pt x="0" y="14099"/>
                      <a:pt x="14099" y="0"/>
                      <a:pt x="314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6" name="모서리가 둥근 직사각형 10">
                <a:extLst>
                  <a:ext uri="{FF2B5EF4-FFF2-40B4-BE49-F238E27FC236}">
                    <a16:creationId xmlns:a16="http://schemas.microsoft.com/office/drawing/2014/main" id="{8896853D-1356-4472-94AC-A50230130BF8}"/>
                  </a:ext>
                </a:extLst>
              </p:cNvPr>
              <p:cNvSpPr/>
              <p:nvPr/>
            </p:nvSpPr>
            <p:spPr>
              <a:xfrm>
                <a:off x="1683163" y="2777513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57" name="그림 456">
                <a:hlinkClick r:id="rId44"/>
                <a:extLst>
                  <a:ext uri="{FF2B5EF4-FFF2-40B4-BE49-F238E27FC236}">
                    <a16:creationId xmlns:a16="http://schemas.microsoft.com/office/drawing/2014/main" id="{1F094AE0-FD60-4C20-B988-A60EC394D1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8639"/>
              <a:stretch/>
            </p:blipFill>
            <p:spPr>
              <a:xfrm>
                <a:off x="1831201" y="2777512"/>
                <a:ext cx="878553" cy="878553"/>
              </a:xfrm>
              <a:prstGeom prst="rect">
                <a:avLst/>
              </a:prstGeom>
            </p:spPr>
          </p:pic>
        </p:grp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CBF40C8B-757A-45D6-94FA-F69A92B77542}"/>
                </a:ext>
              </a:extLst>
            </p:cNvPr>
            <p:cNvSpPr txBox="1"/>
            <p:nvPr/>
          </p:nvSpPr>
          <p:spPr>
            <a:xfrm>
              <a:off x="1683039" y="3451466"/>
              <a:ext cx="11731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※ Mount plate needed</a:t>
              </a:r>
              <a:endParaRPr lang="ko-KR" altLang="en-US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1" name="그룹 440">
            <a:extLst>
              <a:ext uri="{FF2B5EF4-FFF2-40B4-BE49-F238E27FC236}">
                <a16:creationId xmlns:a16="http://schemas.microsoft.com/office/drawing/2014/main" id="{624CBDC9-3F90-4860-9482-DB27693B0603}"/>
              </a:ext>
            </a:extLst>
          </p:cNvPr>
          <p:cNvGrpSpPr/>
          <p:nvPr/>
        </p:nvGrpSpPr>
        <p:grpSpPr>
          <a:xfrm>
            <a:off x="1681695" y="4040459"/>
            <a:ext cx="1180755" cy="1159202"/>
            <a:chOff x="8060208" y="2777512"/>
            <a:chExt cx="1180755" cy="1159202"/>
          </a:xfrm>
        </p:grpSpPr>
        <p:sp>
          <p:nvSpPr>
            <p:cNvPr id="442" name="자유형 52">
              <a:extLst>
                <a:ext uri="{FF2B5EF4-FFF2-40B4-BE49-F238E27FC236}">
                  <a16:creationId xmlns:a16="http://schemas.microsoft.com/office/drawing/2014/main" id="{5A3C6CFE-E872-4F20-89B7-3C6440F13A92}"/>
                </a:ext>
              </a:extLst>
            </p:cNvPr>
            <p:cNvSpPr/>
            <p:nvPr/>
          </p:nvSpPr>
          <p:spPr>
            <a:xfrm>
              <a:off x="80602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3" name="자유형 53">
              <a:extLst>
                <a:ext uri="{FF2B5EF4-FFF2-40B4-BE49-F238E27FC236}">
                  <a16:creationId xmlns:a16="http://schemas.microsoft.com/office/drawing/2014/main" id="{7365CC94-2D1A-4680-B3D2-492B30A1B4AE}"/>
                </a:ext>
              </a:extLst>
            </p:cNvPr>
            <p:cNvSpPr/>
            <p:nvPr/>
          </p:nvSpPr>
          <p:spPr>
            <a:xfrm>
              <a:off x="8066335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4" name="그림 443">
              <a:hlinkClick r:id="rId46"/>
              <a:extLst>
                <a:ext uri="{FF2B5EF4-FFF2-40B4-BE49-F238E27FC236}">
                  <a16:creationId xmlns:a16="http://schemas.microsoft.com/office/drawing/2014/main" id="{97561090-A23B-46F9-9EB9-5FE3BA916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4373" y="2777513"/>
              <a:ext cx="878553" cy="878553"/>
            </a:xfrm>
            <a:prstGeom prst="rect">
              <a:avLst/>
            </a:prstGeom>
          </p:spPr>
        </p:pic>
        <p:sp>
          <p:nvSpPr>
            <p:cNvPr id="445" name="모서리가 둥근 직사각형 18">
              <a:extLst>
                <a:ext uri="{FF2B5EF4-FFF2-40B4-BE49-F238E27FC236}">
                  <a16:creationId xmlns:a16="http://schemas.microsoft.com/office/drawing/2014/main" id="{F76580AE-FD6B-46A3-B3E4-723EA38B6C17}"/>
                </a:ext>
              </a:extLst>
            </p:cNvPr>
            <p:cNvSpPr/>
            <p:nvPr/>
          </p:nvSpPr>
          <p:spPr>
            <a:xfrm>
              <a:off x="8063271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6" name="그룹 445">
            <a:extLst>
              <a:ext uri="{FF2B5EF4-FFF2-40B4-BE49-F238E27FC236}">
                <a16:creationId xmlns:a16="http://schemas.microsoft.com/office/drawing/2014/main" id="{1DEF8BBE-4E80-42D8-BF42-C0FDAD770C35}"/>
              </a:ext>
            </a:extLst>
          </p:cNvPr>
          <p:cNvGrpSpPr/>
          <p:nvPr/>
        </p:nvGrpSpPr>
        <p:grpSpPr>
          <a:xfrm>
            <a:off x="2962520" y="4040459"/>
            <a:ext cx="1174628" cy="1159201"/>
            <a:chOff x="5097478" y="5355591"/>
            <a:chExt cx="1174628" cy="1159201"/>
          </a:xfrm>
        </p:grpSpPr>
        <p:sp>
          <p:nvSpPr>
            <p:cNvPr id="447" name="자유형 8">
              <a:extLst>
                <a:ext uri="{FF2B5EF4-FFF2-40B4-BE49-F238E27FC236}">
                  <a16:creationId xmlns:a16="http://schemas.microsoft.com/office/drawing/2014/main" id="{B10E75ED-4C49-4B08-B96B-52216BC41F3E}"/>
                </a:ext>
              </a:extLst>
            </p:cNvPr>
            <p:cNvSpPr/>
            <p:nvPr/>
          </p:nvSpPr>
          <p:spPr>
            <a:xfrm>
              <a:off x="5097478" y="617683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자유형 9">
              <a:extLst>
                <a:ext uri="{FF2B5EF4-FFF2-40B4-BE49-F238E27FC236}">
                  <a16:creationId xmlns:a16="http://schemas.microsoft.com/office/drawing/2014/main" id="{32FCEC98-BD6F-427F-A725-645A3AE5FC44}"/>
                </a:ext>
              </a:extLst>
            </p:cNvPr>
            <p:cNvSpPr/>
            <p:nvPr/>
          </p:nvSpPr>
          <p:spPr>
            <a:xfrm>
              <a:off x="5097478" y="535559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모서리가 둥근 직사각형 10">
              <a:extLst>
                <a:ext uri="{FF2B5EF4-FFF2-40B4-BE49-F238E27FC236}">
                  <a16:creationId xmlns:a16="http://schemas.microsoft.com/office/drawing/2014/main" id="{997429F6-FD2B-47F3-9890-698F863D303E}"/>
                </a:ext>
              </a:extLst>
            </p:cNvPr>
            <p:cNvSpPr/>
            <p:nvPr/>
          </p:nvSpPr>
          <p:spPr>
            <a:xfrm>
              <a:off x="5097478" y="535559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0" name="그림 449">
              <a:hlinkClick r:id="rId48"/>
              <a:extLst>
                <a:ext uri="{FF2B5EF4-FFF2-40B4-BE49-F238E27FC236}">
                  <a16:creationId xmlns:a16="http://schemas.microsoft.com/office/drawing/2014/main" id="{DE7D8314-1F38-405B-9DD6-4130B5AFA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45516" y="5355592"/>
              <a:ext cx="878553" cy="878553"/>
            </a:xfrm>
            <a:prstGeom prst="rect">
              <a:avLst/>
            </a:prstGeom>
          </p:spPr>
        </p:pic>
      </p:grpSp>
      <p:grpSp>
        <p:nvGrpSpPr>
          <p:cNvPr id="458" name="그룹 457">
            <a:extLst>
              <a:ext uri="{FF2B5EF4-FFF2-40B4-BE49-F238E27FC236}">
                <a16:creationId xmlns:a16="http://schemas.microsoft.com/office/drawing/2014/main" id="{1AB6AF0F-E806-4416-BFED-665C721E3BF7}"/>
              </a:ext>
            </a:extLst>
          </p:cNvPr>
          <p:cNvGrpSpPr/>
          <p:nvPr/>
        </p:nvGrpSpPr>
        <p:grpSpPr>
          <a:xfrm>
            <a:off x="8055529" y="4040460"/>
            <a:ext cx="1174628" cy="1159201"/>
            <a:chOff x="4239350" y="4040460"/>
            <a:chExt cx="1174628" cy="1159201"/>
          </a:xfrm>
        </p:grpSpPr>
        <p:sp>
          <p:nvSpPr>
            <p:cNvPr id="459" name="자유형 8">
              <a:extLst>
                <a:ext uri="{FF2B5EF4-FFF2-40B4-BE49-F238E27FC236}">
                  <a16:creationId xmlns:a16="http://schemas.microsoft.com/office/drawing/2014/main" id="{D7B75911-1D75-41C0-A222-1FF612FBA352}"/>
                </a:ext>
              </a:extLst>
            </p:cNvPr>
            <p:cNvSpPr/>
            <p:nvPr/>
          </p:nvSpPr>
          <p:spPr>
            <a:xfrm>
              <a:off x="4239350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0" name="자유형 9">
              <a:extLst>
                <a:ext uri="{FF2B5EF4-FFF2-40B4-BE49-F238E27FC236}">
                  <a16:creationId xmlns:a16="http://schemas.microsoft.com/office/drawing/2014/main" id="{6E24FBDE-C230-4976-846A-9FE5BD72CCB2}"/>
                </a:ext>
              </a:extLst>
            </p:cNvPr>
            <p:cNvSpPr/>
            <p:nvPr/>
          </p:nvSpPr>
          <p:spPr>
            <a:xfrm>
              <a:off x="4239350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61" name="그림 460">
              <a:hlinkClick r:id="rId50"/>
              <a:extLst>
                <a:ext uri="{FF2B5EF4-FFF2-40B4-BE49-F238E27FC236}">
                  <a16:creationId xmlns:a16="http://schemas.microsoft.com/office/drawing/2014/main" id="{51D60E18-0A14-4819-8432-1FBE01651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157"/>
            <a:stretch/>
          </p:blipFill>
          <p:spPr>
            <a:xfrm>
              <a:off x="4387388" y="4040461"/>
              <a:ext cx="878553" cy="878553"/>
            </a:xfrm>
            <a:prstGeom prst="rect">
              <a:avLst/>
            </a:prstGeom>
          </p:spPr>
        </p:pic>
        <p:sp>
          <p:nvSpPr>
            <p:cNvPr id="462" name="모서리가 둥근 직사각형 30">
              <a:extLst>
                <a:ext uri="{FF2B5EF4-FFF2-40B4-BE49-F238E27FC236}">
                  <a16:creationId xmlns:a16="http://schemas.microsoft.com/office/drawing/2014/main" id="{C7F324A0-1737-4F4B-8C37-076CB7773C73}"/>
                </a:ext>
              </a:extLst>
            </p:cNvPr>
            <p:cNvSpPr/>
            <p:nvPr/>
          </p:nvSpPr>
          <p:spPr>
            <a:xfrm>
              <a:off x="4239350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8" name="그룹 467">
            <a:extLst>
              <a:ext uri="{FF2B5EF4-FFF2-40B4-BE49-F238E27FC236}">
                <a16:creationId xmlns:a16="http://schemas.microsoft.com/office/drawing/2014/main" id="{C84CD493-664A-4B7B-822A-85AE021B6641}"/>
              </a:ext>
            </a:extLst>
          </p:cNvPr>
          <p:cNvGrpSpPr/>
          <p:nvPr/>
        </p:nvGrpSpPr>
        <p:grpSpPr>
          <a:xfrm>
            <a:off x="9333971" y="4040460"/>
            <a:ext cx="1174628" cy="1159201"/>
            <a:chOff x="5514525" y="4040460"/>
            <a:chExt cx="1174628" cy="1159201"/>
          </a:xfrm>
        </p:grpSpPr>
        <p:sp>
          <p:nvSpPr>
            <p:cNvPr id="469" name="자유형 8">
              <a:extLst>
                <a:ext uri="{FF2B5EF4-FFF2-40B4-BE49-F238E27FC236}">
                  <a16:creationId xmlns:a16="http://schemas.microsoft.com/office/drawing/2014/main" id="{09B8C2EE-59C6-4162-992F-DEC94FED5780}"/>
                </a:ext>
              </a:extLst>
            </p:cNvPr>
            <p:cNvSpPr/>
            <p:nvPr/>
          </p:nvSpPr>
          <p:spPr>
            <a:xfrm>
              <a:off x="551452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자유형 9">
              <a:extLst>
                <a:ext uri="{FF2B5EF4-FFF2-40B4-BE49-F238E27FC236}">
                  <a16:creationId xmlns:a16="http://schemas.microsoft.com/office/drawing/2014/main" id="{185AD175-FA4C-434D-BC22-E4C4A1347711}"/>
                </a:ext>
              </a:extLst>
            </p:cNvPr>
            <p:cNvSpPr/>
            <p:nvPr/>
          </p:nvSpPr>
          <p:spPr>
            <a:xfrm>
              <a:off x="5514525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1" name="그림 470">
              <a:hlinkClick r:id="rId52"/>
              <a:extLst>
                <a:ext uri="{FF2B5EF4-FFF2-40B4-BE49-F238E27FC236}">
                  <a16:creationId xmlns:a16="http://schemas.microsoft.com/office/drawing/2014/main" id="{AEF66ABA-7398-46C6-86C4-A59A28E808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5662563" y="4040461"/>
              <a:ext cx="878552" cy="878552"/>
            </a:xfrm>
            <a:prstGeom prst="rect">
              <a:avLst/>
            </a:prstGeom>
          </p:spPr>
        </p:pic>
        <p:sp>
          <p:nvSpPr>
            <p:cNvPr id="472" name="모서리가 둥근 직사각형 42">
              <a:extLst>
                <a:ext uri="{FF2B5EF4-FFF2-40B4-BE49-F238E27FC236}">
                  <a16:creationId xmlns:a16="http://schemas.microsoft.com/office/drawing/2014/main" id="{F4C9CACD-E280-4744-A4A6-C7727F427606}"/>
                </a:ext>
              </a:extLst>
            </p:cNvPr>
            <p:cNvSpPr/>
            <p:nvPr/>
          </p:nvSpPr>
          <p:spPr>
            <a:xfrm>
              <a:off x="5514525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3" name="그룹 472">
            <a:extLst>
              <a:ext uri="{FF2B5EF4-FFF2-40B4-BE49-F238E27FC236}">
                <a16:creationId xmlns:a16="http://schemas.microsoft.com/office/drawing/2014/main" id="{D94A0882-4F45-4D9B-B8C9-5E47F2156DC7}"/>
              </a:ext>
            </a:extLst>
          </p:cNvPr>
          <p:cNvGrpSpPr/>
          <p:nvPr/>
        </p:nvGrpSpPr>
        <p:grpSpPr>
          <a:xfrm>
            <a:off x="412151" y="5298280"/>
            <a:ext cx="1176062" cy="1159202"/>
            <a:chOff x="8063441" y="4040459"/>
            <a:chExt cx="1176062" cy="1159202"/>
          </a:xfrm>
        </p:grpSpPr>
        <p:sp>
          <p:nvSpPr>
            <p:cNvPr id="474" name="자유형 52">
              <a:extLst>
                <a:ext uri="{FF2B5EF4-FFF2-40B4-BE49-F238E27FC236}">
                  <a16:creationId xmlns:a16="http://schemas.microsoft.com/office/drawing/2014/main" id="{8290E844-D902-4167-8140-81D07CA74EF5}"/>
                </a:ext>
              </a:extLst>
            </p:cNvPr>
            <p:cNvSpPr/>
            <p:nvPr/>
          </p:nvSpPr>
          <p:spPr>
            <a:xfrm>
              <a:off x="806487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5" name="자유형 53">
              <a:extLst>
                <a:ext uri="{FF2B5EF4-FFF2-40B4-BE49-F238E27FC236}">
                  <a16:creationId xmlns:a16="http://schemas.microsoft.com/office/drawing/2014/main" id="{AC30AF28-0443-4FA7-A0EF-5098C5D47EAC}"/>
                </a:ext>
              </a:extLst>
            </p:cNvPr>
            <p:cNvSpPr/>
            <p:nvPr/>
          </p:nvSpPr>
          <p:spPr>
            <a:xfrm>
              <a:off x="8064875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6" name="그림 475">
              <a:hlinkClick r:id="rId54"/>
              <a:extLst>
                <a:ext uri="{FF2B5EF4-FFF2-40B4-BE49-F238E27FC236}">
                  <a16:creationId xmlns:a16="http://schemas.microsoft.com/office/drawing/2014/main" id="{900F3483-3D47-4561-BC8F-DFD42C141C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8212913" y="4040461"/>
              <a:ext cx="878552" cy="878552"/>
            </a:xfrm>
            <a:prstGeom prst="rect">
              <a:avLst/>
            </a:prstGeom>
          </p:spPr>
        </p:pic>
        <p:sp>
          <p:nvSpPr>
            <p:cNvPr id="477" name="모서리가 둥근 직사각형 10">
              <a:extLst>
                <a:ext uri="{FF2B5EF4-FFF2-40B4-BE49-F238E27FC236}">
                  <a16:creationId xmlns:a16="http://schemas.microsoft.com/office/drawing/2014/main" id="{3E012C2F-ED72-4D97-921D-E8A3F4DAC05A}"/>
                </a:ext>
              </a:extLst>
            </p:cNvPr>
            <p:cNvSpPr/>
            <p:nvPr/>
          </p:nvSpPr>
          <p:spPr>
            <a:xfrm>
              <a:off x="8063441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8" name="그룹 477">
            <a:extLst>
              <a:ext uri="{FF2B5EF4-FFF2-40B4-BE49-F238E27FC236}">
                <a16:creationId xmlns:a16="http://schemas.microsoft.com/office/drawing/2014/main" id="{7C8D6D69-675F-4D8C-BFA9-E339E00D5162}"/>
              </a:ext>
            </a:extLst>
          </p:cNvPr>
          <p:cNvGrpSpPr/>
          <p:nvPr/>
        </p:nvGrpSpPr>
        <p:grpSpPr>
          <a:xfrm>
            <a:off x="10604635" y="4040460"/>
            <a:ext cx="1176062" cy="1159201"/>
            <a:chOff x="6788266" y="4040460"/>
            <a:chExt cx="1176062" cy="1159201"/>
          </a:xfrm>
        </p:grpSpPr>
        <p:sp>
          <p:nvSpPr>
            <p:cNvPr id="479" name="자유형 12">
              <a:extLst>
                <a:ext uri="{FF2B5EF4-FFF2-40B4-BE49-F238E27FC236}">
                  <a16:creationId xmlns:a16="http://schemas.microsoft.com/office/drawing/2014/main" id="{283D1EF0-D2FD-4C7C-8016-4D9869FB5CBD}"/>
                </a:ext>
              </a:extLst>
            </p:cNvPr>
            <p:cNvSpPr/>
            <p:nvPr/>
          </p:nvSpPr>
          <p:spPr>
            <a:xfrm>
              <a:off x="6789700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자유형 13">
              <a:extLst>
                <a:ext uri="{FF2B5EF4-FFF2-40B4-BE49-F238E27FC236}">
                  <a16:creationId xmlns:a16="http://schemas.microsoft.com/office/drawing/2014/main" id="{5651C257-9166-43FB-87EB-E0E390A28E40}"/>
                </a:ext>
              </a:extLst>
            </p:cNvPr>
            <p:cNvSpPr/>
            <p:nvPr/>
          </p:nvSpPr>
          <p:spPr>
            <a:xfrm>
              <a:off x="6789700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1" name="그림 480">
              <a:hlinkClick r:id="rId56"/>
              <a:extLst>
                <a:ext uri="{FF2B5EF4-FFF2-40B4-BE49-F238E27FC236}">
                  <a16:creationId xmlns:a16="http://schemas.microsoft.com/office/drawing/2014/main" id="{B0199291-0939-4AB5-8F79-57D22EBC6C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101"/>
            <a:stretch/>
          </p:blipFill>
          <p:spPr>
            <a:xfrm>
              <a:off x="6937738" y="4040461"/>
              <a:ext cx="878552" cy="878552"/>
            </a:xfrm>
            <a:prstGeom prst="rect">
              <a:avLst/>
            </a:prstGeom>
          </p:spPr>
        </p:pic>
        <p:sp>
          <p:nvSpPr>
            <p:cNvPr id="482" name="모서리가 둥근 직사각형 10">
              <a:extLst>
                <a:ext uri="{FF2B5EF4-FFF2-40B4-BE49-F238E27FC236}">
                  <a16:creationId xmlns:a16="http://schemas.microsoft.com/office/drawing/2014/main" id="{DB223859-6316-4B98-8E9D-D9F49A3597FE}"/>
                </a:ext>
              </a:extLst>
            </p:cNvPr>
            <p:cNvSpPr/>
            <p:nvPr/>
          </p:nvSpPr>
          <p:spPr>
            <a:xfrm>
              <a:off x="6788266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81F106FC-936B-4238-B294-05F36BFEA8A8}"/>
              </a:ext>
            </a:extLst>
          </p:cNvPr>
          <p:cNvGrpSpPr/>
          <p:nvPr/>
        </p:nvGrpSpPr>
        <p:grpSpPr>
          <a:xfrm>
            <a:off x="4228274" y="4040459"/>
            <a:ext cx="1180972" cy="1159201"/>
            <a:chOff x="1665879" y="4040459"/>
            <a:chExt cx="1180972" cy="1159201"/>
          </a:xfrm>
        </p:grpSpPr>
        <p:sp>
          <p:nvSpPr>
            <p:cNvPr id="494" name="자유형 16">
              <a:extLst>
                <a:ext uri="{FF2B5EF4-FFF2-40B4-BE49-F238E27FC236}">
                  <a16:creationId xmlns:a16="http://schemas.microsoft.com/office/drawing/2014/main" id="{C46E99B9-A933-40A5-901A-A346C8FD8C03}"/>
                </a:ext>
              </a:extLst>
            </p:cNvPr>
            <p:cNvSpPr/>
            <p:nvPr/>
          </p:nvSpPr>
          <p:spPr>
            <a:xfrm>
              <a:off x="1665879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SBP-137WMW1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자유형 21">
              <a:extLst>
                <a:ext uri="{FF2B5EF4-FFF2-40B4-BE49-F238E27FC236}">
                  <a16:creationId xmlns:a16="http://schemas.microsoft.com/office/drawing/2014/main" id="{6D4D7687-0B4F-4FFC-BA38-130FBC2BAA1A}"/>
                </a:ext>
              </a:extLst>
            </p:cNvPr>
            <p:cNvSpPr/>
            <p:nvPr/>
          </p:nvSpPr>
          <p:spPr>
            <a:xfrm>
              <a:off x="166587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모서리가 둥근 직사각형 26">
              <a:extLst>
                <a:ext uri="{FF2B5EF4-FFF2-40B4-BE49-F238E27FC236}">
                  <a16:creationId xmlns:a16="http://schemas.microsoft.com/office/drawing/2014/main" id="{5F6A0CEC-6E08-4FFC-A592-CE1B0982FA34}"/>
                </a:ext>
              </a:extLst>
            </p:cNvPr>
            <p:cNvSpPr/>
            <p:nvPr/>
          </p:nvSpPr>
          <p:spPr>
            <a:xfrm>
              <a:off x="1672223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7" name="그림 496">
              <a:hlinkClick r:id="rId58"/>
              <a:extLst>
                <a:ext uri="{FF2B5EF4-FFF2-40B4-BE49-F238E27FC236}">
                  <a16:creationId xmlns:a16="http://schemas.microsoft.com/office/drawing/2014/main" id="{33797493-136F-4DF3-A92C-32E149884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0261" y="4040459"/>
              <a:ext cx="878553" cy="878553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48ED8984-DEAE-454E-A2B0-E4BC9C2EEAB9}"/>
              </a:ext>
            </a:extLst>
          </p:cNvPr>
          <p:cNvGrpSpPr/>
          <p:nvPr/>
        </p:nvGrpSpPr>
        <p:grpSpPr>
          <a:xfrm>
            <a:off x="6776705" y="4040459"/>
            <a:ext cx="1181354" cy="1159202"/>
            <a:chOff x="6771675" y="4040459"/>
            <a:chExt cx="1181354" cy="1159202"/>
          </a:xfrm>
        </p:grpSpPr>
        <p:grpSp>
          <p:nvGrpSpPr>
            <p:cNvPr id="463" name="그룹 462">
              <a:extLst>
                <a:ext uri="{FF2B5EF4-FFF2-40B4-BE49-F238E27FC236}">
                  <a16:creationId xmlns:a16="http://schemas.microsoft.com/office/drawing/2014/main" id="{9574387E-B786-4121-8820-54D54A2B7A6E}"/>
                </a:ext>
              </a:extLst>
            </p:cNvPr>
            <p:cNvGrpSpPr/>
            <p:nvPr/>
          </p:nvGrpSpPr>
          <p:grpSpPr>
            <a:xfrm>
              <a:off x="6778401" y="4040459"/>
              <a:ext cx="1174628" cy="1159202"/>
              <a:chOff x="2965609" y="4040459"/>
              <a:chExt cx="1174628" cy="1159202"/>
            </a:xfrm>
          </p:grpSpPr>
          <p:sp>
            <p:nvSpPr>
              <p:cNvPr id="464" name="자유형 16">
                <a:extLst>
                  <a:ext uri="{FF2B5EF4-FFF2-40B4-BE49-F238E27FC236}">
                    <a16:creationId xmlns:a16="http://schemas.microsoft.com/office/drawing/2014/main" id="{2A53E029-EC14-4C52-8021-A90902B8909A}"/>
                  </a:ext>
                </a:extLst>
              </p:cNvPr>
              <p:cNvSpPr/>
              <p:nvPr/>
            </p:nvSpPr>
            <p:spPr>
              <a:xfrm>
                <a:off x="2965609" y="4861704"/>
                <a:ext cx="1174628" cy="337957"/>
              </a:xfrm>
              <a:custGeom>
                <a:avLst/>
                <a:gdLst>
                  <a:gd name="connsiteX0" fmla="*/ 0 w 1174628"/>
                  <a:gd name="connsiteY0" fmla="*/ 0 h 457200"/>
                  <a:gd name="connsiteX1" fmla="*/ 1174628 w 1174628"/>
                  <a:gd name="connsiteY1" fmla="*/ 0 h 457200"/>
                  <a:gd name="connsiteX2" fmla="*/ 1174628 w 1174628"/>
                  <a:gd name="connsiteY2" fmla="*/ 425708 h 457200"/>
                  <a:gd name="connsiteX3" fmla="*/ 1143136 w 1174628"/>
                  <a:gd name="connsiteY3" fmla="*/ 457200 h 457200"/>
                  <a:gd name="connsiteX4" fmla="*/ 31492 w 1174628"/>
                  <a:gd name="connsiteY4" fmla="*/ 457200 h 457200"/>
                  <a:gd name="connsiteX5" fmla="*/ 0 w 1174628"/>
                  <a:gd name="connsiteY5" fmla="*/ 425708 h 457200"/>
                  <a:gd name="connsiteX6" fmla="*/ 0 w 1174628"/>
                  <a:gd name="connsiteY6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457200">
                    <a:moveTo>
                      <a:pt x="0" y="0"/>
                    </a:moveTo>
                    <a:lnTo>
                      <a:pt x="1174628" y="0"/>
                    </a:lnTo>
                    <a:lnTo>
                      <a:pt x="1174628" y="425708"/>
                    </a:lnTo>
                    <a:cubicBezTo>
                      <a:pt x="1174628" y="443101"/>
                      <a:pt x="1160529" y="457200"/>
                      <a:pt x="1143136" y="457200"/>
                    </a:cubicBezTo>
                    <a:lnTo>
                      <a:pt x="31492" y="457200"/>
                    </a:lnTo>
                    <a:cubicBezTo>
                      <a:pt x="14099" y="457200"/>
                      <a:pt x="0" y="443101"/>
                      <a:pt x="0" y="42570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en-US" altLang="ko-KR" sz="80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Pole Mount</a:t>
                </a:r>
              </a:p>
              <a:p>
                <a:pPr algn="ctr">
                  <a:lnSpc>
                    <a:spcPts val="1100"/>
                  </a:lnSpc>
                </a:pPr>
                <a:r>
                  <a:rPr lang="en-US" altLang="ko-KR" sz="60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SBD-140PMW</a:t>
                </a:r>
                <a:endParaRPr lang="ko-KR" altLang="en-US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5" name="자유형 41">
                <a:extLst>
                  <a:ext uri="{FF2B5EF4-FFF2-40B4-BE49-F238E27FC236}">
                    <a16:creationId xmlns:a16="http://schemas.microsoft.com/office/drawing/2014/main" id="{62A848DB-5D5F-4238-9852-F6C3DE9A6AF8}"/>
                  </a:ext>
                </a:extLst>
              </p:cNvPr>
              <p:cNvSpPr/>
              <p:nvPr/>
            </p:nvSpPr>
            <p:spPr>
              <a:xfrm>
                <a:off x="2965609" y="4040459"/>
                <a:ext cx="1174628" cy="821243"/>
              </a:xfrm>
              <a:custGeom>
                <a:avLst/>
                <a:gdLst>
                  <a:gd name="connsiteX0" fmla="*/ 31492 w 1174628"/>
                  <a:gd name="connsiteY0" fmla="*/ 0 h 1111007"/>
                  <a:gd name="connsiteX1" fmla="*/ 1143136 w 1174628"/>
                  <a:gd name="connsiteY1" fmla="*/ 0 h 1111007"/>
                  <a:gd name="connsiteX2" fmla="*/ 1174628 w 1174628"/>
                  <a:gd name="connsiteY2" fmla="*/ 31492 h 1111007"/>
                  <a:gd name="connsiteX3" fmla="*/ 1174628 w 1174628"/>
                  <a:gd name="connsiteY3" fmla="*/ 1111007 h 1111007"/>
                  <a:gd name="connsiteX4" fmla="*/ 0 w 1174628"/>
                  <a:gd name="connsiteY4" fmla="*/ 1111007 h 1111007"/>
                  <a:gd name="connsiteX5" fmla="*/ 0 w 1174628"/>
                  <a:gd name="connsiteY5" fmla="*/ 31492 h 1111007"/>
                  <a:gd name="connsiteX6" fmla="*/ 31492 w 1174628"/>
                  <a:gd name="connsiteY6" fmla="*/ 0 h 111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1111007">
                    <a:moveTo>
                      <a:pt x="31492" y="0"/>
                    </a:moveTo>
                    <a:lnTo>
                      <a:pt x="1143136" y="0"/>
                    </a:lnTo>
                    <a:cubicBezTo>
                      <a:pt x="1160529" y="0"/>
                      <a:pt x="1174628" y="14099"/>
                      <a:pt x="1174628" y="31492"/>
                    </a:cubicBezTo>
                    <a:lnTo>
                      <a:pt x="1174628" y="1111007"/>
                    </a:lnTo>
                    <a:lnTo>
                      <a:pt x="0" y="1111007"/>
                    </a:lnTo>
                    <a:lnTo>
                      <a:pt x="0" y="31492"/>
                    </a:lnTo>
                    <a:cubicBezTo>
                      <a:pt x="0" y="14099"/>
                      <a:pt x="14099" y="0"/>
                      <a:pt x="314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66" name="그림 465">
                <a:hlinkClick r:id="rId60"/>
                <a:extLst>
                  <a:ext uri="{FF2B5EF4-FFF2-40B4-BE49-F238E27FC236}">
                    <a16:creationId xmlns:a16="http://schemas.microsoft.com/office/drawing/2014/main" id="{EE800A18-412C-4739-B293-5B7E83BDF4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7088"/>
              <a:stretch/>
            </p:blipFill>
            <p:spPr>
              <a:xfrm>
                <a:off x="3113647" y="4040460"/>
                <a:ext cx="878553" cy="878553"/>
              </a:xfrm>
              <a:prstGeom prst="rect">
                <a:avLst/>
              </a:prstGeom>
            </p:spPr>
          </p:pic>
          <p:sp>
            <p:nvSpPr>
              <p:cNvPr id="467" name="모서리가 둥근 직사각형 10">
                <a:extLst>
                  <a:ext uri="{FF2B5EF4-FFF2-40B4-BE49-F238E27FC236}">
                    <a16:creationId xmlns:a16="http://schemas.microsoft.com/office/drawing/2014/main" id="{69AEDB73-325D-4573-95B8-E1D1DE01B108}"/>
                  </a:ext>
                </a:extLst>
              </p:cNvPr>
              <p:cNvSpPr/>
              <p:nvPr/>
            </p:nvSpPr>
            <p:spPr>
              <a:xfrm>
                <a:off x="2965609" y="4040460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E53CBEC5-7715-4EAB-86D7-64D401E14DD0}"/>
                </a:ext>
              </a:extLst>
            </p:cNvPr>
            <p:cNvSpPr txBox="1"/>
            <p:nvPr/>
          </p:nvSpPr>
          <p:spPr>
            <a:xfrm>
              <a:off x="6771675" y="4714413"/>
              <a:ext cx="11731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※ Mount plate needed</a:t>
              </a:r>
              <a:endParaRPr lang="ko-KR" altLang="en-US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9" name="TextBox 498">
            <a:extLst>
              <a:ext uri="{FF2B5EF4-FFF2-40B4-BE49-F238E27FC236}">
                <a16:creationId xmlns:a16="http://schemas.microsoft.com/office/drawing/2014/main" id="{5E50904F-1C17-4CE6-9640-5942F4C39C9E}"/>
              </a:ext>
            </a:extLst>
          </p:cNvPr>
          <p:cNvSpPr txBox="1"/>
          <p:nvPr/>
        </p:nvSpPr>
        <p:spPr>
          <a:xfrm>
            <a:off x="8045416" y="4714413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063F4FD3-B060-4FC5-BF2F-F8064C158AEE}"/>
              </a:ext>
            </a:extLst>
          </p:cNvPr>
          <p:cNvSpPr txBox="1"/>
          <p:nvPr/>
        </p:nvSpPr>
        <p:spPr>
          <a:xfrm>
            <a:off x="10595049" y="4714413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1" name="그룹 500">
            <a:extLst>
              <a:ext uri="{FF2B5EF4-FFF2-40B4-BE49-F238E27FC236}">
                <a16:creationId xmlns:a16="http://schemas.microsoft.com/office/drawing/2014/main" id="{12DE8AA6-49CB-4583-AAFD-1A1D03644C6E}"/>
              </a:ext>
            </a:extLst>
          </p:cNvPr>
          <p:cNvGrpSpPr/>
          <p:nvPr/>
        </p:nvGrpSpPr>
        <p:grpSpPr>
          <a:xfrm>
            <a:off x="5478116" y="4040459"/>
            <a:ext cx="1203228" cy="1159201"/>
            <a:chOff x="2924959" y="4039128"/>
            <a:chExt cx="1203228" cy="1159201"/>
          </a:xfrm>
        </p:grpSpPr>
        <p:sp>
          <p:nvSpPr>
            <p:cNvPr id="502" name="자유형 16">
              <a:extLst>
                <a:ext uri="{FF2B5EF4-FFF2-40B4-BE49-F238E27FC236}">
                  <a16:creationId xmlns:a16="http://schemas.microsoft.com/office/drawing/2014/main" id="{BAC46008-6E34-4142-93FB-F5213E0100F2}"/>
                </a:ext>
              </a:extLst>
            </p:cNvPr>
            <p:cNvSpPr/>
            <p:nvPr/>
          </p:nvSpPr>
          <p:spPr>
            <a:xfrm>
              <a:off x="2953559" y="4860372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자유형 29">
              <a:extLst>
                <a:ext uri="{FF2B5EF4-FFF2-40B4-BE49-F238E27FC236}">
                  <a16:creationId xmlns:a16="http://schemas.microsoft.com/office/drawing/2014/main" id="{274453AD-10C0-432B-A2F6-1CEB0B6C3E91}"/>
                </a:ext>
              </a:extLst>
            </p:cNvPr>
            <p:cNvSpPr/>
            <p:nvPr/>
          </p:nvSpPr>
          <p:spPr>
            <a:xfrm>
              <a:off x="2953559" y="4039128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4" name="그림 503">
              <a:hlinkClick r:id="rId62"/>
              <a:extLst>
                <a:ext uri="{FF2B5EF4-FFF2-40B4-BE49-F238E27FC236}">
                  <a16:creationId xmlns:a16="http://schemas.microsoft.com/office/drawing/2014/main" id="{9F2EEC15-96C3-47B9-9534-BB86B0D50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1597" y="4039130"/>
              <a:ext cx="878552" cy="878552"/>
            </a:xfrm>
            <a:prstGeom prst="rect">
              <a:avLst/>
            </a:prstGeom>
          </p:spPr>
        </p:pic>
        <p:sp>
          <p:nvSpPr>
            <p:cNvPr id="505" name="모서리가 둥근 직사각형 30">
              <a:extLst>
                <a:ext uri="{FF2B5EF4-FFF2-40B4-BE49-F238E27FC236}">
                  <a16:creationId xmlns:a16="http://schemas.microsoft.com/office/drawing/2014/main" id="{4AA4286C-5BD3-4075-A8C6-D60BE388B0AF}"/>
                </a:ext>
              </a:extLst>
            </p:cNvPr>
            <p:cNvSpPr/>
            <p:nvPr/>
          </p:nvSpPr>
          <p:spPr>
            <a:xfrm>
              <a:off x="2953559" y="4039129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6" name="그룹 505">
              <a:extLst>
                <a:ext uri="{FF2B5EF4-FFF2-40B4-BE49-F238E27FC236}">
                  <a16:creationId xmlns:a16="http://schemas.microsoft.com/office/drawing/2014/main" id="{0261FC13-5AAC-4C0B-82AC-6567113C9FA4}"/>
                </a:ext>
              </a:extLst>
            </p:cNvPr>
            <p:cNvGrpSpPr/>
            <p:nvPr/>
          </p:nvGrpSpPr>
          <p:grpSpPr>
            <a:xfrm>
              <a:off x="2924959" y="4039267"/>
              <a:ext cx="335348" cy="172453"/>
              <a:chOff x="1657399" y="3924198"/>
              <a:chExt cx="335348" cy="172453"/>
            </a:xfrm>
          </p:grpSpPr>
          <p:grpSp>
            <p:nvGrpSpPr>
              <p:cNvPr id="508" name="그룹 507">
                <a:extLst>
                  <a:ext uri="{FF2B5EF4-FFF2-40B4-BE49-F238E27FC236}">
                    <a16:creationId xmlns:a16="http://schemas.microsoft.com/office/drawing/2014/main" id="{8204F4B8-BD2E-497E-B05D-82AD3257C6B4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510" name="직사각형 509">
                  <a:extLst>
                    <a:ext uri="{FF2B5EF4-FFF2-40B4-BE49-F238E27FC236}">
                      <a16:creationId xmlns:a16="http://schemas.microsoft.com/office/drawing/2014/main" id="{D7DD052B-0AD0-4E14-86F1-E59547CDE317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1" name="사각형: 둥근 모서리 510">
                  <a:extLst>
                    <a:ext uri="{FF2B5EF4-FFF2-40B4-BE49-F238E27FC236}">
                      <a16:creationId xmlns:a16="http://schemas.microsoft.com/office/drawing/2014/main" id="{1C79DA78-D566-4746-A574-F05F95AD0D3A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9" name="TextBox 508">
                <a:extLst>
                  <a:ext uri="{FF2B5EF4-FFF2-40B4-BE49-F238E27FC236}">
                    <a16:creationId xmlns:a16="http://schemas.microsoft.com/office/drawing/2014/main" id="{8B7FFAA8-6369-4424-9A76-AEA9E3F6E139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7" name="직사각형 506">
              <a:extLst>
                <a:ext uri="{FF2B5EF4-FFF2-40B4-BE49-F238E27FC236}">
                  <a16:creationId xmlns:a16="http://schemas.microsoft.com/office/drawing/2014/main" id="{EFB54C77-13E8-4261-B43E-64CD08C7887C}"/>
                </a:ext>
              </a:extLst>
            </p:cNvPr>
            <p:cNvSpPr/>
            <p:nvPr/>
          </p:nvSpPr>
          <p:spPr>
            <a:xfrm>
              <a:off x="2953559" y="4039129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3" name="그룹 482">
            <a:extLst>
              <a:ext uri="{FF2B5EF4-FFF2-40B4-BE49-F238E27FC236}">
                <a16:creationId xmlns:a16="http://schemas.microsoft.com/office/drawing/2014/main" id="{754646D6-2130-442C-BED0-2AAFF501EDC3}"/>
              </a:ext>
            </a:extLst>
          </p:cNvPr>
          <p:cNvGrpSpPr/>
          <p:nvPr/>
        </p:nvGrpSpPr>
        <p:grpSpPr>
          <a:xfrm>
            <a:off x="2959994" y="5298281"/>
            <a:ext cx="1177154" cy="1159201"/>
            <a:chOff x="9327887" y="4040460"/>
            <a:chExt cx="1177154" cy="1159201"/>
          </a:xfrm>
        </p:grpSpPr>
        <p:sp>
          <p:nvSpPr>
            <p:cNvPr id="484" name="자유형 52">
              <a:extLst>
                <a:ext uri="{FF2B5EF4-FFF2-40B4-BE49-F238E27FC236}">
                  <a16:creationId xmlns:a16="http://schemas.microsoft.com/office/drawing/2014/main" id="{2F5C8903-0361-46CE-AB66-414FC1BFBAFD}"/>
                </a:ext>
              </a:extLst>
            </p:cNvPr>
            <p:cNvSpPr/>
            <p:nvPr/>
          </p:nvSpPr>
          <p:spPr>
            <a:xfrm>
              <a:off x="932788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자유형 21">
              <a:extLst>
                <a:ext uri="{FF2B5EF4-FFF2-40B4-BE49-F238E27FC236}">
                  <a16:creationId xmlns:a16="http://schemas.microsoft.com/office/drawing/2014/main" id="{94C60EEA-2C69-45AC-AEB8-D0E90A18E27A}"/>
                </a:ext>
              </a:extLst>
            </p:cNvPr>
            <p:cNvSpPr/>
            <p:nvPr/>
          </p:nvSpPr>
          <p:spPr>
            <a:xfrm>
              <a:off x="932788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6" name="그림 485">
              <a:hlinkClick r:id="rId64"/>
              <a:extLst>
                <a:ext uri="{FF2B5EF4-FFF2-40B4-BE49-F238E27FC236}">
                  <a16:creationId xmlns:a16="http://schemas.microsoft.com/office/drawing/2014/main" id="{1A7FFA2C-0A3A-495B-BD3B-C9593846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5925" y="4040461"/>
              <a:ext cx="878552" cy="878552"/>
            </a:xfrm>
            <a:prstGeom prst="rect">
              <a:avLst/>
            </a:prstGeom>
          </p:spPr>
        </p:pic>
        <p:sp>
          <p:nvSpPr>
            <p:cNvPr id="487" name="모서리가 둥근 직사각형 14">
              <a:extLst>
                <a:ext uri="{FF2B5EF4-FFF2-40B4-BE49-F238E27FC236}">
                  <a16:creationId xmlns:a16="http://schemas.microsoft.com/office/drawing/2014/main" id="{1F61845D-4D40-4FAA-B6A2-6520C2F531BF}"/>
                </a:ext>
              </a:extLst>
            </p:cNvPr>
            <p:cNvSpPr/>
            <p:nvPr/>
          </p:nvSpPr>
          <p:spPr>
            <a:xfrm>
              <a:off x="9330413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8" name="그룹 487">
            <a:extLst>
              <a:ext uri="{FF2B5EF4-FFF2-40B4-BE49-F238E27FC236}">
                <a16:creationId xmlns:a16="http://schemas.microsoft.com/office/drawing/2014/main" id="{81583F50-2CAA-4CED-BB40-844197738A8B}"/>
              </a:ext>
            </a:extLst>
          </p:cNvPr>
          <p:cNvGrpSpPr/>
          <p:nvPr/>
        </p:nvGrpSpPr>
        <p:grpSpPr>
          <a:xfrm>
            <a:off x="1687822" y="5298281"/>
            <a:ext cx="1174628" cy="1159201"/>
            <a:chOff x="9340986" y="4040460"/>
            <a:chExt cx="1174628" cy="1159201"/>
          </a:xfrm>
        </p:grpSpPr>
        <p:sp>
          <p:nvSpPr>
            <p:cNvPr id="489" name="자유형 52">
              <a:extLst>
                <a:ext uri="{FF2B5EF4-FFF2-40B4-BE49-F238E27FC236}">
                  <a16:creationId xmlns:a16="http://schemas.microsoft.com/office/drawing/2014/main" id="{F8BD244F-E7A4-43DC-8698-B6E0E7E7CAEB}"/>
                </a:ext>
              </a:extLst>
            </p:cNvPr>
            <p:cNvSpPr/>
            <p:nvPr/>
          </p:nvSpPr>
          <p:spPr>
            <a:xfrm>
              <a:off x="9340986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SBP-156KMW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자유형 17">
              <a:extLst>
                <a:ext uri="{FF2B5EF4-FFF2-40B4-BE49-F238E27FC236}">
                  <a16:creationId xmlns:a16="http://schemas.microsoft.com/office/drawing/2014/main" id="{AF3B1CB6-E34C-4945-AC82-50355F4FAC16}"/>
                </a:ext>
              </a:extLst>
            </p:cNvPr>
            <p:cNvSpPr/>
            <p:nvPr/>
          </p:nvSpPr>
          <p:spPr>
            <a:xfrm>
              <a:off x="9340986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모서리가 둥근 직사각형 18">
              <a:extLst>
                <a:ext uri="{FF2B5EF4-FFF2-40B4-BE49-F238E27FC236}">
                  <a16:creationId xmlns:a16="http://schemas.microsoft.com/office/drawing/2014/main" id="{F1F26A8E-E7D5-490A-A733-0AAE58C8E467}"/>
                </a:ext>
              </a:extLst>
            </p:cNvPr>
            <p:cNvSpPr/>
            <p:nvPr/>
          </p:nvSpPr>
          <p:spPr>
            <a:xfrm>
              <a:off x="9340986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2" name="그림 491">
              <a:hlinkClick r:id="rId66"/>
              <a:extLst>
                <a:ext uri="{FF2B5EF4-FFF2-40B4-BE49-F238E27FC236}">
                  <a16:creationId xmlns:a16="http://schemas.microsoft.com/office/drawing/2014/main" id="{2B5DFE30-78F7-40B5-B7BE-75B0D880D5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02" t="-7502" r="-7502" b="-7502"/>
            <a:stretch/>
          </p:blipFill>
          <p:spPr>
            <a:xfrm>
              <a:off x="9489024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512" name="그룹 511">
            <a:extLst>
              <a:ext uri="{FF2B5EF4-FFF2-40B4-BE49-F238E27FC236}">
                <a16:creationId xmlns:a16="http://schemas.microsoft.com/office/drawing/2014/main" id="{3D20C22E-7E22-4E50-BEAD-561D3553B314}"/>
              </a:ext>
            </a:extLst>
          </p:cNvPr>
          <p:cNvGrpSpPr/>
          <p:nvPr/>
        </p:nvGrpSpPr>
        <p:grpSpPr>
          <a:xfrm>
            <a:off x="4234618" y="5298281"/>
            <a:ext cx="1174628" cy="1159201"/>
            <a:chOff x="407988" y="5298281"/>
            <a:chExt cx="1174628" cy="1159201"/>
          </a:xfrm>
        </p:grpSpPr>
        <p:sp>
          <p:nvSpPr>
            <p:cNvPr id="513" name="자유형 40">
              <a:extLst>
                <a:ext uri="{FF2B5EF4-FFF2-40B4-BE49-F238E27FC236}">
                  <a16:creationId xmlns:a16="http://schemas.microsoft.com/office/drawing/2014/main" id="{67A75276-660C-40E4-AF95-B83E0574D4D5}"/>
                </a:ext>
              </a:extLst>
            </p:cNvPr>
            <p:cNvSpPr/>
            <p:nvPr/>
          </p:nvSpPr>
          <p:spPr>
            <a:xfrm>
              <a:off x="407988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4" name="자유형 25">
              <a:extLst>
                <a:ext uri="{FF2B5EF4-FFF2-40B4-BE49-F238E27FC236}">
                  <a16:creationId xmlns:a16="http://schemas.microsoft.com/office/drawing/2014/main" id="{EFE1A8CA-97F7-40C5-97BF-DFB0332B5A1E}"/>
                </a:ext>
              </a:extLst>
            </p:cNvPr>
            <p:cNvSpPr/>
            <p:nvPr/>
          </p:nvSpPr>
          <p:spPr>
            <a:xfrm>
              <a:off x="407988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5" name="모서리가 둥근 직사각형 26">
              <a:extLst>
                <a:ext uri="{FF2B5EF4-FFF2-40B4-BE49-F238E27FC236}">
                  <a16:creationId xmlns:a16="http://schemas.microsoft.com/office/drawing/2014/main" id="{DC5BA43C-1DDD-4F54-BC4B-1273D5175433}"/>
                </a:ext>
              </a:extLst>
            </p:cNvPr>
            <p:cNvSpPr/>
            <p:nvPr/>
          </p:nvSpPr>
          <p:spPr>
            <a:xfrm>
              <a:off x="407988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6" name="그림 515">
              <a:hlinkClick r:id="rId68"/>
              <a:extLst>
                <a:ext uri="{FF2B5EF4-FFF2-40B4-BE49-F238E27FC236}">
                  <a16:creationId xmlns:a16="http://schemas.microsoft.com/office/drawing/2014/main" id="{C62208FF-11DE-4728-A923-7C0374F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026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9C647FC-2ED2-4B5E-94D2-37870C01540A}"/>
              </a:ext>
            </a:extLst>
          </p:cNvPr>
          <p:cNvGrpSpPr/>
          <p:nvPr/>
        </p:nvGrpSpPr>
        <p:grpSpPr>
          <a:xfrm>
            <a:off x="6780905" y="5298281"/>
            <a:ext cx="1177154" cy="1159201"/>
            <a:chOff x="6763987" y="5298281"/>
            <a:chExt cx="1177154" cy="1159201"/>
          </a:xfrm>
        </p:grpSpPr>
        <p:sp>
          <p:nvSpPr>
            <p:cNvPr id="517" name="자유형 16">
              <a:extLst>
                <a:ext uri="{FF2B5EF4-FFF2-40B4-BE49-F238E27FC236}">
                  <a16:creationId xmlns:a16="http://schemas.microsoft.com/office/drawing/2014/main" id="{D02478A9-0CE1-424C-A90C-B8B8E425ACE2}"/>
                </a:ext>
              </a:extLst>
            </p:cNvPr>
            <p:cNvSpPr/>
            <p:nvPr/>
          </p:nvSpPr>
          <p:spPr>
            <a:xfrm>
              <a:off x="6763987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8" name="자유형 29">
              <a:extLst>
                <a:ext uri="{FF2B5EF4-FFF2-40B4-BE49-F238E27FC236}">
                  <a16:creationId xmlns:a16="http://schemas.microsoft.com/office/drawing/2014/main" id="{29F9C369-FDFB-49A7-B5D4-F199AF0C8F66}"/>
                </a:ext>
              </a:extLst>
            </p:cNvPr>
            <p:cNvSpPr/>
            <p:nvPr/>
          </p:nvSpPr>
          <p:spPr>
            <a:xfrm>
              <a:off x="6763987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9" name="그림 518">
              <a:hlinkClick r:id="rId70"/>
              <a:extLst>
                <a:ext uri="{FF2B5EF4-FFF2-40B4-BE49-F238E27FC236}">
                  <a16:creationId xmlns:a16="http://schemas.microsoft.com/office/drawing/2014/main" id="{284EA573-88A7-4D50-9174-88E157EFF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12025" y="5298282"/>
              <a:ext cx="878552" cy="878552"/>
            </a:xfrm>
            <a:prstGeom prst="rect">
              <a:avLst/>
            </a:prstGeom>
          </p:spPr>
        </p:pic>
        <p:sp>
          <p:nvSpPr>
            <p:cNvPr id="520" name="모서리가 둥근 직사각형 18">
              <a:extLst>
                <a:ext uri="{FF2B5EF4-FFF2-40B4-BE49-F238E27FC236}">
                  <a16:creationId xmlns:a16="http://schemas.microsoft.com/office/drawing/2014/main" id="{FE1B9BBF-3A69-4DAD-BD7B-5B50381AEBF3}"/>
                </a:ext>
              </a:extLst>
            </p:cNvPr>
            <p:cNvSpPr/>
            <p:nvPr/>
          </p:nvSpPr>
          <p:spPr>
            <a:xfrm>
              <a:off x="6766513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A55C750F-81D6-428D-9EE5-5011724C58D3}"/>
              </a:ext>
            </a:extLst>
          </p:cNvPr>
          <p:cNvGrpSpPr/>
          <p:nvPr/>
        </p:nvGrpSpPr>
        <p:grpSpPr>
          <a:xfrm>
            <a:off x="8055529" y="5298281"/>
            <a:ext cx="1174628" cy="1159201"/>
            <a:chOff x="8042615" y="5298281"/>
            <a:chExt cx="1174628" cy="1159201"/>
          </a:xfrm>
        </p:grpSpPr>
        <p:sp>
          <p:nvSpPr>
            <p:cNvPr id="521" name="자유형 16">
              <a:extLst>
                <a:ext uri="{FF2B5EF4-FFF2-40B4-BE49-F238E27FC236}">
                  <a16:creationId xmlns:a16="http://schemas.microsoft.com/office/drawing/2014/main" id="{803F3B96-102D-4C9F-A72D-13BD307A247B}"/>
                </a:ext>
              </a:extLst>
            </p:cNvPr>
            <p:cNvSpPr/>
            <p:nvPr/>
          </p:nvSpPr>
          <p:spPr>
            <a:xfrm>
              <a:off x="8042615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2" name="자유형 29">
              <a:extLst>
                <a:ext uri="{FF2B5EF4-FFF2-40B4-BE49-F238E27FC236}">
                  <a16:creationId xmlns:a16="http://schemas.microsoft.com/office/drawing/2014/main" id="{A5A11745-237F-4524-B483-BB49BE1136C1}"/>
                </a:ext>
              </a:extLst>
            </p:cNvPr>
            <p:cNvSpPr/>
            <p:nvPr/>
          </p:nvSpPr>
          <p:spPr>
            <a:xfrm>
              <a:off x="8042615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모서리가 둥근 직사각형 22">
              <a:extLst>
                <a:ext uri="{FF2B5EF4-FFF2-40B4-BE49-F238E27FC236}">
                  <a16:creationId xmlns:a16="http://schemas.microsoft.com/office/drawing/2014/main" id="{C85B6F81-411C-40DB-B3F2-1F18D921A0D9}"/>
                </a:ext>
              </a:extLst>
            </p:cNvPr>
            <p:cNvSpPr/>
            <p:nvPr/>
          </p:nvSpPr>
          <p:spPr>
            <a:xfrm>
              <a:off x="8042615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4" name="그림 523">
              <a:hlinkClick r:id="rId72"/>
              <a:extLst>
                <a:ext uri="{FF2B5EF4-FFF2-40B4-BE49-F238E27FC236}">
                  <a16:creationId xmlns:a16="http://schemas.microsoft.com/office/drawing/2014/main" id="{B7E3A28E-27B1-485C-BCAB-EF8C949E9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90653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525" name="그룹 524">
            <a:extLst>
              <a:ext uri="{FF2B5EF4-FFF2-40B4-BE49-F238E27FC236}">
                <a16:creationId xmlns:a16="http://schemas.microsoft.com/office/drawing/2014/main" id="{2844CC8D-4E1D-464C-912D-576116DE5344}"/>
              </a:ext>
            </a:extLst>
          </p:cNvPr>
          <p:cNvGrpSpPr/>
          <p:nvPr/>
        </p:nvGrpSpPr>
        <p:grpSpPr>
          <a:xfrm>
            <a:off x="9333971" y="5298281"/>
            <a:ext cx="1174628" cy="1159201"/>
            <a:chOff x="5518884" y="5298281"/>
            <a:chExt cx="1174628" cy="1159201"/>
          </a:xfrm>
        </p:grpSpPr>
        <p:sp>
          <p:nvSpPr>
            <p:cNvPr id="526" name="자유형 16">
              <a:extLst>
                <a:ext uri="{FF2B5EF4-FFF2-40B4-BE49-F238E27FC236}">
                  <a16:creationId xmlns:a16="http://schemas.microsoft.com/office/drawing/2014/main" id="{F830229F-F1B5-48E5-8CFC-71DE193357B6}"/>
                </a:ext>
              </a:extLst>
            </p:cNvPr>
            <p:cNvSpPr/>
            <p:nvPr/>
          </p:nvSpPr>
          <p:spPr>
            <a:xfrm>
              <a:off x="5518884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Smoked Dome Cover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SPB-VAW72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7" name="자유형 29">
              <a:extLst>
                <a:ext uri="{FF2B5EF4-FFF2-40B4-BE49-F238E27FC236}">
                  <a16:creationId xmlns:a16="http://schemas.microsoft.com/office/drawing/2014/main" id="{D92338B8-E8EB-4CF2-93A3-431A97D5E915}"/>
                </a:ext>
              </a:extLst>
            </p:cNvPr>
            <p:cNvSpPr/>
            <p:nvPr/>
          </p:nvSpPr>
          <p:spPr>
            <a:xfrm>
              <a:off x="5518884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8" name="모서리가 둥근 직사각형 22">
              <a:extLst>
                <a:ext uri="{FF2B5EF4-FFF2-40B4-BE49-F238E27FC236}">
                  <a16:creationId xmlns:a16="http://schemas.microsoft.com/office/drawing/2014/main" id="{017D8757-EFBF-4197-BE39-000C1C4D0161}"/>
                </a:ext>
              </a:extLst>
            </p:cNvPr>
            <p:cNvSpPr/>
            <p:nvPr/>
          </p:nvSpPr>
          <p:spPr>
            <a:xfrm>
              <a:off x="5518884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9" name="그림 528">
              <a:hlinkClick r:id="rId74"/>
              <a:extLst>
                <a:ext uri="{FF2B5EF4-FFF2-40B4-BE49-F238E27FC236}">
                  <a16:creationId xmlns:a16="http://schemas.microsoft.com/office/drawing/2014/main" id="{4442CD54-B773-4EB7-8B5F-2CA5B11032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840" r="-2840"/>
            <a:stretch/>
          </p:blipFill>
          <p:spPr>
            <a:xfrm>
              <a:off x="5613984" y="5298283"/>
              <a:ext cx="984428" cy="878552"/>
            </a:xfrm>
            <a:prstGeom prst="rect">
              <a:avLst/>
            </a:prstGeom>
          </p:spPr>
        </p:pic>
      </p:grpSp>
      <p:grpSp>
        <p:nvGrpSpPr>
          <p:cNvPr id="530" name="그룹 529">
            <a:extLst>
              <a:ext uri="{FF2B5EF4-FFF2-40B4-BE49-F238E27FC236}">
                <a16:creationId xmlns:a16="http://schemas.microsoft.com/office/drawing/2014/main" id="{FED8051F-B10F-447A-A38E-4545FB97F072}"/>
              </a:ext>
            </a:extLst>
          </p:cNvPr>
          <p:cNvGrpSpPr/>
          <p:nvPr/>
        </p:nvGrpSpPr>
        <p:grpSpPr>
          <a:xfrm>
            <a:off x="5478116" y="5298281"/>
            <a:ext cx="1203228" cy="1159201"/>
            <a:chOff x="2926564" y="5298281"/>
            <a:chExt cx="1203228" cy="1159201"/>
          </a:xfrm>
        </p:grpSpPr>
        <p:sp>
          <p:nvSpPr>
            <p:cNvPr id="531" name="자유형 29">
              <a:extLst>
                <a:ext uri="{FF2B5EF4-FFF2-40B4-BE49-F238E27FC236}">
                  <a16:creationId xmlns:a16="http://schemas.microsoft.com/office/drawing/2014/main" id="{9FE241BF-4B99-4C55-A5CA-F278C7E32175}"/>
                </a:ext>
              </a:extLst>
            </p:cNvPr>
            <p:cNvSpPr/>
            <p:nvPr/>
          </p:nvSpPr>
          <p:spPr>
            <a:xfrm>
              <a:off x="2953270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자유형 16">
              <a:extLst>
                <a:ext uri="{FF2B5EF4-FFF2-40B4-BE49-F238E27FC236}">
                  <a16:creationId xmlns:a16="http://schemas.microsoft.com/office/drawing/2014/main" id="{4ACDF55E-DB0B-4CB2-9D34-64A4FEB2DB8F}"/>
                </a:ext>
              </a:extLst>
            </p:cNvPr>
            <p:cNvSpPr/>
            <p:nvPr/>
          </p:nvSpPr>
          <p:spPr>
            <a:xfrm>
              <a:off x="2953270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3" name="그림 532">
              <a:hlinkClick r:id="rId76"/>
              <a:extLst>
                <a:ext uri="{FF2B5EF4-FFF2-40B4-BE49-F238E27FC236}">
                  <a16:creationId xmlns:a16="http://schemas.microsoft.com/office/drawing/2014/main" id="{DD95A9FC-B0E7-401D-B63D-BA4ABD14D5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555" t="-8555" r="-8555" b="-8555"/>
            <a:stretch/>
          </p:blipFill>
          <p:spPr>
            <a:xfrm>
              <a:off x="3101308" y="5298282"/>
              <a:ext cx="878552" cy="878552"/>
            </a:xfrm>
            <a:prstGeom prst="rect">
              <a:avLst/>
            </a:prstGeom>
          </p:spPr>
        </p:pic>
        <p:sp>
          <p:nvSpPr>
            <p:cNvPr id="534" name="모서리가 둥근 직사각형 30">
              <a:extLst>
                <a:ext uri="{FF2B5EF4-FFF2-40B4-BE49-F238E27FC236}">
                  <a16:creationId xmlns:a16="http://schemas.microsoft.com/office/drawing/2014/main" id="{5B6011CE-3B0C-4EAB-AA1A-6816162EE1A5}"/>
                </a:ext>
              </a:extLst>
            </p:cNvPr>
            <p:cNvSpPr/>
            <p:nvPr/>
          </p:nvSpPr>
          <p:spPr>
            <a:xfrm>
              <a:off x="2955164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35" name="그룹 534">
              <a:extLst>
                <a:ext uri="{FF2B5EF4-FFF2-40B4-BE49-F238E27FC236}">
                  <a16:creationId xmlns:a16="http://schemas.microsoft.com/office/drawing/2014/main" id="{4A2B64F9-115F-4E14-BB05-BB69CFECBA87}"/>
                </a:ext>
              </a:extLst>
            </p:cNvPr>
            <p:cNvGrpSpPr/>
            <p:nvPr/>
          </p:nvGrpSpPr>
          <p:grpSpPr>
            <a:xfrm>
              <a:off x="2926564" y="5298420"/>
              <a:ext cx="335348" cy="172453"/>
              <a:chOff x="1657399" y="3924198"/>
              <a:chExt cx="335348" cy="172453"/>
            </a:xfrm>
          </p:grpSpPr>
          <p:grpSp>
            <p:nvGrpSpPr>
              <p:cNvPr id="537" name="그룹 536">
                <a:extLst>
                  <a:ext uri="{FF2B5EF4-FFF2-40B4-BE49-F238E27FC236}">
                    <a16:creationId xmlns:a16="http://schemas.microsoft.com/office/drawing/2014/main" id="{084790F6-DC8E-44B1-BC66-53C62161AB13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539" name="직사각형 538">
                  <a:extLst>
                    <a:ext uri="{FF2B5EF4-FFF2-40B4-BE49-F238E27FC236}">
                      <a16:creationId xmlns:a16="http://schemas.microsoft.com/office/drawing/2014/main" id="{0EC47513-31D6-450C-93DB-EF282A90A3A0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0" name="사각형: 둥근 모서리 539">
                  <a:extLst>
                    <a:ext uri="{FF2B5EF4-FFF2-40B4-BE49-F238E27FC236}">
                      <a16:creationId xmlns:a16="http://schemas.microsoft.com/office/drawing/2014/main" id="{44A7BF79-43B0-4B68-BFAC-6352E3C18E9A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38" name="TextBox 537">
                <a:extLst>
                  <a:ext uri="{FF2B5EF4-FFF2-40B4-BE49-F238E27FC236}">
                    <a16:creationId xmlns:a16="http://schemas.microsoft.com/office/drawing/2014/main" id="{DA8EE342-0AEF-4F3D-A2E8-2BD83BF13AF3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6" name="직사각형 535">
              <a:extLst>
                <a:ext uri="{FF2B5EF4-FFF2-40B4-BE49-F238E27FC236}">
                  <a16:creationId xmlns:a16="http://schemas.microsoft.com/office/drawing/2014/main" id="{373F8F85-11C3-4F28-8208-4FCEF5488B04}"/>
                </a:ext>
              </a:extLst>
            </p:cNvPr>
            <p:cNvSpPr/>
            <p:nvPr/>
          </p:nvSpPr>
          <p:spPr>
            <a:xfrm>
              <a:off x="2955164" y="5298282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8" name="그룹 267">
            <a:extLst>
              <a:ext uri="{FF2B5EF4-FFF2-40B4-BE49-F238E27FC236}">
                <a16:creationId xmlns:a16="http://schemas.microsoft.com/office/drawing/2014/main" id="{991C2C46-4345-45D9-9B1E-72C2ABF6346B}"/>
              </a:ext>
            </a:extLst>
          </p:cNvPr>
          <p:cNvGrpSpPr/>
          <p:nvPr/>
        </p:nvGrpSpPr>
        <p:grpSpPr>
          <a:xfrm>
            <a:off x="10602384" y="1520823"/>
            <a:ext cx="1178313" cy="1159202"/>
            <a:chOff x="6780356" y="1520823"/>
            <a:chExt cx="1178313" cy="1159202"/>
          </a:xfrm>
        </p:grpSpPr>
        <p:sp>
          <p:nvSpPr>
            <p:cNvPr id="269" name="자유형 20">
              <a:extLst>
                <a:ext uri="{FF2B5EF4-FFF2-40B4-BE49-F238E27FC236}">
                  <a16:creationId xmlns:a16="http://schemas.microsoft.com/office/drawing/2014/main" id="{94F322AC-AEE2-43DF-B9B6-D9394A2B3080}"/>
                </a:ext>
              </a:extLst>
            </p:cNvPr>
            <p:cNvSpPr/>
            <p:nvPr/>
          </p:nvSpPr>
          <p:spPr>
            <a:xfrm>
              <a:off x="6784041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자유형 21">
              <a:extLst>
                <a:ext uri="{FF2B5EF4-FFF2-40B4-BE49-F238E27FC236}">
                  <a16:creationId xmlns:a16="http://schemas.microsoft.com/office/drawing/2014/main" id="{E07739EB-B5ED-4E4C-BC21-64CDACBCE6CC}"/>
                </a:ext>
              </a:extLst>
            </p:cNvPr>
            <p:cNvSpPr/>
            <p:nvPr/>
          </p:nvSpPr>
          <p:spPr>
            <a:xfrm>
              <a:off x="6784041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1" name="그림 270">
              <a:hlinkClick r:id="rId78"/>
              <a:extLst>
                <a:ext uri="{FF2B5EF4-FFF2-40B4-BE49-F238E27FC236}">
                  <a16:creationId xmlns:a16="http://schemas.microsoft.com/office/drawing/2014/main" id="{04198AA7-758A-4F92-8659-6BB7D1622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1618" y="1520823"/>
              <a:ext cx="879475" cy="879475"/>
            </a:xfrm>
            <a:prstGeom prst="rect">
              <a:avLst/>
            </a:prstGeom>
          </p:spPr>
        </p:pic>
        <p:sp>
          <p:nvSpPr>
            <p:cNvPr id="276" name="모서리가 둥근 직사각형 30">
              <a:extLst>
                <a:ext uri="{FF2B5EF4-FFF2-40B4-BE49-F238E27FC236}">
                  <a16:creationId xmlns:a16="http://schemas.microsoft.com/office/drawing/2014/main" id="{0DC73FE1-1997-4652-A100-4BEE48FD6961}"/>
                </a:ext>
              </a:extLst>
            </p:cNvPr>
            <p:cNvSpPr/>
            <p:nvPr/>
          </p:nvSpPr>
          <p:spPr>
            <a:xfrm>
              <a:off x="6780356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9" name="그룹 368">
            <a:extLst>
              <a:ext uri="{FF2B5EF4-FFF2-40B4-BE49-F238E27FC236}">
                <a16:creationId xmlns:a16="http://schemas.microsoft.com/office/drawing/2014/main" id="{AF345A5E-FC10-4F0F-83AA-475C802A9BBA}"/>
              </a:ext>
            </a:extLst>
          </p:cNvPr>
          <p:cNvGrpSpPr/>
          <p:nvPr/>
        </p:nvGrpSpPr>
        <p:grpSpPr>
          <a:xfrm>
            <a:off x="408466" y="2777512"/>
            <a:ext cx="1179747" cy="1159202"/>
            <a:chOff x="8054097" y="1520823"/>
            <a:chExt cx="1179747" cy="1159202"/>
          </a:xfrm>
        </p:grpSpPr>
        <p:sp>
          <p:nvSpPr>
            <p:cNvPr id="370" name="자유형 24">
              <a:extLst>
                <a:ext uri="{FF2B5EF4-FFF2-40B4-BE49-F238E27FC236}">
                  <a16:creationId xmlns:a16="http://schemas.microsoft.com/office/drawing/2014/main" id="{19E97E54-3678-4926-93BF-217B9C1DBE90}"/>
                </a:ext>
              </a:extLst>
            </p:cNvPr>
            <p:cNvSpPr/>
            <p:nvPr/>
          </p:nvSpPr>
          <p:spPr>
            <a:xfrm>
              <a:off x="805921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자유형 25">
              <a:extLst>
                <a:ext uri="{FF2B5EF4-FFF2-40B4-BE49-F238E27FC236}">
                  <a16:creationId xmlns:a16="http://schemas.microsoft.com/office/drawing/2014/main" id="{1E308A05-C371-4B52-8F7B-6FC8D0E00F58}"/>
                </a:ext>
              </a:extLst>
            </p:cNvPr>
            <p:cNvSpPr/>
            <p:nvPr/>
          </p:nvSpPr>
          <p:spPr>
            <a:xfrm>
              <a:off x="805921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2" name="그림 371">
              <a:hlinkClick r:id="rId80"/>
              <a:extLst>
                <a:ext uri="{FF2B5EF4-FFF2-40B4-BE49-F238E27FC236}">
                  <a16:creationId xmlns:a16="http://schemas.microsoft.com/office/drawing/2014/main" id="{49B19950-3DB1-43AC-97AD-0A22ED2DF4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50256" y="1520823"/>
              <a:ext cx="436014" cy="879475"/>
            </a:xfrm>
            <a:prstGeom prst="rect">
              <a:avLst/>
            </a:prstGeom>
          </p:spPr>
        </p:pic>
        <p:pic>
          <p:nvPicPr>
            <p:cNvPr id="373" name="그림 372">
              <a:hlinkClick r:id="rId82"/>
              <a:extLst>
                <a:ext uri="{FF2B5EF4-FFF2-40B4-BE49-F238E27FC236}">
                  <a16:creationId xmlns:a16="http://schemas.microsoft.com/office/drawing/2014/main" id="{B7B0F496-883A-4931-A7B1-6432533D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206791" y="1520823"/>
              <a:ext cx="438258" cy="879475"/>
            </a:xfrm>
            <a:prstGeom prst="rect">
              <a:avLst/>
            </a:prstGeom>
          </p:spPr>
        </p:pic>
        <p:sp>
          <p:nvSpPr>
            <p:cNvPr id="374" name="모서리가 둥근 직사각형 42">
              <a:extLst>
                <a:ext uri="{FF2B5EF4-FFF2-40B4-BE49-F238E27FC236}">
                  <a16:creationId xmlns:a16="http://schemas.microsoft.com/office/drawing/2014/main" id="{DF8BD839-20DF-4F30-914E-CE45672065F2}"/>
                </a:ext>
              </a:extLst>
            </p:cNvPr>
            <p:cNvSpPr/>
            <p:nvPr/>
          </p:nvSpPr>
          <p:spPr>
            <a:xfrm>
              <a:off x="80540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BA9DC7D1-55EC-4578-9EA1-C06605EF52E5}"/>
              </a:ext>
            </a:extLst>
          </p:cNvPr>
          <p:cNvGrpSpPr/>
          <p:nvPr/>
        </p:nvGrpSpPr>
        <p:grpSpPr>
          <a:xfrm>
            <a:off x="9305371" y="1520823"/>
            <a:ext cx="1203228" cy="1159201"/>
            <a:chOff x="6755263" y="1520823"/>
            <a:chExt cx="1203228" cy="1159201"/>
          </a:xfrm>
        </p:grpSpPr>
        <p:sp>
          <p:nvSpPr>
            <p:cNvPr id="236" name="자유형 29">
              <a:extLst>
                <a:ext uri="{FF2B5EF4-FFF2-40B4-BE49-F238E27FC236}">
                  <a16:creationId xmlns:a16="http://schemas.microsoft.com/office/drawing/2014/main" id="{BD801378-4142-4DA7-8A2D-5CB477F9E8E4}"/>
                </a:ext>
              </a:extLst>
            </p:cNvPr>
            <p:cNvSpPr/>
            <p:nvPr/>
          </p:nvSpPr>
          <p:spPr>
            <a:xfrm>
              <a:off x="6781969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자유형 16">
              <a:extLst>
                <a:ext uri="{FF2B5EF4-FFF2-40B4-BE49-F238E27FC236}">
                  <a16:creationId xmlns:a16="http://schemas.microsoft.com/office/drawing/2014/main" id="{2B65A758-70F1-439F-972E-993AEA073F39}"/>
                </a:ext>
              </a:extLst>
            </p:cNvPr>
            <p:cNvSpPr/>
            <p:nvPr/>
          </p:nvSpPr>
          <p:spPr>
            <a:xfrm>
              <a:off x="6781969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Pipe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SBP-C35H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8" name="그림 237">
              <a:extLst>
                <a:ext uri="{FF2B5EF4-FFF2-40B4-BE49-F238E27FC236}">
                  <a16:creationId xmlns:a16="http://schemas.microsoft.com/office/drawing/2014/main" id="{132F34C9-ECAC-4E50-9224-DFB18B1D8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0007" y="1520824"/>
              <a:ext cx="878552" cy="878552"/>
            </a:xfrm>
            <a:prstGeom prst="rect">
              <a:avLst/>
            </a:prstGeom>
          </p:spPr>
        </p:pic>
        <p:sp>
          <p:nvSpPr>
            <p:cNvPr id="239" name="모서리가 둥근 직사각형 30">
              <a:extLst>
                <a:ext uri="{FF2B5EF4-FFF2-40B4-BE49-F238E27FC236}">
                  <a16:creationId xmlns:a16="http://schemas.microsoft.com/office/drawing/2014/main" id="{78564DE7-160C-4A0D-8D2F-DD353520E6F9}"/>
                </a:ext>
              </a:extLst>
            </p:cNvPr>
            <p:cNvSpPr/>
            <p:nvPr/>
          </p:nvSpPr>
          <p:spPr>
            <a:xfrm>
              <a:off x="678386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AF3C86EC-6D70-4A17-B746-BA8E1B24FC89}"/>
                </a:ext>
              </a:extLst>
            </p:cNvPr>
            <p:cNvSpPr/>
            <p:nvPr/>
          </p:nvSpPr>
          <p:spPr>
            <a:xfrm>
              <a:off x="6780909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사각형: 둥근 모서리 246">
              <a:extLst>
                <a:ext uri="{FF2B5EF4-FFF2-40B4-BE49-F238E27FC236}">
                  <a16:creationId xmlns:a16="http://schemas.microsoft.com/office/drawing/2014/main" id="{4313CE61-97C0-4FE5-9B2D-E275C0D9DB1E}"/>
                </a:ext>
              </a:extLst>
            </p:cNvPr>
            <p:cNvSpPr/>
            <p:nvPr/>
          </p:nvSpPr>
          <p:spPr>
            <a:xfrm>
              <a:off x="6814440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4855ED3A-06D7-41E3-95D2-BC2A71911D84}"/>
                </a:ext>
              </a:extLst>
            </p:cNvPr>
            <p:cNvSpPr txBox="1"/>
            <p:nvPr/>
          </p:nvSpPr>
          <p:spPr>
            <a:xfrm>
              <a:off x="6755263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9CE64331-5444-4A62-A8F6-C51D0D78FFD5}"/>
                </a:ext>
              </a:extLst>
            </p:cNvPr>
            <p:cNvSpPr/>
            <p:nvPr/>
          </p:nvSpPr>
          <p:spPr>
            <a:xfrm>
              <a:off x="6783863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4BA17D2D-46F2-4D52-AFDE-AB7149E62717}"/>
              </a:ext>
            </a:extLst>
          </p:cNvPr>
          <p:cNvGrpSpPr/>
          <p:nvPr/>
        </p:nvGrpSpPr>
        <p:grpSpPr>
          <a:xfrm>
            <a:off x="8026929" y="1520823"/>
            <a:ext cx="1203228" cy="1159201"/>
            <a:chOff x="8030442" y="1520823"/>
            <a:chExt cx="1203228" cy="1159201"/>
          </a:xfrm>
        </p:grpSpPr>
        <p:sp>
          <p:nvSpPr>
            <p:cNvPr id="252" name="자유형 29">
              <a:extLst>
                <a:ext uri="{FF2B5EF4-FFF2-40B4-BE49-F238E27FC236}">
                  <a16:creationId xmlns:a16="http://schemas.microsoft.com/office/drawing/2014/main" id="{5814FDFC-30E2-452A-902D-F04380F97E93}"/>
                </a:ext>
              </a:extLst>
            </p:cNvPr>
            <p:cNvSpPr/>
            <p:nvPr/>
          </p:nvSpPr>
          <p:spPr>
            <a:xfrm>
              <a:off x="8057148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자유형 16">
              <a:extLst>
                <a:ext uri="{FF2B5EF4-FFF2-40B4-BE49-F238E27FC236}">
                  <a16:creationId xmlns:a16="http://schemas.microsoft.com/office/drawing/2014/main" id="{7FEB9393-1D68-40C7-B18F-0BC6E49BC9E0}"/>
                </a:ext>
              </a:extLst>
            </p:cNvPr>
            <p:cNvSpPr/>
            <p:nvPr/>
          </p:nvSpPr>
          <p:spPr>
            <a:xfrm>
              <a:off x="8057148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SBP-C15NP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4" name="그림 253">
              <a:extLst>
                <a:ext uri="{FF2B5EF4-FFF2-40B4-BE49-F238E27FC236}">
                  <a16:creationId xmlns:a16="http://schemas.microsoft.com/office/drawing/2014/main" id="{442A4983-0234-4AA2-BBA0-3DB808DF0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5186" y="1520824"/>
              <a:ext cx="878552" cy="878552"/>
            </a:xfrm>
            <a:prstGeom prst="rect">
              <a:avLst/>
            </a:prstGeom>
          </p:spPr>
        </p:pic>
        <p:sp>
          <p:nvSpPr>
            <p:cNvPr id="256" name="모서리가 둥근 직사각형 30">
              <a:extLst>
                <a:ext uri="{FF2B5EF4-FFF2-40B4-BE49-F238E27FC236}">
                  <a16:creationId xmlns:a16="http://schemas.microsoft.com/office/drawing/2014/main" id="{68D89A40-FA00-4B93-9DF9-F240937AC6A5}"/>
                </a:ext>
              </a:extLst>
            </p:cNvPr>
            <p:cNvSpPr/>
            <p:nvPr/>
          </p:nvSpPr>
          <p:spPr>
            <a:xfrm>
              <a:off x="805904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EB5E90D3-2D37-4893-BBFF-AA538D124CAC}"/>
                </a:ext>
              </a:extLst>
            </p:cNvPr>
            <p:cNvSpPr/>
            <p:nvPr/>
          </p:nvSpPr>
          <p:spPr>
            <a:xfrm>
              <a:off x="8056088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사각형: 둥근 모서리 258">
              <a:extLst>
                <a:ext uri="{FF2B5EF4-FFF2-40B4-BE49-F238E27FC236}">
                  <a16:creationId xmlns:a16="http://schemas.microsoft.com/office/drawing/2014/main" id="{B4B37BA6-9B89-43B9-90ED-1E7554F6CADD}"/>
                </a:ext>
              </a:extLst>
            </p:cNvPr>
            <p:cNvSpPr/>
            <p:nvPr/>
          </p:nvSpPr>
          <p:spPr>
            <a:xfrm>
              <a:off x="8089619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7665B8FA-1E5F-4081-8ED7-E56BD72CBF79}"/>
                </a:ext>
              </a:extLst>
            </p:cNvPr>
            <p:cNvSpPr txBox="1"/>
            <p:nvPr/>
          </p:nvSpPr>
          <p:spPr>
            <a:xfrm>
              <a:off x="8030442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직사각형 271">
              <a:extLst>
                <a:ext uri="{FF2B5EF4-FFF2-40B4-BE49-F238E27FC236}">
                  <a16:creationId xmlns:a16="http://schemas.microsoft.com/office/drawing/2014/main" id="{B7EF505C-8845-4639-BF8F-87B761FE5E9A}"/>
                </a:ext>
              </a:extLst>
            </p:cNvPr>
            <p:cNvSpPr/>
            <p:nvPr/>
          </p:nvSpPr>
          <p:spPr>
            <a:xfrm>
              <a:off x="8059042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3" name="그룹 272">
            <a:extLst>
              <a:ext uri="{FF2B5EF4-FFF2-40B4-BE49-F238E27FC236}">
                <a16:creationId xmlns:a16="http://schemas.microsoft.com/office/drawing/2014/main" id="{D9066509-8FB9-41E4-BBFA-0E4CD67E2CF4}"/>
              </a:ext>
            </a:extLst>
          </p:cNvPr>
          <p:cNvGrpSpPr/>
          <p:nvPr/>
        </p:nvGrpSpPr>
        <p:grpSpPr>
          <a:xfrm>
            <a:off x="6754831" y="1520823"/>
            <a:ext cx="1203228" cy="1159201"/>
            <a:chOff x="9305617" y="1520823"/>
            <a:chExt cx="1203228" cy="1159201"/>
          </a:xfrm>
        </p:grpSpPr>
        <p:sp>
          <p:nvSpPr>
            <p:cNvPr id="274" name="자유형 29">
              <a:extLst>
                <a:ext uri="{FF2B5EF4-FFF2-40B4-BE49-F238E27FC236}">
                  <a16:creationId xmlns:a16="http://schemas.microsoft.com/office/drawing/2014/main" id="{CB3843A0-E8DE-40D6-8DD5-F597784EA50E}"/>
                </a:ext>
              </a:extLst>
            </p:cNvPr>
            <p:cNvSpPr/>
            <p:nvPr/>
          </p:nvSpPr>
          <p:spPr>
            <a:xfrm>
              <a:off x="933232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자유형 16">
              <a:extLst>
                <a:ext uri="{FF2B5EF4-FFF2-40B4-BE49-F238E27FC236}">
                  <a16:creationId xmlns:a16="http://schemas.microsoft.com/office/drawing/2014/main" id="{15F47226-8072-4D50-BC01-98E44AED3CA8}"/>
                </a:ext>
              </a:extLst>
            </p:cNvPr>
            <p:cNvSpPr/>
            <p:nvPr/>
          </p:nvSpPr>
          <p:spPr>
            <a:xfrm>
              <a:off x="9332323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모서리가 둥근 직사각형 30">
              <a:extLst>
                <a:ext uri="{FF2B5EF4-FFF2-40B4-BE49-F238E27FC236}">
                  <a16:creationId xmlns:a16="http://schemas.microsoft.com/office/drawing/2014/main" id="{AFAD509B-C315-48C9-8107-8ECB60088C8D}"/>
                </a:ext>
              </a:extLst>
            </p:cNvPr>
            <p:cNvSpPr/>
            <p:nvPr/>
          </p:nvSpPr>
          <p:spPr>
            <a:xfrm>
              <a:off x="933421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6227E150-BC6B-42AB-A6A2-47BBEF415DBE}"/>
                </a:ext>
              </a:extLst>
            </p:cNvPr>
            <p:cNvSpPr/>
            <p:nvPr/>
          </p:nvSpPr>
          <p:spPr>
            <a:xfrm>
              <a:off x="9331263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사각형: 둥근 모서리 279">
              <a:extLst>
                <a:ext uri="{FF2B5EF4-FFF2-40B4-BE49-F238E27FC236}">
                  <a16:creationId xmlns:a16="http://schemas.microsoft.com/office/drawing/2014/main" id="{18076B48-EBF0-4493-A65C-48E952DCB7E4}"/>
                </a:ext>
              </a:extLst>
            </p:cNvPr>
            <p:cNvSpPr/>
            <p:nvPr/>
          </p:nvSpPr>
          <p:spPr>
            <a:xfrm>
              <a:off x="9364794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7D6F9D38-CE83-4291-9DB5-D3BD7F2E4E13}"/>
                </a:ext>
              </a:extLst>
            </p:cNvPr>
            <p:cNvSpPr txBox="1"/>
            <p:nvPr/>
          </p:nvSpPr>
          <p:spPr>
            <a:xfrm>
              <a:off x="9305617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직사각형 281">
              <a:extLst>
                <a:ext uri="{FF2B5EF4-FFF2-40B4-BE49-F238E27FC236}">
                  <a16:creationId xmlns:a16="http://schemas.microsoft.com/office/drawing/2014/main" id="{9CD4599D-3BE3-40C3-B03C-E9692510D9D2}"/>
                </a:ext>
              </a:extLst>
            </p:cNvPr>
            <p:cNvSpPr/>
            <p:nvPr/>
          </p:nvSpPr>
          <p:spPr>
            <a:xfrm>
              <a:off x="9334217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3" name="그림 282">
              <a:hlinkClick r:id="rId86"/>
              <a:extLst>
                <a:ext uri="{FF2B5EF4-FFF2-40B4-BE49-F238E27FC236}">
                  <a16:creationId xmlns:a16="http://schemas.microsoft.com/office/drawing/2014/main" id="{87D8DECF-189C-4007-86FF-22B3EC271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79900" y="1520823"/>
              <a:ext cx="879475" cy="87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2184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CB5E7-A66B-4678-8219-5CA94FC5740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양쪽 모서리가 둥근 사각형 81">
            <a:extLst>
              <a:ext uri="{FF2B5EF4-FFF2-40B4-BE49-F238E27FC236}">
                <a16:creationId xmlns:a16="http://schemas.microsoft.com/office/drawing/2014/main" id="{DAD92B11-51A3-4237-8036-F521B81A18EF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양쪽 모서리가 둥근 사각형 83">
            <a:extLst>
              <a:ext uri="{FF2B5EF4-FFF2-40B4-BE49-F238E27FC236}">
                <a16:creationId xmlns:a16="http://schemas.microsoft.com/office/drawing/2014/main" id="{FD607CF8-C7E2-4882-A3AC-82917B0600D6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양쪽 모서리가 둥근 사각형 81">
            <a:extLst>
              <a:ext uri="{FF2B5EF4-FFF2-40B4-BE49-F238E27FC236}">
                <a16:creationId xmlns:a16="http://schemas.microsoft.com/office/drawing/2014/main" id="{B46F647B-FF8A-4F1B-8C73-B3ED426E7AF8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양쪽 모서리가 둥근 사각형 83">
            <a:extLst>
              <a:ext uri="{FF2B5EF4-FFF2-40B4-BE49-F238E27FC236}">
                <a16:creationId xmlns:a16="http://schemas.microsoft.com/office/drawing/2014/main" id="{F98781F8-CDB1-4C1B-A9C9-02B39D679E7B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양쪽 모서리가 둥근 사각형 81">
            <a:extLst>
              <a:ext uri="{FF2B5EF4-FFF2-40B4-BE49-F238E27FC236}">
                <a16:creationId xmlns:a16="http://schemas.microsoft.com/office/drawing/2014/main" id="{CA32D530-1F69-4965-A7DF-0749BB11AC8B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양쪽 모서리가 둥근 사각형 83">
            <a:extLst>
              <a:ext uri="{FF2B5EF4-FFF2-40B4-BE49-F238E27FC236}">
                <a16:creationId xmlns:a16="http://schemas.microsoft.com/office/drawing/2014/main" id="{FC9C6CAB-D349-4AB8-84F8-FFFD2CEA96B6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1">
            <a:extLst>
              <a:ext uri="{FF2B5EF4-FFF2-40B4-BE49-F238E27FC236}">
                <a16:creationId xmlns:a16="http://schemas.microsoft.com/office/drawing/2014/main" id="{8CF701AC-7004-434A-A286-76BD175D0A1C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4836A8A-5F82-4449-8BCB-BA08799F6B76}"/>
              </a:ext>
            </a:extLst>
          </p:cNvPr>
          <p:cNvCxnSpPr>
            <a:cxnSpLocks/>
          </p:cNvCxnSpPr>
          <p:nvPr/>
        </p:nvCxnSpPr>
        <p:spPr>
          <a:xfrm>
            <a:off x="1463886" y="4573887"/>
            <a:ext cx="161036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모서리가 둥근 직사각형 44">
            <a:extLst>
              <a:ext uri="{FF2B5EF4-FFF2-40B4-BE49-F238E27FC236}">
                <a16:creationId xmlns:a16="http://schemas.microsoft.com/office/drawing/2014/main" id="{5E43799D-8270-4464-B64C-FD72B9944A2E}"/>
              </a:ext>
            </a:extLst>
          </p:cNvPr>
          <p:cNvSpPr/>
          <p:nvPr/>
        </p:nvSpPr>
        <p:spPr>
          <a:xfrm>
            <a:off x="1593407" y="4440116"/>
            <a:ext cx="1351318" cy="267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Mount(Tile Grid)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62F5A985-64E4-4210-AF84-39D211FA5013}"/>
              </a:ext>
            </a:extLst>
          </p:cNvPr>
          <p:cNvSpPr txBox="1">
            <a:spLocks/>
          </p:cNvSpPr>
          <p:nvPr/>
        </p:nvSpPr>
        <p:spPr>
          <a:xfrm>
            <a:off x="173339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SBP-140CMT</a:t>
            </a:r>
          </a:p>
        </p:txBody>
      </p:sp>
      <p:pic>
        <p:nvPicPr>
          <p:cNvPr id="75" name="그림 74">
            <a:hlinkClick r:id="rId4"/>
            <a:extLst>
              <a:ext uri="{FF2B5EF4-FFF2-40B4-BE49-F238E27FC236}">
                <a16:creationId xmlns:a16="http://schemas.microsoft.com/office/drawing/2014/main" id="{2CB808BE-8F13-4646-8A8A-5F23257D2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2866" y="4818099"/>
            <a:ext cx="1112400" cy="1112400"/>
          </a:xfrm>
          <a:prstGeom prst="rect">
            <a:avLst/>
          </a:prstGeom>
        </p:spPr>
      </p:pic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61B5C670-ED7B-4E4C-8353-9F9ABC87DCF3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44">
            <a:extLst>
              <a:ext uri="{FF2B5EF4-FFF2-40B4-BE49-F238E27FC236}">
                <a16:creationId xmlns:a16="http://schemas.microsoft.com/office/drawing/2014/main" id="{B25863FA-26B5-4CEA-A3DC-CE1854277692}"/>
              </a:ext>
            </a:extLst>
          </p:cNvPr>
          <p:cNvSpPr/>
          <p:nvPr/>
        </p:nvSpPr>
        <p:spPr>
          <a:xfrm>
            <a:off x="5618385" y="4483887"/>
            <a:ext cx="95523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내용 개체 틀 4">
            <a:extLst>
              <a:ext uri="{FF2B5EF4-FFF2-40B4-BE49-F238E27FC236}">
                <a16:creationId xmlns:a16="http://schemas.microsoft.com/office/drawing/2014/main" id="{6443FF88-E529-4BDD-992C-70A4BB03DE92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SHD-1408FPW</a:t>
            </a:r>
          </a:p>
        </p:txBody>
      </p:sp>
      <p:sp>
        <p:nvSpPr>
          <p:cNvPr id="79" name="모서리가 둥근 직사각형 107">
            <a:extLst>
              <a:ext uri="{FF2B5EF4-FFF2-40B4-BE49-F238E27FC236}">
                <a16:creationId xmlns:a16="http://schemas.microsoft.com/office/drawing/2014/main" id="{CE67350B-9CF5-407D-B39B-0B11F87B2C87}"/>
              </a:ext>
            </a:extLst>
          </p:cNvPr>
          <p:cNvSpPr/>
          <p:nvPr/>
        </p:nvSpPr>
        <p:spPr>
          <a:xfrm>
            <a:off x="5779766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6"/>
            <a:extLst>
              <a:ext uri="{FF2B5EF4-FFF2-40B4-BE49-F238E27FC236}">
                <a16:creationId xmlns:a16="http://schemas.microsoft.com/office/drawing/2014/main" id="{0A12AAEA-CBF7-4163-9ED4-802B658B51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81" name="그림 80">
            <a:hlinkClick r:id="rId8"/>
            <a:extLst>
              <a:ext uri="{FF2B5EF4-FFF2-40B4-BE49-F238E27FC236}">
                <a16:creationId xmlns:a16="http://schemas.microsoft.com/office/drawing/2014/main" id="{976D5813-DE6A-419A-983F-0C2EF44D15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8589E0E7-5B71-4B08-B71F-8B4FF1078B91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모서리가 둥근 직사각형 44">
            <a:extLst>
              <a:ext uri="{FF2B5EF4-FFF2-40B4-BE49-F238E27FC236}">
                <a16:creationId xmlns:a16="http://schemas.microsoft.com/office/drawing/2014/main" id="{F130DFAD-6AC8-4F20-B128-6533D17ED3AE}"/>
              </a:ext>
            </a:extLst>
          </p:cNvPr>
          <p:cNvSpPr/>
          <p:nvPr/>
        </p:nvSpPr>
        <p:spPr>
          <a:xfrm>
            <a:off x="9635593" y="4483887"/>
            <a:ext cx="5746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8131894F-3519-4326-8420-272A7CE4E862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SBV-A14B</a:t>
            </a:r>
          </a:p>
        </p:txBody>
      </p:sp>
      <p:sp>
        <p:nvSpPr>
          <p:cNvPr id="85" name="모서리가 둥근 직사각형 107">
            <a:extLst>
              <a:ext uri="{FF2B5EF4-FFF2-40B4-BE49-F238E27FC236}">
                <a16:creationId xmlns:a16="http://schemas.microsoft.com/office/drawing/2014/main" id="{1445D1BA-48E4-4578-BCBE-C3E2683C668A}"/>
              </a:ext>
            </a:extLst>
          </p:cNvPr>
          <p:cNvSpPr/>
          <p:nvPr/>
        </p:nvSpPr>
        <p:spPr>
          <a:xfrm>
            <a:off x="9606699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CD93D35A-CB5A-4A03-9B4B-6A88B842D8D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EB4465B3-200C-415B-A41F-48DA67B5D7A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0" y="1520824"/>
            <a:ext cx="3722160" cy="288000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E500C2C-36C1-47E4-995B-43BDDEB86190}"/>
              </a:ext>
            </a:extLst>
          </p:cNvPr>
          <p:cNvSpPr txBox="1"/>
          <p:nvPr/>
        </p:nvSpPr>
        <p:spPr>
          <a:xfrm>
            <a:off x="1682470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40FA00-DA2B-42AE-A3D4-268D4ECEBB1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234" y="1520824"/>
            <a:ext cx="3720914" cy="2880000"/>
          </a:xfrm>
          <a:prstGeom prst="rect">
            <a:avLst/>
          </a:prstGeom>
        </p:spPr>
      </p:pic>
      <p:sp>
        <p:nvSpPr>
          <p:cNvPr id="48" name="자유형: 도형 47">
            <a:hlinkClick r:id="rId13" action="ppaction://hlinksldjump"/>
            <a:extLst>
              <a:ext uri="{FF2B5EF4-FFF2-40B4-BE49-F238E27FC236}">
                <a16:creationId xmlns:a16="http://schemas.microsoft.com/office/drawing/2014/main" id="{330368B5-2B22-48F9-B433-8B46E784B65E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hlinkClick r:id="rId14" action="ppaction://hlinksldjump"/>
            <a:extLst>
              <a:ext uri="{FF2B5EF4-FFF2-40B4-BE49-F238E27FC236}">
                <a16:creationId xmlns:a16="http://schemas.microsoft.com/office/drawing/2014/main" id="{CF967F07-124F-4703-BD2D-BC3865993BEE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15" action="ppaction://hlinksldjump"/>
            <a:extLst>
              <a:ext uri="{FF2B5EF4-FFF2-40B4-BE49-F238E27FC236}">
                <a16:creationId xmlns:a16="http://schemas.microsoft.com/office/drawing/2014/main" id="{22E23463-13A2-4DDD-B870-6ABE13B681EA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: 도형 50">
            <a:hlinkClick r:id="rId16" action="ppaction://hlinksldjump"/>
            <a:extLst>
              <a:ext uri="{FF2B5EF4-FFF2-40B4-BE49-F238E27FC236}">
                <a16:creationId xmlns:a16="http://schemas.microsoft.com/office/drawing/2014/main" id="{3328BE65-AD4D-421B-B46A-305B3496A0D1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>
            <a:hlinkClick r:id="rId17" action="ppaction://hlinksldjump"/>
            <a:extLst>
              <a:ext uri="{FF2B5EF4-FFF2-40B4-BE49-F238E27FC236}">
                <a16:creationId xmlns:a16="http://schemas.microsoft.com/office/drawing/2014/main" id="{4D003E1A-0902-4E24-806D-C0F9D2E9368C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: 도형 52">
            <a:hlinkClick r:id="rId18" action="ppaction://hlinksldjump"/>
            <a:extLst>
              <a:ext uri="{FF2B5EF4-FFF2-40B4-BE49-F238E27FC236}">
                <a16:creationId xmlns:a16="http://schemas.microsoft.com/office/drawing/2014/main" id="{E288D9BF-1A89-40BC-924E-02B6D8490DFD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사각형: 둥근 모서리 53">
            <a:hlinkClick r:id="rId19" action="ppaction://hlinksldjump"/>
            <a:extLst>
              <a:ext uri="{FF2B5EF4-FFF2-40B4-BE49-F238E27FC236}">
                <a16:creationId xmlns:a16="http://schemas.microsoft.com/office/drawing/2014/main" id="{74B09443-26FD-4444-9CFA-107F9DAFE232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20" action="ppaction://hlinksldjump"/>
            <a:extLst>
              <a:ext uri="{FF2B5EF4-FFF2-40B4-BE49-F238E27FC236}">
                <a16:creationId xmlns:a16="http://schemas.microsoft.com/office/drawing/2014/main" id="{9EBBDADB-ED0D-4790-B11A-15288C64EDBB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21" action="ppaction://hlinksldjump"/>
            <a:extLst>
              <a:ext uri="{FF2B5EF4-FFF2-40B4-BE49-F238E27FC236}">
                <a16:creationId xmlns:a16="http://schemas.microsoft.com/office/drawing/2014/main" id="{42992585-BC24-4D34-B487-616F9FDD9866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22" action="ppaction://hlinksldjump"/>
            <a:extLst>
              <a:ext uri="{FF2B5EF4-FFF2-40B4-BE49-F238E27FC236}">
                <a16:creationId xmlns:a16="http://schemas.microsoft.com/office/drawing/2014/main" id="{B1543F3F-4D3D-43BF-A062-55ECD5B9C9FC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23" action="ppaction://hlinksldjump"/>
            <a:extLst>
              <a:ext uri="{FF2B5EF4-FFF2-40B4-BE49-F238E27FC236}">
                <a16:creationId xmlns:a16="http://schemas.microsoft.com/office/drawing/2014/main" id="{E1BAC05F-BBF4-4E6B-8BF9-912F251175A1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24" action="ppaction://hlinksldjump"/>
            <a:extLst>
              <a:ext uri="{FF2B5EF4-FFF2-40B4-BE49-F238E27FC236}">
                <a16:creationId xmlns:a16="http://schemas.microsoft.com/office/drawing/2014/main" id="{FE2C1118-60F8-4CA6-86D3-7A527439A76F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323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CB5E7-A66B-4678-8219-5CA94FC5740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FC683178-CBC1-4A1E-AF0A-AF56CDB1E389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2">
            <a:extLst>
              <a:ext uri="{FF2B5EF4-FFF2-40B4-BE49-F238E27FC236}">
                <a16:creationId xmlns:a16="http://schemas.microsoft.com/office/drawing/2014/main" id="{D3FACF75-991E-4491-B0C4-AFD2A42FF81B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8EC3329-6E62-4CE4-A1BB-C90B5AB16444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126">
            <a:extLst>
              <a:ext uri="{FF2B5EF4-FFF2-40B4-BE49-F238E27FC236}">
                <a16:creationId xmlns:a16="http://schemas.microsoft.com/office/drawing/2014/main" id="{E4798A45-75D0-470B-BC38-1048B650FD42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7014B56-153A-4333-A3BA-CC2CC700AAE6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28">
            <a:extLst>
              <a:ext uri="{FF2B5EF4-FFF2-40B4-BE49-F238E27FC236}">
                <a16:creationId xmlns:a16="http://schemas.microsoft.com/office/drawing/2014/main" id="{06E97EB9-4619-400F-8A24-E475A833A23A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86B60A35-5873-41C9-83BF-9C5E2AE582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611CE4C8-F0DD-439A-B3CA-BC184682DC2E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B212AC10-86EB-4E57-A3FB-1E987A0E2969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30234B6-1D4A-46C7-AD8F-C3F8AFA8082D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FDECC706-8260-4B6C-BEC7-923A32516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17" name="내용 개체 틀 4">
              <a:extLst>
                <a:ext uri="{FF2B5EF4-FFF2-40B4-BE49-F238E27FC236}">
                  <a16:creationId xmlns:a16="http://schemas.microsoft.com/office/drawing/2014/main" id="{AC66EB19-1BED-496E-8CA3-59E814A75B68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F674577A-BBE0-4899-AD7D-FEDD01BD8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BE476FF-58DD-4C66-8E56-9174E74C9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92B39F9-58EB-482C-B0D3-41E0F0D2728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21" name="내용 개체 틀 4">
              <a:extLst>
                <a:ext uri="{FF2B5EF4-FFF2-40B4-BE49-F238E27FC236}">
                  <a16:creationId xmlns:a16="http://schemas.microsoft.com/office/drawing/2014/main" id="{69651551-2201-41C2-8EA4-0BC6AE68F08B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2" name="그림 21">
              <a:hlinkClick r:id="rId5"/>
              <a:extLst>
                <a:ext uri="{FF2B5EF4-FFF2-40B4-BE49-F238E27FC236}">
                  <a16:creationId xmlns:a16="http://schemas.microsoft.com/office/drawing/2014/main" id="{124FC6AD-6927-40D9-80ED-FB82FAB21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23" name="내용 개체 틀 4">
              <a:extLst>
                <a:ext uri="{FF2B5EF4-FFF2-40B4-BE49-F238E27FC236}">
                  <a16:creationId xmlns:a16="http://schemas.microsoft.com/office/drawing/2014/main" id="{25F930C6-8DD6-4A28-9591-E8FC2022BA4E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4" name="그림 23">
              <a:hlinkClick r:id="rId7"/>
              <a:extLst>
                <a:ext uri="{FF2B5EF4-FFF2-40B4-BE49-F238E27FC236}">
                  <a16:creationId xmlns:a16="http://schemas.microsoft.com/office/drawing/2014/main" id="{93501091-BDF4-4C68-9372-F9122AC750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7F1EB0F-6056-417D-B57F-9EFEF59CE882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26" name="내용 개체 틀 4">
              <a:extLst>
                <a:ext uri="{FF2B5EF4-FFF2-40B4-BE49-F238E27FC236}">
                  <a16:creationId xmlns:a16="http://schemas.microsoft.com/office/drawing/2014/main" id="{DFE18F14-EBCB-4A46-92AD-BCCCA66F0D13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7" name="그림 26">
              <a:hlinkClick r:id="rId9"/>
              <a:extLst>
                <a:ext uri="{FF2B5EF4-FFF2-40B4-BE49-F238E27FC236}">
                  <a16:creationId xmlns:a16="http://schemas.microsoft.com/office/drawing/2014/main" id="{9BBC0316-7AE2-4136-BAC9-51DF5A68D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28" name="내용 개체 틀 4">
              <a:extLst>
                <a:ext uri="{FF2B5EF4-FFF2-40B4-BE49-F238E27FC236}">
                  <a16:creationId xmlns:a16="http://schemas.microsoft.com/office/drawing/2014/main" id="{7B9B1676-1331-4B53-8CA9-6BB9287676E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9" name="그림 28">
              <a:hlinkClick r:id="rId7"/>
              <a:extLst>
                <a:ext uri="{FF2B5EF4-FFF2-40B4-BE49-F238E27FC236}">
                  <a16:creationId xmlns:a16="http://schemas.microsoft.com/office/drawing/2014/main" id="{FC920E99-CA3A-4044-912E-0DEC8D3E6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EBD2A35-D53A-4717-9FB3-60E74B30C615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31" name="내용 개체 틀 4">
              <a:extLst>
                <a:ext uri="{FF2B5EF4-FFF2-40B4-BE49-F238E27FC236}">
                  <a16:creationId xmlns:a16="http://schemas.microsoft.com/office/drawing/2014/main" id="{E9C2DFED-A866-4B8F-A03C-73C004329E4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3AEA997-E435-4A04-931B-7E062273F69F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4241B094-63CF-4E56-A641-B09292129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42E943EC-D2E4-4269-961A-C1D6B8842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DD129551-17E8-4777-AB2D-B169E8F3C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3" name="내용 개체 틀 4">
              <a:extLst>
                <a:ext uri="{FF2B5EF4-FFF2-40B4-BE49-F238E27FC236}">
                  <a16:creationId xmlns:a16="http://schemas.microsoft.com/office/drawing/2014/main" id="{249AAF8D-D6C3-4DCE-8904-D2E48D259721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" name="그림 33">
              <a:hlinkClick r:id="rId7"/>
              <a:extLst>
                <a:ext uri="{FF2B5EF4-FFF2-40B4-BE49-F238E27FC236}">
                  <a16:creationId xmlns:a16="http://schemas.microsoft.com/office/drawing/2014/main" id="{48FF51DD-48BE-47BB-B2EE-E94CB342B5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0C7080C-57E7-40B8-874A-1CF11B5CA096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38125371-822D-4195-980D-456EA93AE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1E7541E-21B9-4606-B819-E2A43D46D0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EC9A4F52-B90C-47FF-9ED2-C85452E9C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BA57671D-5CBA-48C6-99D5-BA5D75A547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양쪽 모서리가 둥근 사각형 82">
            <a:extLst>
              <a:ext uri="{FF2B5EF4-FFF2-40B4-BE49-F238E27FC236}">
                <a16:creationId xmlns:a16="http://schemas.microsoft.com/office/drawing/2014/main" id="{54A852F4-F6C9-44A9-AF05-FDA2F0E72366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81">
            <a:extLst>
              <a:ext uri="{FF2B5EF4-FFF2-40B4-BE49-F238E27FC236}">
                <a16:creationId xmlns:a16="http://schemas.microsoft.com/office/drawing/2014/main" id="{03BAC248-7215-451D-912B-CF323E28D509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양쪽 모서리가 둥근 사각형 83">
            <a:extLst>
              <a:ext uri="{FF2B5EF4-FFF2-40B4-BE49-F238E27FC236}">
                <a16:creationId xmlns:a16="http://schemas.microsoft.com/office/drawing/2014/main" id="{127D7361-46D4-4256-8E38-5C4477C533D9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내용 개체 틀 4">
            <a:extLst>
              <a:ext uri="{FF2B5EF4-FFF2-40B4-BE49-F238E27FC236}">
                <a16:creationId xmlns:a16="http://schemas.microsoft.com/office/drawing/2014/main" id="{B45D3345-B406-47E7-A219-BFE0EB4E24F4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765F5F1-0798-45F1-945F-B6AFB6114877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66">
            <a:extLst>
              <a:ext uri="{FF2B5EF4-FFF2-40B4-BE49-F238E27FC236}">
                <a16:creationId xmlns:a16="http://schemas.microsoft.com/office/drawing/2014/main" id="{FC69C384-3094-4807-B37C-D5AA53234771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A072C69D-D66A-45AF-9CE4-66332FF5DF1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45">
            <a:extLst>
              <a:ext uri="{FF2B5EF4-FFF2-40B4-BE49-F238E27FC236}">
                <a16:creationId xmlns:a16="http://schemas.microsoft.com/office/drawing/2014/main" id="{B236F6D6-B465-4F0C-AB02-C30F2329F05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8843870-7A05-4C37-940E-B42FAC33AB10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C6D3C6E-5703-49DC-8FBE-C38061AA9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ADBC9C6-E609-4172-8440-8B22385E54E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158058FB-9601-4419-98A0-A60C9B9C3E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DDA1189-7852-42AF-A856-6E28E7187C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" name="그림 58">
            <a:hlinkClick r:id="rId14"/>
            <a:extLst>
              <a:ext uri="{FF2B5EF4-FFF2-40B4-BE49-F238E27FC236}">
                <a16:creationId xmlns:a16="http://schemas.microsoft.com/office/drawing/2014/main" id="{F0698E83-8DDB-4C24-8E48-CBF52F196BE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8A27BC45-A787-4693-AE64-35F8ADB8BC4D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pic>
        <p:nvPicPr>
          <p:cNvPr id="62" name="그림 61">
            <a:hlinkClick r:id="rId16"/>
            <a:extLst>
              <a:ext uri="{FF2B5EF4-FFF2-40B4-BE49-F238E27FC236}">
                <a16:creationId xmlns:a16="http://schemas.microsoft.com/office/drawing/2014/main" id="{00517906-615E-46EB-BF2D-AB4A2AA8EE0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EDF4D636-8801-40F2-A3B9-B631264D9312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pic>
        <p:nvPicPr>
          <p:cNvPr id="66" name="그림 65">
            <a:hlinkClick r:id="rId16"/>
            <a:extLst>
              <a:ext uri="{FF2B5EF4-FFF2-40B4-BE49-F238E27FC236}">
                <a16:creationId xmlns:a16="http://schemas.microsoft.com/office/drawing/2014/main" id="{EDD4F247-A3A3-487D-ADF8-BC9A6A81B68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2D903AE0-DA92-4CA5-A38C-F8D9B29069F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81" name="모서리가 둥근 직사각형 8">
            <a:hlinkClick r:id="rId19" action="ppaction://hlinksldjump"/>
            <a:extLst>
              <a:ext uri="{FF2B5EF4-FFF2-40B4-BE49-F238E27FC236}">
                <a16:creationId xmlns:a16="http://schemas.microsoft.com/office/drawing/2014/main" id="{E498F39A-C718-461B-86AC-FB9B354D6E8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1">
            <a:hlinkClick r:id="rId20" action="ppaction://hlinksldjump"/>
            <a:extLst>
              <a:ext uri="{FF2B5EF4-FFF2-40B4-BE49-F238E27FC236}">
                <a16:creationId xmlns:a16="http://schemas.microsoft.com/office/drawing/2014/main" id="{FAE90186-46B6-4B43-BD3D-67CF1DAF08B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: 도형 82">
            <a:hlinkClick r:id="rId21" action="ppaction://hlinksldjump"/>
            <a:extLst>
              <a:ext uri="{FF2B5EF4-FFF2-40B4-BE49-F238E27FC236}">
                <a16:creationId xmlns:a16="http://schemas.microsoft.com/office/drawing/2014/main" id="{E1B2C81B-9C53-46AE-B3E6-DC8B08FBDE2E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hlinkClick r:id="rId22" action="ppaction://hlinksldjump"/>
            <a:extLst>
              <a:ext uri="{FF2B5EF4-FFF2-40B4-BE49-F238E27FC236}">
                <a16:creationId xmlns:a16="http://schemas.microsoft.com/office/drawing/2014/main" id="{277F671F-7B0F-44E1-93C4-58C978828CFF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23" action="ppaction://hlinksldjump"/>
            <a:extLst>
              <a:ext uri="{FF2B5EF4-FFF2-40B4-BE49-F238E27FC236}">
                <a16:creationId xmlns:a16="http://schemas.microsoft.com/office/drawing/2014/main" id="{D117F344-E7CF-4834-91DD-5DA06174A6FB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24" action="ppaction://hlinksldjump"/>
            <a:extLst>
              <a:ext uri="{FF2B5EF4-FFF2-40B4-BE49-F238E27FC236}">
                <a16:creationId xmlns:a16="http://schemas.microsoft.com/office/drawing/2014/main" id="{2D88B361-2E0C-4CEC-97E8-CA92081CA75D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hlinkClick r:id="rId25" action="ppaction://hlinksldjump"/>
            <a:extLst>
              <a:ext uri="{FF2B5EF4-FFF2-40B4-BE49-F238E27FC236}">
                <a16:creationId xmlns:a16="http://schemas.microsoft.com/office/drawing/2014/main" id="{E75889A1-463C-407D-916E-8BFC0145275E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26" action="ppaction://hlinksldjump"/>
            <a:extLst>
              <a:ext uri="{FF2B5EF4-FFF2-40B4-BE49-F238E27FC236}">
                <a16:creationId xmlns:a16="http://schemas.microsoft.com/office/drawing/2014/main" id="{611FEBBB-F0B0-4DE2-BF9B-353D95A21AA5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사각형: 둥근 모서리 88">
            <a:hlinkClick r:id="rId27" action="ppaction://hlinksldjump"/>
            <a:extLst>
              <a:ext uri="{FF2B5EF4-FFF2-40B4-BE49-F238E27FC236}">
                <a16:creationId xmlns:a16="http://schemas.microsoft.com/office/drawing/2014/main" id="{AF0FEC2E-7F34-4286-81E0-8A99BBC9F33D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: 도형 89">
            <a:hlinkClick r:id="rId28" action="ppaction://hlinksldjump"/>
            <a:extLst>
              <a:ext uri="{FF2B5EF4-FFF2-40B4-BE49-F238E27FC236}">
                <a16:creationId xmlns:a16="http://schemas.microsoft.com/office/drawing/2014/main" id="{EB50185F-2CEF-4DA7-94F6-0ED030326A74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9" action="ppaction://hlinksldjump"/>
            <a:extLst>
              <a:ext uri="{FF2B5EF4-FFF2-40B4-BE49-F238E27FC236}">
                <a16:creationId xmlns:a16="http://schemas.microsoft.com/office/drawing/2014/main" id="{2E1B1C3A-D2B3-4BD5-8A91-300F7F469638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직사각형 91">
            <a:hlinkClick r:id="rId30" action="ppaction://hlinksldjump"/>
            <a:extLst>
              <a:ext uri="{FF2B5EF4-FFF2-40B4-BE49-F238E27FC236}">
                <a16:creationId xmlns:a16="http://schemas.microsoft.com/office/drawing/2014/main" id="{10E0F6A6-0363-4BC4-AED5-21A420EDDDC7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 157">
            <a:hlinkClick r:id="rId31" action="ppaction://hlinksldjump"/>
            <a:extLst>
              <a:ext uri="{FF2B5EF4-FFF2-40B4-BE49-F238E27FC236}">
                <a16:creationId xmlns:a16="http://schemas.microsoft.com/office/drawing/2014/main" id="{3F7C9511-3767-43DB-9E18-17FD253A644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8">
            <a:hlinkClick r:id="rId32" action="ppaction://hlinksldjump"/>
            <a:extLst>
              <a:ext uri="{FF2B5EF4-FFF2-40B4-BE49-F238E27FC236}">
                <a16:creationId xmlns:a16="http://schemas.microsoft.com/office/drawing/2014/main" id="{AA627ED9-015E-4B37-AF4E-5F0354C1FD07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hlinkClick r:id="rId33"/>
            <a:extLst>
              <a:ext uri="{FF2B5EF4-FFF2-40B4-BE49-F238E27FC236}">
                <a16:creationId xmlns:a16="http://schemas.microsoft.com/office/drawing/2014/main" id="{427FD78C-B744-46FA-BDB2-3AB90B19A674}"/>
              </a:ext>
            </a:extLst>
          </p:cNvPr>
          <p:cNvSpPr/>
          <p:nvPr/>
        </p:nvSpPr>
        <p:spPr>
          <a:xfrm>
            <a:off x="840930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135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CB5E7-A66B-4678-8219-5CA94FC5740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496DB40E-FD83-47F2-B5D8-21302129036C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1">
            <a:extLst>
              <a:ext uri="{FF2B5EF4-FFF2-40B4-BE49-F238E27FC236}">
                <a16:creationId xmlns:a16="http://schemas.microsoft.com/office/drawing/2014/main" id="{1596C131-7A04-4517-A1A2-0D4289047097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양쪽 모서리가 둥근 사각형 82">
            <a:extLst>
              <a:ext uri="{FF2B5EF4-FFF2-40B4-BE49-F238E27FC236}">
                <a16:creationId xmlns:a16="http://schemas.microsoft.com/office/drawing/2014/main" id="{4AF753E7-60E8-4FCF-B29D-EFD32C453D7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양쪽 모서리가 둥근 사각형 83">
            <a:extLst>
              <a:ext uri="{FF2B5EF4-FFF2-40B4-BE49-F238E27FC236}">
                <a16:creationId xmlns:a16="http://schemas.microsoft.com/office/drawing/2014/main" id="{05986A64-2E39-453E-80EA-912364272AA4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hlinkClick r:id="rId2"/>
            <a:extLst>
              <a:ext uri="{FF2B5EF4-FFF2-40B4-BE49-F238E27FC236}">
                <a16:creationId xmlns:a16="http://schemas.microsoft.com/office/drawing/2014/main" id="{8A69575D-72B0-421F-BB1F-6518E176A8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13" y="4881499"/>
            <a:ext cx="686400" cy="429829"/>
          </a:xfrm>
          <a:prstGeom prst="rect">
            <a:avLst/>
          </a:prstGeom>
        </p:spPr>
      </p:pic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B7050C6D-1D25-4B01-8D77-4C67B15CDE09}"/>
              </a:ext>
            </a:extLst>
          </p:cNvPr>
          <p:cNvSpPr txBox="1">
            <a:spLocks/>
          </p:cNvSpPr>
          <p:nvPr/>
        </p:nvSpPr>
        <p:spPr>
          <a:xfrm>
            <a:off x="2280811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7A5B26F-F37A-4210-B803-9465BE85B076}"/>
              </a:ext>
            </a:extLst>
          </p:cNvPr>
          <p:cNvSpPr txBox="1">
            <a:spLocks/>
          </p:cNvSpPr>
          <p:nvPr/>
        </p:nvSpPr>
        <p:spPr>
          <a:xfrm>
            <a:off x="1214696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B569D1C1-81D8-43AE-B17D-9049D31FCFC1}"/>
              </a:ext>
            </a:extLst>
          </p:cNvPr>
          <p:cNvSpPr txBox="1">
            <a:spLocks/>
          </p:cNvSpPr>
          <p:nvPr/>
        </p:nvSpPr>
        <p:spPr>
          <a:xfrm>
            <a:off x="55121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4"/>
            <a:extLst>
              <a:ext uri="{FF2B5EF4-FFF2-40B4-BE49-F238E27FC236}">
                <a16:creationId xmlns:a16="http://schemas.microsoft.com/office/drawing/2014/main" id="{6515D762-77ED-4E49-BC0E-11D61D9D07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0156" y="4780798"/>
            <a:ext cx="488488" cy="488488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F04EFB54-5F24-49E9-9284-B994288455F3}"/>
              </a:ext>
            </a:extLst>
          </p:cNvPr>
          <p:cNvSpPr txBox="1">
            <a:spLocks/>
          </p:cNvSpPr>
          <p:nvPr/>
        </p:nvSpPr>
        <p:spPr>
          <a:xfrm>
            <a:off x="3754105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" name="모서리가 둥근 직사각형 100">
            <a:extLst>
              <a:ext uri="{FF2B5EF4-FFF2-40B4-BE49-F238E27FC236}">
                <a16:creationId xmlns:a16="http://schemas.microsoft.com/office/drawing/2014/main" id="{B5D14159-468C-4E0C-AD90-61FFFCE625ED}"/>
              </a:ext>
            </a:extLst>
          </p:cNvPr>
          <p:cNvSpPr/>
          <p:nvPr/>
        </p:nvSpPr>
        <p:spPr>
          <a:xfrm>
            <a:off x="3645018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7" name="그림 16">
            <a:hlinkClick r:id="rId6"/>
            <a:extLst>
              <a:ext uri="{FF2B5EF4-FFF2-40B4-BE49-F238E27FC236}">
                <a16:creationId xmlns:a16="http://schemas.microsoft.com/office/drawing/2014/main" id="{5E51944B-FFD9-4468-9318-D86FA3EC5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13" y="5305625"/>
            <a:ext cx="686400" cy="459297"/>
          </a:xfrm>
          <a:prstGeom prst="rect">
            <a:avLst/>
          </a:prstGeom>
        </p:spPr>
      </p:pic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79F1F299-B961-4C60-80C6-272AE69581D3}"/>
              </a:ext>
            </a:extLst>
          </p:cNvPr>
          <p:cNvSpPr txBox="1">
            <a:spLocks/>
          </p:cNvSpPr>
          <p:nvPr/>
        </p:nvSpPr>
        <p:spPr>
          <a:xfrm>
            <a:off x="551218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9" name="그림 18">
            <a:hlinkClick r:id="rId2"/>
            <a:extLst>
              <a:ext uri="{FF2B5EF4-FFF2-40B4-BE49-F238E27FC236}">
                <a16:creationId xmlns:a16="http://schemas.microsoft.com/office/drawing/2014/main" id="{D52D66E3-6F90-455E-BA1C-E4D5542A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7876" y="4881499"/>
            <a:ext cx="686400" cy="429829"/>
          </a:xfrm>
          <a:prstGeom prst="rect">
            <a:avLst/>
          </a:prstGeom>
        </p:spPr>
      </p:pic>
      <p:pic>
        <p:nvPicPr>
          <p:cNvPr id="20" name="그림 19">
            <a:hlinkClick r:id="rId2"/>
            <a:extLst>
              <a:ext uri="{FF2B5EF4-FFF2-40B4-BE49-F238E27FC236}">
                <a16:creationId xmlns:a16="http://schemas.microsoft.com/office/drawing/2014/main" id="{DB9C6197-B025-463D-AFEE-DEE72EE91A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7439" y="4881499"/>
            <a:ext cx="686400" cy="429829"/>
          </a:xfrm>
          <a:prstGeom prst="rect">
            <a:avLst/>
          </a:prstGeom>
        </p:spPr>
      </p:pic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720DD10C-2DD8-43FC-9019-FD4DB1E28EE2}"/>
              </a:ext>
            </a:extLst>
          </p:cNvPr>
          <p:cNvSpPr txBox="1">
            <a:spLocks/>
          </p:cNvSpPr>
          <p:nvPr/>
        </p:nvSpPr>
        <p:spPr>
          <a:xfrm>
            <a:off x="269034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9F033A5-9E02-4760-96B6-9F337D57C543}"/>
              </a:ext>
            </a:extLst>
          </p:cNvPr>
          <p:cNvGrpSpPr/>
          <p:nvPr/>
        </p:nvGrpSpPr>
        <p:grpSpPr>
          <a:xfrm>
            <a:off x="2614686" y="5317349"/>
            <a:ext cx="711906" cy="928610"/>
            <a:chOff x="2673178" y="5317349"/>
            <a:chExt cx="711906" cy="928610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D0A7B2BD-FEB7-4968-95D3-49434CF9D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C2B19B26-6BDD-4A67-8AFA-697B44094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83E143AB-A5A3-4343-BBB3-46D5557B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7572F306-481A-4AA6-8929-FA9F6F57D687}"/>
              </a:ext>
            </a:extLst>
          </p:cNvPr>
          <p:cNvSpPr txBox="1">
            <a:spLocks/>
          </p:cNvSpPr>
          <p:nvPr/>
        </p:nvSpPr>
        <p:spPr>
          <a:xfrm>
            <a:off x="162078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7" name="그림 26">
            <a:hlinkClick r:id="rId11"/>
            <a:extLst>
              <a:ext uri="{FF2B5EF4-FFF2-40B4-BE49-F238E27FC236}">
                <a16:creationId xmlns:a16="http://schemas.microsoft.com/office/drawing/2014/main" id="{697DD34C-00C5-4528-8254-C86380AAAEA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2779" y="5323211"/>
            <a:ext cx="716594" cy="724394"/>
          </a:xfrm>
          <a:prstGeom prst="rect">
            <a:avLst/>
          </a:prstGeom>
        </p:spPr>
      </p:pic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D43D9CB8-6722-4AAA-976B-44026F9DBD81}"/>
              </a:ext>
            </a:extLst>
          </p:cNvPr>
          <p:cNvSpPr txBox="1">
            <a:spLocks/>
          </p:cNvSpPr>
          <p:nvPr/>
        </p:nvSpPr>
        <p:spPr>
          <a:xfrm>
            <a:off x="2690344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7100C9A3-9785-40D2-B2CB-1718D6B2A4D9}"/>
              </a:ext>
            </a:extLst>
          </p:cNvPr>
          <p:cNvSpPr txBox="1">
            <a:spLocks/>
          </p:cNvSpPr>
          <p:nvPr/>
        </p:nvSpPr>
        <p:spPr>
          <a:xfrm>
            <a:off x="1620781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0039D9C-D70F-4A40-AF91-FD9EDE2002D9}"/>
              </a:ext>
            </a:extLst>
          </p:cNvPr>
          <p:cNvSpPr>
            <a:spLocks noChangeAspect="1"/>
          </p:cNvSpPr>
          <p:nvPr/>
        </p:nvSpPr>
        <p:spPr>
          <a:xfrm>
            <a:off x="3986115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내용 개체 틀 4">
            <a:extLst>
              <a:ext uri="{FF2B5EF4-FFF2-40B4-BE49-F238E27FC236}">
                <a16:creationId xmlns:a16="http://schemas.microsoft.com/office/drawing/2014/main" id="{9CF4488F-E21D-4C67-87FB-9E1558672BA1}"/>
              </a:ext>
            </a:extLst>
          </p:cNvPr>
          <p:cNvSpPr txBox="1">
            <a:spLocks/>
          </p:cNvSpPr>
          <p:nvPr/>
        </p:nvSpPr>
        <p:spPr>
          <a:xfrm>
            <a:off x="3729169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32" name="그림 31">
            <a:hlinkClick r:id="rId13"/>
            <a:extLst>
              <a:ext uri="{FF2B5EF4-FFF2-40B4-BE49-F238E27FC236}">
                <a16:creationId xmlns:a16="http://schemas.microsoft.com/office/drawing/2014/main" id="{4DE8DA68-199F-480C-90BC-D8B5A52BB2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914" y="5652048"/>
            <a:ext cx="483730" cy="483728"/>
          </a:xfrm>
          <a:prstGeom prst="rect">
            <a:avLst/>
          </a:prstGeom>
        </p:spPr>
      </p:pic>
      <p:sp>
        <p:nvSpPr>
          <p:cNvPr id="33" name="모서리가 둥근 직사각형 118">
            <a:extLst>
              <a:ext uri="{FF2B5EF4-FFF2-40B4-BE49-F238E27FC236}">
                <a16:creationId xmlns:a16="http://schemas.microsoft.com/office/drawing/2014/main" id="{B2CD72F8-23AE-45A9-9507-B3C275E7C5ED}"/>
              </a:ext>
            </a:extLst>
          </p:cNvPr>
          <p:cNvSpPr/>
          <p:nvPr/>
        </p:nvSpPr>
        <p:spPr>
          <a:xfrm>
            <a:off x="3842203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DC754C51-AEEF-4415-BE33-9D82C7428512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120">
            <a:extLst>
              <a:ext uri="{FF2B5EF4-FFF2-40B4-BE49-F238E27FC236}">
                <a16:creationId xmlns:a16="http://schemas.microsoft.com/office/drawing/2014/main" id="{93AB612C-3F49-46D3-A4F3-74270F3289D4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33AF8B32-7A72-46C3-9585-D855E9D9F2D0}"/>
              </a:ext>
            </a:extLst>
          </p:cNvPr>
          <p:cNvCxnSpPr>
            <a:cxnSpLocks/>
          </p:cNvCxnSpPr>
          <p:nvPr/>
        </p:nvCxnSpPr>
        <p:spPr>
          <a:xfrm>
            <a:off x="643903" y="4568133"/>
            <a:ext cx="37884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122">
            <a:extLst>
              <a:ext uri="{FF2B5EF4-FFF2-40B4-BE49-F238E27FC236}">
                <a16:creationId xmlns:a16="http://schemas.microsoft.com/office/drawing/2014/main" id="{E27C59FE-A5FB-44A8-B2AA-6B42EB5121C0}"/>
              </a:ext>
            </a:extLst>
          </p:cNvPr>
          <p:cNvSpPr/>
          <p:nvPr/>
        </p:nvSpPr>
        <p:spPr>
          <a:xfrm>
            <a:off x="2002327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23">
            <a:extLst>
              <a:ext uri="{FF2B5EF4-FFF2-40B4-BE49-F238E27FC236}">
                <a16:creationId xmlns:a16="http://schemas.microsoft.com/office/drawing/2014/main" id="{E6F1B044-47AF-4083-B0CA-9105A4EA05FA}"/>
              </a:ext>
            </a:extLst>
          </p:cNvPr>
          <p:cNvSpPr/>
          <p:nvPr/>
        </p:nvSpPr>
        <p:spPr>
          <a:xfrm>
            <a:off x="1610323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39" name="모서리가 둥근 직사각형 124">
            <a:extLst>
              <a:ext uri="{FF2B5EF4-FFF2-40B4-BE49-F238E27FC236}">
                <a16:creationId xmlns:a16="http://schemas.microsoft.com/office/drawing/2014/main" id="{F3CEF8E3-8F0C-429C-9ADD-20A2705E9DE4}"/>
              </a:ext>
            </a:extLst>
          </p:cNvPr>
          <p:cNvSpPr/>
          <p:nvPr/>
        </p:nvSpPr>
        <p:spPr>
          <a:xfrm>
            <a:off x="2655447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A8550BAF-2608-4D8E-BC90-1FE9E63E82EA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763141DF-0EAD-49DD-A0ED-EF33403F16A4}"/>
              </a:ext>
            </a:extLst>
          </p:cNvPr>
          <p:cNvCxnSpPr>
            <a:cxnSpLocks/>
          </p:cNvCxnSpPr>
          <p:nvPr/>
        </p:nvCxnSpPr>
        <p:spPr>
          <a:xfrm>
            <a:off x="1044444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126">
            <a:extLst>
              <a:ext uri="{FF2B5EF4-FFF2-40B4-BE49-F238E27FC236}">
                <a16:creationId xmlns:a16="http://schemas.microsoft.com/office/drawing/2014/main" id="{8B18DDEE-2DD3-4AEF-BC8C-7F54F71D2332}"/>
              </a:ext>
            </a:extLst>
          </p:cNvPr>
          <p:cNvSpPr/>
          <p:nvPr/>
        </p:nvSpPr>
        <p:spPr>
          <a:xfrm>
            <a:off x="1051644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49D0D705-1CE5-4B02-8B6A-3F1E65D435FC}"/>
              </a:ext>
            </a:extLst>
          </p:cNvPr>
          <p:cNvSpPr txBox="1">
            <a:spLocks/>
          </p:cNvSpPr>
          <p:nvPr/>
        </p:nvSpPr>
        <p:spPr>
          <a:xfrm>
            <a:off x="1048477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sp>
        <p:nvSpPr>
          <p:cNvPr id="65" name="직사각형 64">
            <a:hlinkClick r:id="rId15"/>
            <a:extLst>
              <a:ext uri="{FF2B5EF4-FFF2-40B4-BE49-F238E27FC236}">
                <a16:creationId xmlns:a16="http://schemas.microsoft.com/office/drawing/2014/main" id="{F80DB144-CBC5-406B-8ADE-86DA8AF532EF}"/>
              </a:ext>
            </a:extLst>
          </p:cNvPr>
          <p:cNvSpPr/>
          <p:nvPr/>
        </p:nvSpPr>
        <p:spPr>
          <a:xfrm>
            <a:off x="260544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746C53E-A699-4B37-A029-5FE9DCD2BDAD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0F020014-2E73-44BB-A6EF-3092E81FD0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D967D6AE-B3C6-44D5-AF4A-B9C4FF787D3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9E5902FE-4290-4617-8778-CD056BE8AE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534B6BF8-2E77-46A7-9D93-82CAE236A06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8D33BE87-072F-4513-A2AC-CCEDAFEB522E}"/>
              </a:ext>
            </a:extLst>
          </p:cNvPr>
          <p:cNvGrpSpPr/>
          <p:nvPr/>
        </p:nvGrpSpPr>
        <p:grpSpPr>
          <a:xfrm>
            <a:off x="3335059" y="5436453"/>
            <a:ext cx="180001" cy="180001"/>
            <a:chOff x="7544200" y="5288276"/>
            <a:chExt cx="180001" cy="180001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27EFAEA8-C256-4918-B95E-942BF5E8C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C46955F6-42DA-4127-9A01-865258A6EAA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71FDB9AD-8F8A-49C1-BE95-4A909416A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8DB82FA1-C0F8-41FE-A22A-446E80E2B5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9" name="그림 88">
            <a:hlinkClick r:id="rId16"/>
            <a:extLst>
              <a:ext uri="{FF2B5EF4-FFF2-40B4-BE49-F238E27FC236}">
                <a16:creationId xmlns:a16="http://schemas.microsoft.com/office/drawing/2014/main" id="{C2DF8261-0F46-4B80-9A21-3C350E3DE3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23438"/>
            <a:ext cx="1111004" cy="1111004"/>
          </a:xfrm>
          <a:prstGeom prst="rect">
            <a:avLst/>
          </a:prstGeom>
        </p:spPr>
      </p:pic>
      <p:pic>
        <p:nvPicPr>
          <p:cNvPr id="90" name="그림 89">
            <a:hlinkClick r:id="rId16"/>
            <a:extLst>
              <a:ext uri="{FF2B5EF4-FFF2-40B4-BE49-F238E27FC236}">
                <a16:creationId xmlns:a16="http://schemas.microsoft.com/office/drawing/2014/main" id="{A9ECA849-1A25-40E7-83E0-550B2B8CF5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4942" y="4823438"/>
            <a:ext cx="1111004" cy="1111004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E4DDA75C-FD73-4997-857F-1E8A0C297AF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2610116" cy="2880000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9FB75349-5612-4FA9-AE19-4871B97B1AA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0741" y="1520824"/>
            <a:ext cx="2610118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FE8EC0A-1D67-4530-83E6-8120F7B24AC0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496" y="1520824"/>
            <a:ext cx="2610118" cy="2880000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B18881F2-9840-435E-BCE8-4B1F3CA2B3CE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1448" y="1520824"/>
            <a:ext cx="2729500" cy="2880000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6C9CE69C-B723-4753-9192-F309720A8D4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12880" y="1520824"/>
            <a:ext cx="2371131" cy="2880000"/>
          </a:xfrm>
          <a:prstGeom prst="rect">
            <a:avLst/>
          </a:prstGeom>
        </p:spPr>
      </p:pic>
      <p:sp>
        <p:nvSpPr>
          <p:cNvPr id="110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A9D29284-1440-4B45-9397-DBE74DDCD03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BF509323-D5D1-46FD-A92C-C6788B81F97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: 도형 111">
            <a:hlinkClick r:id="rId25" action="ppaction://hlinksldjump"/>
            <a:extLst>
              <a:ext uri="{FF2B5EF4-FFF2-40B4-BE49-F238E27FC236}">
                <a16:creationId xmlns:a16="http://schemas.microsoft.com/office/drawing/2014/main" id="{17C76E41-D83C-4316-BFC9-8EEBB2FBF95F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직사각형 112">
            <a:hlinkClick r:id="rId26" action="ppaction://hlinksldjump"/>
            <a:extLst>
              <a:ext uri="{FF2B5EF4-FFF2-40B4-BE49-F238E27FC236}">
                <a16:creationId xmlns:a16="http://schemas.microsoft.com/office/drawing/2014/main" id="{E67202BD-06D6-4DC6-8D7B-A9B9DFF4EBF3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: 도형 113">
            <a:hlinkClick r:id="rId27" action="ppaction://hlinksldjump"/>
            <a:extLst>
              <a:ext uri="{FF2B5EF4-FFF2-40B4-BE49-F238E27FC236}">
                <a16:creationId xmlns:a16="http://schemas.microsoft.com/office/drawing/2014/main" id="{0A2A20B4-6B4D-4C4E-B664-16BA4D80B10A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: 도형 114">
            <a:hlinkClick r:id="rId28" action="ppaction://hlinksldjump"/>
            <a:extLst>
              <a:ext uri="{FF2B5EF4-FFF2-40B4-BE49-F238E27FC236}">
                <a16:creationId xmlns:a16="http://schemas.microsoft.com/office/drawing/2014/main" id="{B710DEBC-8CA9-4D6A-A673-3B3A544A524E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hlinkClick r:id="rId29" action="ppaction://hlinksldjump"/>
            <a:extLst>
              <a:ext uri="{FF2B5EF4-FFF2-40B4-BE49-F238E27FC236}">
                <a16:creationId xmlns:a16="http://schemas.microsoft.com/office/drawing/2014/main" id="{BD806501-09D0-4047-9789-17674494CD70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: 도형 116">
            <a:hlinkClick r:id="rId30" action="ppaction://hlinksldjump"/>
            <a:extLst>
              <a:ext uri="{FF2B5EF4-FFF2-40B4-BE49-F238E27FC236}">
                <a16:creationId xmlns:a16="http://schemas.microsoft.com/office/drawing/2014/main" id="{1BA363AF-FD11-4A58-8468-EB2C6E8BE61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사각형: 둥근 모서리 117">
            <a:hlinkClick r:id="rId31" action="ppaction://hlinksldjump"/>
            <a:extLst>
              <a:ext uri="{FF2B5EF4-FFF2-40B4-BE49-F238E27FC236}">
                <a16:creationId xmlns:a16="http://schemas.microsoft.com/office/drawing/2014/main" id="{B802890F-A7D1-458B-9B4C-0CF6AAC079C8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: 도형 118">
            <a:hlinkClick r:id="rId32" action="ppaction://hlinksldjump"/>
            <a:extLst>
              <a:ext uri="{FF2B5EF4-FFF2-40B4-BE49-F238E27FC236}">
                <a16:creationId xmlns:a16="http://schemas.microsoft.com/office/drawing/2014/main" id="{C1B1CB31-0882-4AC9-9FF1-8C494D1E8709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자유형: 도형 119">
            <a:hlinkClick r:id="rId33" action="ppaction://hlinksldjump"/>
            <a:extLst>
              <a:ext uri="{FF2B5EF4-FFF2-40B4-BE49-F238E27FC236}">
                <a16:creationId xmlns:a16="http://schemas.microsoft.com/office/drawing/2014/main" id="{FD7E1CCB-4134-420C-B557-2DF3D96F8BBC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hlinkClick r:id="rId34" action="ppaction://hlinksldjump"/>
            <a:extLst>
              <a:ext uri="{FF2B5EF4-FFF2-40B4-BE49-F238E27FC236}">
                <a16:creationId xmlns:a16="http://schemas.microsoft.com/office/drawing/2014/main" id="{A4FE9FB2-DC89-43C4-BE9B-6D595F4D4E45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자유형 157">
            <a:hlinkClick r:id="rId35" action="ppaction://hlinksldjump"/>
            <a:extLst>
              <a:ext uri="{FF2B5EF4-FFF2-40B4-BE49-F238E27FC236}">
                <a16:creationId xmlns:a16="http://schemas.microsoft.com/office/drawing/2014/main" id="{7193BB7A-EF1D-4C6B-A6BB-84E5814D344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자유형 158">
            <a:hlinkClick r:id="rId36" action="ppaction://hlinksldjump"/>
            <a:extLst>
              <a:ext uri="{FF2B5EF4-FFF2-40B4-BE49-F238E27FC236}">
                <a16:creationId xmlns:a16="http://schemas.microsoft.com/office/drawing/2014/main" id="{8E2DE725-B43D-47CB-BF3E-0A7046B9FF31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4C8E1598-A7AA-4DDB-B8B4-7D7EDD29E3BE}"/>
              </a:ext>
            </a:extLst>
          </p:cNvPr>
          <p:cNvGrpSpPr/>
          <p:nvPr/>
        </p:nvGrpSpPr>
        <p:grpSpPr>
          <a:xfrm>
            <a:off x="10136630" y="5436453"/>
            <a:ext cx="180001" cy="180001"/>
            <a:chOff x="7544200" y="5288276"/>
            <a:chExt cx="180001" cy="180001"/>
          </a:xfrm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FF32CF4A-82AB-4DA4-8AE3-869E7F4434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9C9D0ABA-47E8-4E4B-A07D-018B67F0C68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EC0ED5F4-CADE-4A8A-BC5C-F0D9401ED0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19A64EE8-B221-40A7-8496-F85B8D127E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8A820372-0443-492D-804E-875DE7C538F7}"/>
              </a:ext>
            </a:extLst>
          </p:cNvPr>
          <p:cNvGrpSpPr/>
          <p:nvPr/>
        </p:nvGrpSpPr>
        <p:grpSpPr>
          <a:xfrm>
            <a:off x="7487155" y="4483887"/>
            <a:ext cx="2649475" cy="1909749"/>
            <a:chOff x="7442452" y="4483887"/>
            <a:chExt cx="2649475" cy="1909749"/>
          </a:xfrm>
        </p:grpSpPr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7A7F368D-EF2D-4023-B24F-DC9B53A31DF1}"/>
                </a:ext>
              </a:extLst>
            </p:cNvPr>
            <p:cNvCxnSpPr>
              <a:cxnSpLocks/>
            </p:cNvCxnSpPr>
            <p:nvPr/>
          </p:nvCxnSpPr>
          <p:spPr>
            <a:xfrm>
              <a:off x="7574039" y="4568133"/>
              <a:ext cx="2376102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모서리가 둥근 직사각형 128">
              <a:extLst>
                <a:ext uri="{FF2B5EF4-FFF2-40B4-BE49-F238E27FC236}">
                  <a16:creationId xmlns:a16="http://schemas.microsoft.com/office/drawing/2014/main" id="{E32A40C3-2A09-4981-B4B1-499A54BE2E36}"/>
                </a:ext>
              </a:extLst>
            </p:cNvPr>
            <p:cNvSpPr/>
            <p:nvPr/>
          </p:nvSpPr>
          <p:spPr>
            <a:xfrm>
              <a:off x="8330090" y="4483887"/>
              <a:ext cx="864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>
              <a:extLst>
                <a:ext uri="{FF2B5EF4-FFF2-40B4-BE49-F238E27FC236}">
                  <a16:creationId xmlns:a16="http://schemas.microsoft.com/office/drawing/2014/main" id="{A3FA57A4-89B6-4AB8-A523-88860DBE1B10}"/>
                </a:ext>
              </a:extLst>
            </p:cNvPr>
            <p:cNvSpPr txBox="1">
              <a:spLocks/>
            </p:cNvSpPr>
            <p:nvPr/>
          </p:nvSpPr>
          <p:spPr>
            <a:xfrm>
              <a:off x="9046669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9" name="내용 개체 틀 4">
              <a:extLst>
                <a:ext uri="{FF2B5EF4-FFF2-40B4-BE49-F238E27FC236}">
                  <a16:creationId xmlns:a16="http://schemas.microsoft.com/office/drawing/2014/main" id="{4D3CD4AB-4C18-4B22-9C46-1F9F24E385A1}"/>
                </a:ext>
              </a:extLst>
            </p:cNvPr>
            <p:cNvSpPr txBox="1">
              <a:spLocks/>
            </p:cNvSpPr>
            <p:nvPr/>
          </p:nvSpPr>
          <p:spPr>
            <a:xfrm>
              <a:off x="8084068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24" name="그림 123">
              <a:hlinkClick r:id="rId37"/>
              <a:extLst>
                <a:ext uri="{FF2B5EF4-FFF2-40B4-BE49-F238E27FC236}">
                  <a16:creationId xmlns:a16="http://schemas.microsoft.com/office/drawing/2014/main" id="{682EFDDA-3CE3-448F-9FE6-DE76F299E9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58592" y="4957642"/>
              <a:ext cx="654120" cy="283696"/>
            </a:xfrm>
            <a:prstGeom prst="rect">
              <a:avLst/>
            </a:prstGeom>
          </p:spPr>
        </p:pic>
        <p:sp>
          <p:nvSpPr>
            <p:cNvPr id="125" name="내용 개체 틀 4">
              <a:extLst>
                <a:ext uri="{FF2B5EF4-FFF2-40B4-BE49-F238E27FC236}">
                  <a16:creationId xmlns:a16="http://schemas.microsoft.com/office/drawing/2014/main" id="{59863C3F-FC90-480E-A41C-9B941521A314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6" name="그림 125">
              <a:hlinkClick r:id="rId6"/>
              <a:extLst>
                <a:ext uri="{FF2B5EF4-FFF2-40B4-BE49-F238E27FC236}">
                  <a16:creationId xmlns:a16="http://schemas.microsoft.com/office/drawing/2014/main" id="{879EFFDD-258D-48B2-896D-4E0098EF9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42452" y="5308702"/>
              <a:ext cx="686400" cy="459297"/>
            </a:xfrm>
            <a:prstGeom prst="rect">
              <a:avLst/>
            </a:prstGeom>
          </p:spPr>
        </p:pic>
        <p:sp>
          <p:nvSpPr>
            <p:cNvPr id="127" name="내용 개체 틀 4">
              <a:extLst>
                <a:ext uri="{FF2B5EF4-FFF2-40B4-BE49-F238E27FC236}">
                  <a16:creationId xmlns:a16="http://schemas.microsoft.com/office/drawing/2014/main" id="{7123DF0E-BA0D-43CE-8CF3-7CF35FD3A661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771624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37"/>
              <a:extLst>
                <a:ext uri="{FF2B5EF4-FFF2-40B4-BE49-F238E27FC236}">
                  <a16:creationId xmlns:a16="http://schemas.microsoft.com/office/drawing/2014/main" id="{8A6CD1CC-F2E5-497C-ADCF-CB7E478F1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4" y="4957642"/>
              <a:ext cx="654120" cy="283696"/>
            </a:xfrm>
            <a:prstGeom prst="rect">
              <a:avLst/>
            </a:prstGeom>
          </p:spPr>
        </p:pic>
        <p:sp>
          <p:nvSpPr>
            <p:cNvPr id="129" name="내용 개체 틀 4">
              <a:extLst>
                <a:ext uri="{FF2B5EF4-FFF2-40B4-BE49-F238E27FC236}">
                  <a16:creationId xmlns:a16="http://schemas.microsoft.com/office/drawing/2014/main" id="{E34706FF-AFF8-4599-8EF4-D40B59D77245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30" name="그림 129">
              <a:hlinkClick r:id="rId11"/>
              <a:extLst>
                <a:ext uri="{FF2B5EF4-FFF2-40B4-BE49-F238E27FC236}">
                  <a16:creationId xmlns:a16="http://schemas.microsoft.com/office/drawing/2014/main" id="{BC4591E2-0C12-4C8D-A02D-E166CAFC3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6487" y="5326288"/>
              <a:ext cx="716594" cy="724394"/>
            </a:xfrm>
            <a:prstGeom prst="rect">
              <a:avLst/>
            </a:prstGeom>
          </p:spPr>
        </p:pic>
        <p:sp>
          <p:nvSpPr>
            <p:cNvPr id="131" name="내용 개체 틀 4">
              <a:extLst>
                <a:ext uri="{FF2B5EF4-FFF2-40B4-BE49-F238E27FC236}">
                  <a16:creationId xmlns:a16="http://schemas.microsoft.com/office/drawing/2014/main" id="{F289BA1F-3898-4F33-B946-DBC15081E5FE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6080017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2" name="모서리가 둥근 직사각형 145">
              <a:extLst>
                <a:ext uri="{FF2B5EF4-FFF2-40B4-BE49-F238E27FC236}">
                  <a16:creationId xmlns:a16="http://schemas.microsoft.com/office/drawing/2014/main" id="{2778FD99-6B78-4481-AE89-EB00AC1395FB}"/>
                </a:ext>
              </a:extLst>
            </p:cNvPr>
            <p:cNvSpPr/>
            <p:nvPr/>
          </p:nvSpPr>
          <p:spPr>
            <a:xfrm>
              <a:off x="7479652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</a:t>
              </a:r>
            </a:p>
          </p:txBody>
        </p:sp>
        <p:pic>
          <p:nvPicPr>
            <p:cNvPr id="133" name="그림 132">
              <a:hlinkClick r:id="rId37"/>
              <a:extLst>
                <a:ext uri="{FF2B5EF4-FFF2-40B4-BE49-F238E27FC236}">
                  <a16:creationId xmlns:a16="http://schemas.microsoft.com/office/drawing/2014/main" id="{B73EBF3F-E350-4034-8FAA-3AD77D26A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8177" y="4957642"/>
              <a:ext cx="654120" cy="283696"/>
            </a:xfrm>
            <a:prstGeom prst="rect">
              <a:avLst/>
            </a:prstGeom>
          </p:spPr>
        </p:pic>
        <p:sp>
          <p:nvSpPr>
            <p:cNvPr id="134" name="내용 개체 틀 4">
              <a:extLst>
                <a:ext uri="{FF2B5EF4-FFF2-40B4-BE49-F238E27FC236}">
                  <a16:creationId xmlns:a16="http://schemas.microsoft.com/office/drawing/2014/main" id="{F54529CF-5E78-4FB6-954D-F7EC92E3FAF1}"/>
                </a:ext>
              </a:extLst>
            </p:cNvPr>
            <p:cNvSpPr txBox="1">
              <a:spLocks/>
            </p:cNvSpPr>
            <p:nvPr/>
          </p:nvSpPr>
          <p:spPr>
            <a:xfrm>
              <a:off x="9414942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CD712693-9D24-4F99-9635-720102EEF582}"/>
                </a:ext>
              </a:extLst>
            </p:cNvPr>
            <p:cNvGrpSpPr/>
            <p:nvPr/>
          </p:nvGrpSpPr>
          <p:grpSpPr>
            <a:xfrm>
              <a:off x="9339284" y="5317349"/>
              <a:ext cx="711906" cy="928610"/>
              <a:chOff x="9234545" y="5320426"/>
              <a:chExt cx="711906" cy="928610"/>
            </a:xfrm>
          </p:grpSpPr>
          <p:pic>
            <p:nvPicPr>
              <p:cNvPr id="139" name="그림 138">
                <a:extLst>
                  <a:ext uri="{FF2B5EF4-FFF2-40B4-BE49-F238E27FC236}">
                    <a16:creationId xmlns:a16="http://schemas.microsoft.com/office/drawing/2014/main" id="{DB1079D9-E542-4714-ACAA-BAF20C3731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140" name="그림 139">
                <a:extLst>
                  <a:ext uri="{FF2B5EF4-FFF2-40B4-BE49-F238E27FC236}">
                    <a16:creationId xmlns:a16="http://schemas.microsoft.com/office/drawing/2014/main" id="{3998EACB-2B34-451A-89F7-6793FBCD1F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141" name="그림 140">
                <a:extLst>
                  <a:ext uri="{FF2B5EF4-FFF2-40B4-BE49-F238E27FC236}">
                    <a16:creationId xmlns:a16="http://schemas.microsoft.com/office/drawing/2014/main" id="{B18E4BFB-66DA-4AC0-8532-3E35038B40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136" name="모서리가 둥근 직사각형 149">
              <a:extLst>
                <a:ext uri="{FF2B5EF4-FFF2-40B4-BE49-F238E27FC236}">
                  <a16:creationId xmlns:a16="http://schemas.microsoft.com/office/drawing/2014/main" id="{0956CCDE-92F4-4E0D-9D8C-EDF617FA6850}"/>
                </a:ext>
              </a:extLst>
            </p:cNvPr>
            <p:cNvSpPr/>
            <p:nvPr/>
          </p:nvSpPr>
          <p:spPr>
            <a:xfrm>
              <a:off x="8425621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SBP-300CMI</a:t>
              </a:r>
            </a:p>
          </p:txBody>
        </p:sp>
        <p:sp>
          <p:nvSpPr>
            <p:cNvPr id="137" name="내용 개체 틀 4">
              <a:extLst>
                <a:ext uri="{FF2B5EF4-FFF2-40B4-BE49-F238E27FC236}">
                  <a16:creationId xmlns:a16="http://schemas.microsoft.com/office/drawing/2014/main" id="{614E4B09-E657-4F0A-89E0-2B434B76AD5F}"/>
                </a:ext>
              </a:extLst>
            </p:cNvPr>
            <p:cNvSpPr txBox="1">
              <a:spLocks/>
            </p:cNvSpPr>
            <p:nvPr/>
          </p:nvSpPr>
          <p:spPr>
            <a:xfrm>
              <a:off x="9412004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>
              <a:hlinkClick r:id="rId15"/>
              <a:extLst>
                <a:ext uri="{FF2B5EF4-FFF2-40B4-BE49-F238E27FC236}">
                  <a16:creationId xmlns:a16="http://schemas.microsoft.com/office/drawing/2014/main" id="{9B37847F-F66A-42A4-ACD4-F8CF3B421CB6}"/>
                </a:ext>
              </a:extLst>
            </p:cNvPr>
            <p:cNvSpPr/>
            <p:nvPr/>
          </p:nvSpPr>
          <p:spPr>
            <a:xfrm>
              <a:off x="9370781" y="5317349"/>
              <a:ext cx="721146" cy="927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1AC279E0-791C-493B-BA09-16BD7DAC5629}"/>
              </a:ext>
            </a:extLst>
          </p:cNvPr>
          <p:cNvCxnSpPr>
            <a:cxnSpLocks/>
          </p:cNvCxnSpPr>
          <p:nvPr/>
        </p:nvCxnSpPr>
        <p:spPr>
          <a:xfrm>
            <a:off x="6298427" y="4568133"/>
            <a:ext cx="1079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모서리가 둥근 직사각형 126">
            <a:extLst>
              <a:ext uri="{FF2B5EF4-FFF2-40B4-BE49-F238E27FC236}">
                <a16:creationId xmlns:a16="http://schemas.microsoft.com/office/drawing/2014/main" id="{7EBBD50D-6DC9-4F07-9D24-3837A5B2E46B}"/>
              </a:ext>
            </a:extLst>
          </p:cNvPr>
          <p:cNvSpPr/>
          <p:nvPr/>
        </p:nvSpPr>
        <p:spPr>
          <a:xfrm>
            <a:off x="6362432" y="4483887"/>
            <a:ext cx="951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3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Converter</a:t>
            </a:r>
          </a:p>
        </p:txBody>
      </p:sp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02E480A1-8038-49D5-B231-C66A5852EF2A}"/>
              </a:ext>
            </a:extLst>
          </p:cNvPr>
          <p:cNvSpPr txBox="1">
            <a:spLocks/>
          </p:cNvSpPr>
          <p:nvPr/>
        </p:nvSpPr>
        <p:spPr>
          <a:xfrm>
            <a:off x="717558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45" name="그림 144">
            <a:hlinkClick r:id="rId37"/>
            <a:extLst>
              <a:ext uri="{FF2B5EF4-FFF2-40B4-BE49-F238E27FC236}">
                <a16:creationId xmlns:a16="http://schemas.microsoft.com/office/drawing/2014/main" id="{DE883E8B-5725-4060-83B5-1AF56D91D19A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940" y="4957642"/>
            <a:ext cx="654120" cy="283696"/>
          </a:xfrm>
          <a:prstGeom prst="rect">
            <a:avLst/>
          </a:prstGeom>
        </p:spPr>
      </p:pic>
      <p:sp>
        <p:nvSpPr>
          <p:cNvPr id="146" name="내용 개체 틀 4">
            <a:extLst>
              <a:ext uri="{FF2B5EF4-FFF2-40B4-BE49-F238E27FC236}">
                <a16:creationId xmlns:a16="http://schemas.microsoft.com/office/drawing/2014/main" id="{64F54092-00AE-4A23-99AE-CC2612737605}"/>
              </a:ext>
            </a:extLst>
          </p:cNvPr>
          <p:cNvSpPr txBox="1">
            <a:spLocks/>
          </p:cNvSpPr>
          <p:nvPr/>
        </p:nvSpPr>
        <p:spPr>
          <a:xfrm>
            <a:off x="655770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7" name="그림 146">
            <a:hlinkClick r:id="rId39"/>
            <a:extLst>
              <a:ext uri="{FF2B5EF4-FFF2-40B4-BE49-F238E27FC236}">
                <a16:creationId xmlns:a16="http://schemas.microsoft.com/office/drawing/2014/main" id="{8A34EF66-EAB8-4193-9058-E7921A3B9E15}"/>
              </a:ext>
            </a:extLst>
          </p:cNvPr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178"/>
          <a:stretch/>
        </p:blipFill>
        <p:spPr>
          <a:xfrm>
            <a:off x="6608352" y="5324334"/>
            <a:ext cx="459297" cy="459297"/>
          </a:xfrm>
          <a:prstGeom prst="rect">
            <a:avLst/>
          </a:prstGeom>
        </p:spPr>
      </p:pic>
      <p:sp>
        <p:nvSpPr>
          <p:cNvPr id="148" name="내용 개체 틀 4">
            <a:extLst>
              <a:ext uri="{FF2B5EF4-FFF2-40B4-BE49-F238E27FC236}">
                <a16:creationId xmlns:a16="http://schemas.microsoft.com/office/drawing/2014/main" id="{06FBA61B-467D-4BFC-8650-5B2DCCCA5A52}"/>
              </a:ext>
            </a:extLst>
          </p:cNvPr>
          <p:cNvSpPr txBox="1">
            <a:spLocks/>
          </p:cNvSpPr>
          <p:nvPr/>
        </p:nvSpPr>
        <p:spPr>
          <a:xfrm>
            <a:off x="6557705" y="556932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SBP-C15H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49B02F-7287-46FA-8F7B-3082AE50A489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857"/>
          <a:stretch/>
        </p:blipFill>
        <p:spPr>
          <a:xfrm>
            <a:off x="6148385" y="1516063"/>
            <a:ext cx="2371132" cy="28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00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268F034-F76A-4901-BF7C-EC64100B528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02C7394A-6B11-4E90-9450-39E5934129B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C617D4D1-4CC5-4D92-9C9E-0BEC35C467D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양쪽 모서리가 둥근 사각형 80">
            <a:extLst>
              <a:ext uri="{FF2B5EF4-FFF2-40B4-BE49-F238E27FC236}">
                <a16:creationId xmlns:a16="http://schemas.microsoft.com/office/drawing/2014/main" id="{6BD90798-B168-45D7-97D4-74331A73EAE2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1" name="양쪽 모서리가 둥근 사각형 81">
            <a:extLst>
              <a:ext uri="{FF2B5EF4-FFF2-40B4-BE49-F238E27FC236}">
                <a16:creationId xmlns:a16="http://schemas.microsoft.com/office/drawing/2014/main" id="{1874B403-5DB6-48C5-8135-D9D86A5AA11A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2" name="양쪽 모서리가 둥근 사각형 82">
            <a:extLst>
              <a:ext uri="{FF2B5EF4-FFF2-40B4-BE49-F238E27FC236}">
                <a16:creationId xmlns:a16="http://schemas.microsoft.com/office/drawing/2014/main" id="{95607F7D-4E19-45B2-BF91-0C6F0246DA03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3" name="양쪽 모서리가 둥근 사각형 83">
            <a:extLst>
              <a:ext uri="{FF2B5EF4-FFF2-40B4-BE49-F238E27FC236}">
                <a16:creationId xmlns:a16="http://schemas.microsoft.com/office/drawing/2014/main" id="{DF6D433A-AAD7-4F2D-B8CE-E25B4C3A0DB0}"/>
              </a:ext>
            </a:extLst>
          </p:cNvPr>
          <p:cNvSpPr/>
          <p:nvPr/>
        </p:nvSpPr>
        <p:spPr>
          <a:xfrm>
            <a:off x="4079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ECE151C6-40C9-4132-92FB-E9C50CC49161}"/>
              </a:ext>
            </a:extLst>
          </p:cNvPr>
          <p:cNvGrpSpPr/>
          <p:nvPr/>
        </p:nvGrpSpPr>
        <p:grpSpPr>
          <a:xfrm>
            <a:off x="8888603" y="5267956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B6AFB243-3897-4DED-88F3-49460E6346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E21E399F-BF1D-4004-9158-863C79CD69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C2723BB2-1367-425C-A459-06230991B2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6D1BED97-7F92-4361-B154-620BBAE0D2B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3C9061AB-8388-43FB-AC5E-2EA3A1637D28}"/>
              </a:ext>
            </a:extLst>
          </p:cNvPr>
          <p:cNvGrpSpPr/>
          <p:nvPr/>
        </p:nvGrpSpPr>
        <p:grpSpPr>
          <a:xfrm>
            <a:off x="7353709" y="4668514"/>
            <a:ext cx="1153146" cy="1674000"/>
            <a:chOff x="6235069" y="4638622"/>
            <a:chExt cx="1153146" cy="1674000"/>
          </a:xfrm>
        </p:grpSpPr>
        <p:sp>
          <p:nvSpPr>
            <p:cNvPr id="130" name="모서리가 둥근 직사각형 279">
              <a:extLst>
                <a:ext uri="{FF2B5EF4-FFF2-40B4-BE49-F238E27FC236}">
                  <a16:creationId xmlns:a16="http://schemas.microsoft.com/office/drawing/2014/main" id="{93D08B40-9A6A-4B29-89A3-9589066A5397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1" name="모서리가 둥근 직사각형 262">
              <a:extLst>
                <a:ext uri="{FF2B5EF4-FFF2-40B4-BE49-F238E27FC236}">
                  <a16:creationId xmlns:a16="http://schemas.microsoft.com/office/drawing/2014/main" id="{9DB5E787-87F5-4063-8359-D14A6F78C288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32" name="내용 개체 틀 4">
            <a:extLst>
              <a:ext uri="{FF2B5EF4-FFF2-40B4-BE49-F238E27FC236}">
                <a16:creationId xmlns:a16="http://schemas.microsoft.com/office/drawing/2014/main" id="{60452A23-0697-4A28-AA17-204F10FA5532}"/>
              </a:ext>
            </a:extLst>
          </p:cNvPr>
          <p:cNvSpPr txBox="1">
            <a:spLocks/>
          </p:cNvSpPr>
          <p:nvPr/>
        </p:nvSpPr>
        <p:spPr>
          <a:xfrm>
            <a:off x="752123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그림 132">
            <a:hlinkClick r:id="rId4"/>
            <a:extLst>
              <a:ext uri="{FF2B5EF4-FFF2-40B4-BE49-F238E27FC236}">
                <a16:creationId xmlns:a16="http://schemas.microsoft.com/office/drawing/2014/main" id="{50B2B3B7-4414-4224-A8C1-B24297F832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4168" y="4898070"/>
            <a:ext cx="652228" cy="911750"/>
          </a:xfrm>
          <a:prstGeom prst="rect">
            <a:avLst/>
          </a:prstGeom>
        </p:spPr>
      </p:pic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F32223F2-331A-4996-9C4B-F30A1F9C1B7F}"/>
              </a:ext>
            </a:extLst>
          </p:cNvPr>
          <p:cNvGrpSpPr/>
          <p:nvPr/>
        </p:nvGrpSpPr>
        <p:grpSpPr>
          <a:xfrm>
            <a:off x="7353709" y="4483887"/>
            <a:ext cx="1153146" cy="180000"/>
            <a:chOff x="545300" y="4483887"/>
            <a:chExt cx="1153146" cy="180000"/>
          </a:xfrm>
        </p:grpSpPr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3EF7CCB7-6C3E-4BEB-B290-E50BDC25D097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모서리가 둥근 직사각형 273">
              <a:extLst>
                <a:ext uri="{FF2B5EF4-FFF2-40B4-BE49-F238E27FC236}">
                  <a16:creationId xmlns:a16="http://schemas.microsoft.com/office/drawing/2014/main" id="{2C86CA3F-F92B-45B0-BC29-8BA28641D2A5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EDD94DF3-D651-4F38-BEF0-5792BFEF4EA8}"/>
              </a:ext>
            </a:extLst>
          </p:cNvPr>
          <p:cNvCxnSpPr>
            <a:cxnSpLocks/>
          </p:cNvCxnSpPr>
          <p:nvPr/>
        </p:nvCxnSpPr>
        <p:spPr>
          <a:xfrm>
            <a:off x="91442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C9996660-F9B5-4D1F-BAD3-2A7D65F46225}"/>
              </a:ext>
            </a:extLst>
          </p:cNvPr>
          <p:cNvSpPr txBox="1">
            <a:spLocks/>
          </p:cNvSpPr>
          <p:nvPr/>
        </p:nvSpPr>
        <p:spPr>
          <a:xfrm>
            <a:off x="932581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pic>
        <p:nvPicPr>
          <p:cNvPr id="139" name="그림 138">
            <a:hlinkClick r:id="rId6"/>
            <a:extLst>
              <a:ext uri="{FF2B5EF4-FFF2-40B4-BE49-F238E27FC236}">
                <a16:creationId xmlns:a16="http://schemas.microsoft.com/office/drawing/2014/main" id="{7B80515D-272A-4F2A-8DBA-176CCCDE60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5979" y="4823438"/>
            <a:ext cx="1111004" cy="1111004"/>
          </a:xfrm>
          <a:prstGeom prst="rect">
            <a:avLst/>
          </a:prstGeom>
        </p:spPr>
      </p:pic>
      <p:sp>
        <p:nvSpPr>
          <p:cNvPr id="140" name="모서리가 둥근 직사각형 174">
            <a:extLst>
              <a:ext uri="{FF2B5EF4-FFF2-40B4-BE49-F238E27FC236}">
                <a16:creationId xmlns:a16="http://schemas.microsoft.com/office/drawing/2014/main" id="{4623C38A-A111-4E51-9D77-5B2238241902}"/>
              </a:ext>
            </a:extLst>
          </p:cNvPr>
          <p:cNvSpPr/>
          <p:nvPr/>
        </p:nvSpPr>
        <p:spPr>
          <a:xfrm>
            <a:off x="948348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0CC53BD9-A52E-4399-9220-8773DAFF2650}"/>
              </a:ext>
            </a:extLst>
          </p:cNvPr>
          <p:cNvGrpSpPr/>
          <p:nvPr/>
        </p:nvGrpSpPr>
        <p:grpSpPr>
          <a:xfrm>
            <a:off x="3248481" y="5267956"/>
            <a:ext cx="180001" cy="180001"/>
            <a:chOff x="7544200" y="5288276"/>
            <a:chExt cx="180001" cy="180001"/>
          </a:xfrm>
        </p:grpSpPr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462E40DA-A056-4E6A-9121-D63D9BEE85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38A153E4-5AD1-4635-A74A-4E69A82C426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0FD8F8E4-10B7-49A1-B650-6E96080E44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직선 연결선 144">
                <a:extLst>
                  <a:ext uri="{FF2B5EF4-FFF2-40B4-BE49-F238E27FC236}">
                    <a16:creationId xmlns:a16="http://schemas.microsoft.com/office/drawing/2014/main" id="{A347A458-6A0E-4DCA-9885-112D76891F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8644B1EA-A6AD-45A7-B31F-61FE590AAA8B}"/>
              </a:ext>
            </a:extLst>
          </p:cNvPr>
          <p:cNvGrpSpPr/>
          <p:nvPr/>
        </p:nvGrpSpPr>
        <p:grpSpPr>
          <a:xfrm>
            <a:off x="1712203" y="4483887"/>
            <a:ext cx="1153146" cy="1858627"/>
            <a:chOff x="1867969" y="4483887"/>
            <a:chExt cx="1153146" cy="1858627"/>
          </a:xfrm>
        </p:grpSpPr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F98EFBD4-D321-45EB-A266-06F91410493A}"/>
                </a:ext>
              </a:extLst>
            </p:cNvPr>
            <p:cNvGrpSpPr/>
            <p:nvPr/>
          </p:nvGrpSpPr>
          <p:grpSpPr>
            <a:xfrm>
              <a:off x="1867969" y="4668514"/>
              <a:ext cx="1153146" cy="1674000"/>
              <a:chOff x="6235069" y="4638622"/>
              <a:chExt cx="1153146" cy="1674000"/>
            </a:xfrm>
          </p:grpSpPr>
          <p:sp>
            <p:nvSpPr>
              <p:cNvPr id="153" name="모서리가 둥근 직사각형 279">
                <a:extLst>
                  <a:ext uri="{FF2B5EF4-FFF2-40B4-BE49-F238E27FC236}">
                    <a16:creationId xmlns:a16="http://schemas.microsoft.com/office/drawing/2014/main" id="{4EA9F368-EB41-4F00-9CB5-A9CAF18BFAB0}"/>
                  </a:ext>
                </a:extLst>
              </p:cNvPr>
              <p:cNvSpPr/>
              <p:nvPr/>
            </p:nvSpPr>
            <p:spPr>
              <a:xfrm>
                <a:off x="6235069" y="4692622"/>
                <a:ext cx="1153146" cy="1620000"/>
              </a:xfrm>
              <a:prstGeom prst="roundRect">
                <a:avLst>
                  <a:gd name="adj" fmla="val 0"/>
                </a:avLst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89A6B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154" name="모서리가 둥근 직사각형 262">
                <a:extLst>
                  <a:ext uri="{FF2B5EF4-FFF2-40B4-BE49-F238E27FC236}">
                    <a16:creationId xmlns:a16="http://schemas.microsoft.com/office/drawing/2014/main" id="{31BBFE3D-201E-42EE-94E3-B5D75A68B544}"/>
                  </a:ext>
                </a:extLst>
              </p:cNvPr>
              <p:cNvSpPr/>
              <p:nvPr/>
            </p:nvSpPr>
            <p:spPr>
              <a:xfrm>
                <a:off x="6613642" y="4638622"/>
                <a:ext cx="396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Option</a:t>
                </a:r>
                <a:endParaRPr kumimoji="0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8" name="내용 개체 틀 4">
              <a:extLst>
                <a:ext uri="{FF2B5EF4-FFF2-40B4-BE49-F238E27FC236}">
                  <a16:creationId xmlns:a16="http://schemas.microsoft.com/office/drawing/2014/main" id="{1E4E1A49-6298-42A9-B0BC-9EFF25FFD6FF}"/>
                </a:ext>
              </a:extLst>
            </p:cNvPr>
            <p:cNvSpPr txBox="1">
              <a:spLocks/>
            </p:cNvSpPr>
            <p:nvPr/>
          </p:nvSpPr>
          <p:spPr>
            <a:xfrm>
              <a:off x="203549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4"/>
              <a:extLst>
                <a:ext uri="{FF2B5EF4-FFF2-40B4-BE49-F238E27FC236}">
                  <a16:creationId xmlns:a16="http://schemas.microsoft.com/office/drawing/2014/main" id="{DBA6A7D0-B631-4A9C-8591-30A509EF3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18428" y="4898070"/>
              <a:ext cx="652228" cy="911750"/>
            </a:xfrm>
            <a:prstGeom prst="rect">
              <a:avLst/>
            </a:prstGeom>
          </p:spPr>
        </p:pic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0AF9B9C0-DDAF-477A-918A-9A30B0617238}"/>
                </a:ext>
              </a:extLst>
            </p:cNvPr>
            <p:cNvGrpSpPr/>
            <p:nvPr/>
          </p:nvGrpSpPr>
          <p:grpSpPr>
            <a:xfrm>
              <a:off x="1867969" y="4483887"/>
              <a:ext cx="1153146" cy="180000"/>
              <a:chOff x="545300" y="4483887"/>
              <a:chExt cx="1153146" cy="180000"/>
            </a:xfrm>
          </p:grpSpPr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ADFE1B0B-E7EF-4F3E-A857-612CE08A82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0" y="4573887"/>
                <a:ext cx="1153146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모서리가 둥근 직사각형 273">
                <a:extLst>
                  <a:ext uri="{FF2B5EF4-FFF2-40B4-BE49-F238E27FC236}">
                    <a16:creationId xmlns:a16="http://schemas.microsoft.com/office/drawing/2014/main" id="{297090FB-A847-4B24-A676-52488478293D}"/>
                  </a:ext>
                </a:extLst>
              </p:cNvPr>
              <p:cNvSpPr/>
              <p:nvPr/>
            </p:nvSpPr>
            <p:spPr>
              <a:xfrm>
                <a:off x="885340" y="4483887"/>
                <a:ext cx="473066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8DD38F87-A915-4FE8-873F-8E297C99F852}"/>
              </a:ext>
            </a:extLst>
          </p:cNvPr>
          <p:cNvGrpSpPr/>
          <p:nvPr/>
        </p:nvGrpSpPr>
        <p:grpSpPr>
          <a:xfrm>
            <a:off x="3628394" y="4483887"/>
            <a:ext cx="1111004" cy="1861311"/>
            <a:chOff x="3621694" y="4483887"/>
            <a:chExt cx="1111004" cy="1861311"/>
          </a:xfrm>
        </p:grpSpPr>
        <p:cxnSp>
          <p:nvCxnSpPr>
            <p:cNvPr id="156" name="직선 연결선 155">
              <a:extLst>
                <a:ext uri="{FF2B5EF4-FFF2-40B4-BE49-F238E27FC236}">
                  <a16:creationId xmlns:a16="http://schemas.microsoft.com/office/drawing/2014/main" id="{9AB26ABA-A233-4676-98E0-4323CAFB1E86}"/>
                </a:ext>
              </a:extLst>
            </p:cNvPr>
            <p:cNvCxnSpPr>
              <a:cxnSpLocks/>
            </p:cNvCxnSpPr>
            <p:nvPr/>
          </p:nvCxnSpPr>
          <p:spPr>
            <a:xfrm>
              <a:off x="3644897" y="4573887"/>
              <a:ext cx="1064599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모서리가 둥근 직사각형 49">
              <a:extLst>
                <a:ext uri="{FF2B5EF4-FFF2-40B4-BE49-F238E27FC236}">
                  <a16:creationId xmlns:a16="http://schemas.microsoft.com/office/drawing/2014/main" id="{120F2195-E9CF-4527-935E-A60840873ACA}"/>
                </a:ext>
              </a:extLst>
            </p:cNvPr>
            <p:cNvSpPr/>
            <p:nvPr/>
          </p:nvSpPr>
          <p:spPr>
            <a:xfrm>
              <a:off x="3881082" y="4483887"/>
              <a:ext cx="592228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내용 개체 틀 4">
              <a:extLst>
                <a:ext uri="{FF2B5EF4-FFF2-40B4-BE49-F238E27FC236}">
                  <a16:creationId xmlns:a16="http://schemas.microsoft.com/office/drawing/2014/main" id="{B14DD5DC-5FA3-4AED-B889-8A233F42A966}"/>
                </a:ext>
              </a:extLst>
            </p:cNvPr>
            <p:cNvSpPr txBox="1">
              <a:spLocks/>
            </p:cNvSpPr>
            <p:nvPr/>
          </p:nvSpPr>
          <p:spPr>
            <a:xfrm>
              <a:off x="364152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</a:p>
          </p:txBody>
        </p:sp>
        <p:pic>
          <p:nvPicPr>
            <p:cNvPr id="159" name="그림 158">
              <a:hlinkClick r:id="rId8"/>
              <a:extLst>
                <a:ext uri="{FF2B5EF4-FFF2-40B4-BE49-F238E27FC236}">
                  <a16:creationId xmlns:a16="http://schemas.microsoft.com/office/drawing/2014/main" id="{A0C595E2-99E6-4F0A-922A-1848F1B95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694" y="4823051"/>
              <a:ext cx="1111004" cy="1111004"/>
            </a:xfrm>
            <a:prstGeom prst="rect">
              <a:avLst/>
            </a:prstGeom>
          </p:spPr>
        </p:pic>
      </p:grpSp>
      <p:pic>
        <p:nvPicPr>
          <p:cNvPr id="160" name="그림 159">
            <a:extLst>
              <a:ext uri="{FF2B5EF4-FFF2-40B4-BE49-F238E27FC236}">
                <a16:creationId xmlns:a16="http://schemas.microsoft.com/office/drawing/2014/main" id="{F3F98555-C37A-4B67-AC44-BC037ECBF1D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2" y="1520824"/>
            <a:ext cx="5635632" cy="2880000"/>
          </a:xfrm>
          <a:prstGeom prst="rect">
            <a:avLst/>
          </a:prstGeom>
        </p:spPr>
      </p:pic>
      <p:pic>
        <p:nvPicPr>
          <p:cNvPr id="161" name="그림 160">
            <a:extLst>
              <a:ext uri="{FF2B5EF4-FFF2-40B4-BE49-F238E27FC236}">
                <a16:creationId xmlns:a16="http://schemas.microsoft.com/office/drawing/2014/main" id="{00E5C3B0-36C7-4F22-9AE5-4554A12CF31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2" y="1520824"/>
            <a:ext cx="5635632" cy="2880000"/>
          </a:xfrm>
          <a:prstGeom prst="rect">
            <a:avLst/>
          </a:prstGeom>
        </p:spPr>
      </p:pic>
      <p:sp>
        <p:nvSpPr>
          <p:cNvPr id="58" name="자유형: 도형 57">
            <a:hlinkClick r:id="rId12" action="ppaction://hlinksldjump"/>
            <a:extLst>
              <a:ext uri="{FF2B5EF4-FFF2-40B4-BE49-F238E27FC236}">
                <a16:creationId xmlns:a16="http://schemas.microsoft.com/office/drawing/2014/main" id="{2DF0E96E-91C3-4F51-A18D-0F078A26F5BC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직사각형 58">
            <a:hlinkClick r:id="rId13" action="ppaction://hlinksldjump"/>
            <a:extLst>
              <a:ext uri="{FF2B5EF4-FFF2-40B4-BE49-F238E27FC236}">
                <a16:creationId xmlns:a16="http://schemas.microsoft.com/office/drawing/2014/main" id="{C766B927-B668-4D33-B096-2576DACF6E47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14" action="ppaction://hlinksldjump"/>
            <a:extLst>
              <a:ext uri="{FF2B5EF4-FFF2-40B4-BE49-F238E27FC236}">
                <a16:creationId xmlns:a16="http://schemas.microsoft.com/office/drawing/2014/main" id="{6DB8BDBF-05F0-4CDC-8AF4-ED9860D20048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15" action="ppaction://hlinksldjump"/>
            <a:extLst>
              <a:ext uri="{FF2B5EF4-FFF2-40B4-BE49-F238E27FC236}">
                <a16:creationId xmlns:a16="http://schemas.microsoft.com/office/drawing/2014/main" id="{D1327A23-5AFF-4C67-9154-8BF15BE0FC09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>
            <a:hlinkClick r:id="rId16" action="ppaction://hlinksldjump"/>
            <a:extLst>
              <a:ext uri="{FF2B5EF4-FFF2-40B4-BE49-F238E27FC236}">
                <a16:creationId xmlns:a16="http://schemas.microsoft.com/office/drawing/2014/main" id="{88D7C9B4-7C36-4BB1-9E07-D6DF9971415D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17" action="ppaction://hlinksldjump"/>
            <a:extLst>
              <a:ext uri="{FF2B5EF4-FFF2-40B4-BE49-F238E27FC236}">
                <a16:creationId xmlns:a16="http://schemas.microsoft.com/office/drawing/2014/main" id="{B450F6C3-5A58-4B90-BDAA-8DFCD0954020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사각형: 둥근 모서리 63">
            <a:hlinkClick r:id="rId18" action="ppaction://hlinksldjump"/>
            <a:extLst>
              <a:ext uri="{FF2B5EF4-FFF2-40B4-BE49-F238E27FC236}">
                <a16:creationId xmlns:a16="http://schemas.microsoft.com/office/drawing/2014/main" id="{BFB49633-BCDE-40BE-86BE-27D27A36CA62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: 도형 64">
            <a:hlinkClick r:id="rId19" action="ppaction://hlinksldjump"/>
            <a:extLst>
              <a:ext uri="{FF2B5EF4-FFF2-40B4-BE49-F238E27FC236}">
                <a16:creationId xmlns:a16="http://schemas.microsoft.com/office/drawing/2014/main" id="{0079B1A2-9FF6-413F-BC57-EA6481254AC0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: 도형 65">
            <a:hlinkClick r:id="rId20" action="ppaction://hlinksldjump"/>
            <a:extLst>
              <a:ext uri="{FF2B5EF4-FFF2-40B4-BE49-F238E27FC236}">
                <a16:creationId xmlns:a16="http://schemas.microsoft.com/office/drawing/2014/main" id="{A15C01C3-9212-47CF-81F7-542DBD2A9CB5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21" action="ppaction://hlinksldjump"/>
            <a:extLst>
              <a:ext uri="{FF2B5EF4-FFF2-40B4-BE49-F238E27FC236}">
                <a16:creationId xmlns:a16="http://schemas.microsoft.com/office/drawing/2014/main" id="{FCE5A067-44DB-4782-94DA-229444BCDFB8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934F103A-7DCF-4CA6-ADEA-41AE75DFDEC5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2CF54863-58DF-4391-AA32-91377E860B0C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25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1234A8A3-C817-4A61-91A3-0E3F21BE63F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1">
            <a:extLst>
              <a:ext uri="{FF2B5EF4-FFF2-40B4-BE49-F238E27FC236}">
                <a16:creationId xmlns:a16="http://schemas.microsoft.com/office/drawing/2014/main" id="{BD00FE0A-0AEB-478F-944F-FAF4C8894D7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401A6DBD-4F6F-4EFF-B37E-9235B898DC32}"/>
              </a:ext>
            </a:extLst>
          </p:cNvPr>
          <p:cNvGrpSpPr/>
          <p:nvPr/>
        </p:nvGrpSpPr>
        <p:grpSpPr>
          <a:xfrm>
            <a:off x="6926106" y="5283196"/>
            <a:ext cx="180001" cy="180001"/>
            <a:chOff x="7544200" y="5288276"/>
            <a:chExt cx="180001" cy="180001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110F5BCB-16CF-468D-BC9D-D62E96879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0F70DBE9-A41E-43D7-B82A-D6294923C35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4E0EDFE1-8585-4E50-A53C-2B8505CD1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71D0FE2D-2E55-4D38-9B99-533BF092674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2" name="그림 91">
            <a:hlinkClick r:id="rId2"/>
            <a:extLst>
              <a:ext uri="{FF2B5EF4-FFF2-40B4-BE49-F238E27FC236}">
                <a16:creationId xmlns:a16="http://schemas.microsoft.com/office/drawing/2014/main" id="{601F2D16-3334-4F05-AD5E-58B7E5E63A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36899" y="4819539"/>
            <a:ext cx="1111004" cy="1111004"/>
          </a:xfrm>
          <a:prstGeom prst="rect">
            <a:avLst/>
          </a:prstGeom>
        </p:spPr>
      </p:pic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9AF891E4-223D-47B2-A565-A3B07E9B03D7}"/>
              </a:ext>
            </a:extLst>
          </p:cNvPr>
          <p:cNvSpPr txBox="1">
            <a:spLocks/>
          </p:cNvSpPr>
          <p:nvPr/>
        </p:nvSpPr>
        <p:spPr>
          <a:xfrm>
            <a:off x="425673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27EFB422-8D0C-4AB3-ADE2-B14C247B848A}"/>
              </a:ext>
            </a:extLst>
          </p:cNvPr>
          <p:cNvSpPr txBox="1">
            <a:spLocks/>
          </p:cNvSpPr>
          <p:nvPr/>
        </p:nvSpPr>
        <p:spPr>
          <a:xfrm>
            <a:off x="560261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8A3A7132-5C63-41FE-82A8-3B4AFC47A84A}"/>
              </a:ext>
            </a:extLst>
          </p:cNvPr>
          <p:cNvCxnSpPr>
            <a:cxnSpLocks/>
          </p:cNvCxnSpPr>
          <p:nvPr/>
        </p:nvCxnSpPr>
        <p:spPr>
          <a:xfrm>
            <a:off x="438324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모서리가 둥근 직사각형 174">
            <a:extLst>
              <a:ext uri="{FF2B5EF4-FFF2-40B4-BE49-F238E27FC236}">
                <a16:creationId xmlns:a16="http://schemas.microsoft.com/office/drawing/2014/main" id="{6A9B31E4-F459-4561-A810-4B9B6CFF74FD}"/>
              </a:ext>
            </a:extLst>
          </p:cNvPr>
          <p:cNvSpPr/>
          <p:nvPr/>
        </p:nvSpPr>
        <p:spPr>
          <a:xfrm>
            <a:off x="494635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4"/>
            <a:extLst>
              <a:ext uri="{FF2B5EF4-FFF2-40B4-BE49-F238E27FC236}">
                <a16:creationId xmlns:a16="http://schemas.microsoft.com/office/drawing/2014/main" id="{68278D3A-62C8-4AEA-B223-FF4A3E310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784" y="4819539"/>
            <a:ext cx="1111004" cy="1111004"/>
          </a:xfrm>
          <a:prstGeom prst="rect">
            <a:avLst/>
          </a:prstGeom>
        </p:spPr>
      </p:pic>
      <p:sp>
        <p:nvSpPr>
          <p:cNvPr id="98" name="내용 개체 틀 4">
            <a:extLst>
              <a:ext uri="{FF2B5EF4-FFF2-40B4-BE49-F238E27FC236}">
                <a16:creationId xmlns:a16="http://schemas.microsoft.com/office/drawing/2014/main" id="{0DE675AD-0BF0-4E81-A851-7D58735D3B66}"/>
              </a:ext>
            </a:extLst>
          </p:cNvPr>
          <p:cNvSpPr txBox="1">
            <a:spLocks/>
          </p:cNvSpPr>
          <p:nvPr/>
        </p:nvSpPr>
        <p:spPr>
          <a:xfrm>
            <a:off x="528862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99" name="그림 98">
            <a:hlinkClick r:id="rId6"/>
            <a:extLst>
              <a:ext uri="{FF2B5EF4-FFF2-40B4-BE49-F238E27FC236}">
                <a16:creationId xmlns:a16="http://schemas.microsoft.com/office/drawing/2014/main" id="{3413F1C1-3F27-4FF9-9FDA-CFACE469E6A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51240" y="4815850"/>
            <a:ext cx="1116000" cy="1116000"/>
          </a:xfrm>
          <a:prstGeom prst="rect">
            <a:avLst/>
          </a:prstGeom>
        </p:spPr>
      </p:pic>
      <p:pic>
        <p:nvPicPr>
          <p:cNvPr id="100" name="그림 99">
            <a:hlinkClick r:id="rId8"/>
            <a:extLst>
              <a:ext uri="{FF2B5EF4-FFF2-40B4-BE49-F238E27FC236}">
                <a16:creationId xmlns:a16="http://schemas.microsoft.com/office/drawing/2014/main" id="{B028C484-EB14-463D-8455-19E6ACE481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7768" y="4823438"/>
            <a:ext cx="1111004" cy="1111004"/>
          </a:xfrm>
          <a:prstGeom prst="rect">
            <a:avLst/>
          </a:prstGeom>
        </p:spPr>
      </p:pic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0BC7ADEC-E6E8-4917-B776-4289B39DD413}"/>
              </a:ext>
            </a:extLst>
          </p:cNvPr>
          <p:cNvSpPr txBox="1">
            <a:spLocks/>
          </p:cNvSpPr>
          <p:nvPr/>
        </p:nvSpPr>
        <p:spPr>
          <a:xfrm>
            <a:off x="717356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내용 개체 틀 4">
            <a:extLst>
              <a:ext uri="{FF2B5EF4-FFF2-40B4-BE49-F238E27FC236}">
                <a16:creationId xmlns:a16="http://schemas.microsoft.com/office/drawing/2014/main" id="{9DBD083E-7AEB-40DD-A3DB-62D2DC4CAD23}"/>
              </a:ext>
            </a:extLst>
          </p:cNvPr>
          <p:cNvSpPr txBox="1">
            <a:spLocks/>
          </p:cNvSpPr>
          <p:nvPr/>
        </p:nvSpPr>
        <p:spPr>
          <a:xfrm>
            <a:off x="863759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813D2AA7-7DC0-4E00-B013-D1D22A120616}"/>
              </a:ext>
            </a:extLst>
          </p:cNvPr>
          <p:cNvCxnSpPr>
            <a:cxnSpLocks/>
          </p:cNvCxnSpPr>
          <p:nvPr/>
        </p:nvCxnSpPr>
        <p:spPr>
          <a:xfrm>
            <a:off x="859727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126">
            <a:extLst>
              <a:ext uri="{FF2B5EF4-FFF2-40B4-BE49-F238E27FC236}">
                <a16:creationId xmlns:a16="http://schemas.microsoft.com/office/drawing/2014/main" id="{B9970D11-57FC-4461-9D44-2C4B8EAB96D8}"/>
              </a:ext>
            </a:extLst>
          </p:cNvPr>
          <p:cNvSpPr/>
          <p:nvPr/>
        </p:nvSpPr>
        <p:spPr>
          <a:xfrm>
            <a:off x="866927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5C598F80-1359-48BD-B14B-1B646D6CE7A4}"/>
              </a:ext>
            </a:extLst>
          </p:cNvPr>
          <p:cNvCxnSpPr>
            <a:cxnSpLocks/>
          </p:cNvCxnSpPr>
          <p:nvPr/>
        </p:nvCxnSpPr>
        <p:spPr>
          <a:xfrm>
            <a:off x="713324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모서리가 둥근 직사각형 126">
            <a:extLst>
              <a:ext uri="{FF2B5EF4-FFF2-40B4-BE49-F238E27FC236}">
                <a16:creationId xmlns:a16="http://schemas.microsoft.com/office/drawing/2014/main" id="{03140B47-6321-45AA-9CC7-D7B14F7DB469}"/>
              </a:ext>
            </a:extLst>
          </p:cNvPr>
          <p:cNvSpPr/>
          <p:nvPr/>
        </p:nvSpPr>
        <p:spPr>
          <a:xfrm>
            <a:off x="7191408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B64EC8D6-5CD3-4993-89B9-EBFD7790A628}"/>
              </a:ext>
            </a:extLst>
          </p:cNvPr>
          <p:cNvGrpSpPr/>
          <p:nvPr/>
        </p:nvGrpSpPr>
        <p:grpSpPr>
          <a:xfrm>
            <a:off x="8348310" y="5283196"/>
            <a:ext cx="180001" cy="180001"/>
            <a:chOff x="7544200" y="5288276"/>
            <a:chExt cx="180001" cy="180001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5EFEFCB1-382E-4948-B041-5F5BD53F3A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780E708-8FA1-4088-AEBD-E48FFC62914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627B5F4E-FCBC-4546-893B-D5094CDA9C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56FEC9AF-5479-486B-BBE3-AE0956E6B4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B0F55921-CFAB-4987-B837-634F249C3B80}"/>
              </a:ext>
            </a:extLst>
          </p:cNvPr>
          <p:cNvGrpSpPr/>
          <p:nvPr/>
        </p:nvGrpSpPr>
        <p:grpSpPr>
          <a:xfrm>
            <a:off x="3873608" y="5267956"/>
            <a:ext cx="180001" cy="180001"/>
            <a:chOff x="7544200" y="5288276"/>
            <a:chExt cx="180001" cy="180001"/>
          </a:xfrm>
        </p:grpSpPr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8DED3213-181D-47D6-A7CC-48929966B5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CE24090F-1857-41AA-9AF7-E5A9D0C55E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494FA534-B73C-4021-90F4-4A1045662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연결선 115">
                <a:extLst>
                  <a:ext uri="{FF2B5EF4-FFF2-40B4-BE49-F238E27FC236}">
                    <a16:creationId xmlns:a16="http://schemas.microsoft.com/office/drawing/2014/main" id="{A183201F-E6D9-49F2-B0CA-2EA72726AF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0DD64AD0-901B-4A81-8C47-D0D60F465A3F}"/>
              </a:ext>
            </a:extLst>
          </p:cNvPr>
          <p:cNvGrpSpPr/>
          <p:nvPr/>
        </p:nvGrpSpPr>
        <p:grpSpPr>
          <a:xfrm>
            <a:off x="2442726" y="4668514"/>
            <a:ext cx="1153146" cy="1674000"/>
            <a:chOff x="6235069" y="4638622"/>
            <a:chExt cx="1153146" cy="1674000"/>
          </a:xfrm>
        </p:grpSpPr>
        <p:sp>
          <p:nvSpPr>
            <p:cNvPr id="118" name="모서리가 둥근 직사각형 279">
              <a:extLst>
                <a:ext uri="{FF2B5EF4-FFF2-40B4-BE49-F238E27FC236}">
                  <a16:creationId xmlns:a16="http://schemas.microsoft.com/office/drawing/2014/main" id="{6C7DC48F-A6B3-4D69-AF75-68AAB329596E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262">
              <a:extLst>
                <a:ext uri="{FF2B5EF4-FFF2-40B4-BE49-F238E27FC236}">
                  <a16:creationId xmlns:a16="http://schemas.microsoft.com/office/drawing/2014/main" id="{C78073D0-3654-4E13-B567-E3260D8D859D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020DCB93-0921-4BBE-9F6E-DEF0CF4322AA}"/>
              </a:ext>
            </a:extLst>
          </p:cNvPr>
          <p:cNvSpPr txBox="1">
            <a:spLocks/>
          </p:cNvSpPr>
          <p:nvPr/>
        </p:nvSpPr>
        <p:spPr>
          <a:xfrm>
            <a:off x="261025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" name="그림 120">
            <a:hlinkClick r:id="rId10"/>
            <a:extLst>
              <a:ext uri="{FF2B5EF4-FFF2-40B4-BE49-F238E27FC236}">
                <a16:creationId xmlns:a16="http://schemas.microsoft.com/office/drawing/2014/main" id="{99AE973B-88CC-4036-87D5-91ECCB4C20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3185" y="4898070"/>
            <a:ext cx="652228" cy="911750"/>
          </a:xfrm>
          <a:prstGeom prst="rect">
            <a:avLst/>
          </a:prstGeom>
        </p:spPr>
      </p:pic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3E02FE92-11A3-4A7F-987A-773309655CBB}"/>
              </a:ext>
            </a:extLst>
          </p:cNvPr>
          <p:cNvGrpSpPr/>
          <p:nvPr/>
        </p:nvGrpSpPr>
        <p:grpSpPr>
          <a:xfrm>
            <a:off x="2442726" y="4483887"/>
            <a:ext cx="1153146" cy="180000"/>
            <a:chOff x="545300" y="4483887"/>
            <a:chExt cx="1153146" cy="180000"/>
          </a:xfrm>
        </p:grpSpPr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2063AC4C-9E31-4093-97CD-B78E64F4B4B8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모서리가 둥근 직사각형 273">
              <a:extLst>
                <a:ext uri="{FF2B5EF4-FFF2-40B4-BE49-F238E27FC236}">
                  <a16:creationId xmlns:a16="http://schemas.microsoft.com/office/drawing/2014/main" id="{0164AF18-72BE-45D5-B442-C0AFBE744DD7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4" name="그림 43">
            <a:extLst>
              <a:ext uri="{FF2B5EF4-FFF2-40B4-BE49-F238E27FC236}">
                <a16:creationId xmlns:a16="http://schemas.microsoft.com/office/drawing/2014/main" id="{6D44E932-E9E5-4542-B1DF-356DC547036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14514"/>
            <a:ext cx="4246750" cy="2880000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DB9E534-DC95-407C-8630-E09BA1C2A2A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299" y="1520824"/>
            <a:ext cx="5865741" cy="288000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7BB0C9B4-2DB9-41E3-A0B4-DB6EE98FBB8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390" y="1520824"/>
            <a:ext cx="5286621" cy="2880000"/>
          </a:xfrm>
          <a:prstGeom prst="rect">
            <a:avLst/>
          </a:prstGeom>
        </p:spPr>
      </p:pic>
      <p:sp>
        <p:nvSpPr>
          <p:cNvPr id="46" name="자유형: 도형 45">
            <a:hlinkClick r:id="rId15" action="ppaction://hlinksldjump"/>
            <a:extLst>
              <a:ext uri="{FF2B5EF4-FFF2-40B4-BE49-F238E27FC236}">
                <a16:creationId xmlns:a16="http://schemas.microsoft.com/office/drawing/2014/main" id="{E5528AFA-66D8-4C71-9D1A-7E37673E2CA8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직사각형 47">
            <a:hlinkClick r:id="rId16" action="ppaction://hlinksldjump"/>
            <a:extLst>
              <a:ext uri="{FF2B5EF4-FFF2-40B4-BE49-F238E27FC236}">
                <a16:creationId xmlns:a16="http://schemas.microsoft.com/office/drawing/2014/main" id="{9C9B527C-396D-4D84-A0C8-A44BE328E1A7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: 도형 48">
            <a:hlinkClick r:id="rId17" action="ppaction://hlinksldjump"/>
            <a:extLst>
              <a:ext uri="{FF2B5EF4-FFF2-40B4-BE49-F238E27FC236}">
                <a16:creationId xmlns:a16="http://schemas.microsoft.com/office/drawing/2014/main" id="{96B5D82F-B9AC-43E1-BBEF-7CC02CDF71DA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18" action="ppaction://hlinksldjump"/>
            <a:extLst>
              <a:ext uri="{FF2B5EF4-FFF2-40B4-BE49-F238E27FC236}">
                <a16:creationId xmlns:a16="http://schemas.microsoft.com/office/drawing/2014/main" id="{8B0EE461-22C7-4CB9-A680-79596FAC4F99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직사각형 50">
            <a:hlinkClick r:id="rId19" action="ppaction://hlinksldjump"/>
            <a:extLst>
              <a:ext uri="{FF2B5EF4-FFF2-40B4-BE49-F238E27FC236}">
                <a16:creationId xmlns:a16="http://schemas.microsoft.com/office/drawing/2014/main" id="{463AB2ED-26E0-48BD-985E-2B315A0F8478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20" action="ppaction://hlinksldjump"/>
            <a:extLst>
              <a:ext uri="{FF2B5EF4-FFF2-40B4-BE49-F238E27FC236}">
                <a16:creationId xmlns:a16="http://schemas.microsoft.com/office/drawing/2014/main" id="{12C97445-8BCD-4D97-8C0B-5A821C1B749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사각형: 둥근 모서리 52">
            <a:hlinkClick r:id="rId21" action="ppaction://hlinksldjump"/>
            <a:extLst>
              <a:ext uri="{FF2B5EF4-FFF2-40B4-BE49-F238E27FC236}">
                <a16:creationId xmlns:a16="http://schemas.microsoft.com/office/drawing/2014/main" id="{9ED47917-D758-4A7F-B53E-59621507EB38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22" action="ppaction://hlinksldjump"/>
            <a:extLst>
              <a:ext uri="{FF2B5EF4-FFF2-40B4-BE49-F238E27FC236}">
                <a16:creationId xmlns:a16="http://schemas.microsoft.com/office/drawing/2014/main" id="{966A5A8D-FFE1-4CC9-A383-5D91C7D85C24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23" action="ppaction://hlinksldjump"/>
            <a:extLst>
              <a:ext uri="{FF2B5EF4-FFF2-40B4-BE49-F238E27FC236}">
                <a16:creationId xmlns:a16="http://schemas.microsoft.com/office/drawing/2014/main" id="{DCC00F96-F759-4E7B-B7B4-18BA166780AD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24" action="ppaction://hlinksldjump"/>
            <a:extLst>
              <a:ext uri="{FF2B5EF4-FFF2-40B4-BE49-F238E27FC236}">
                <a16:creationId xmlns:a16="http://schemas.microsoft.com/office/drawing/2014/main" id="{14461C98-95E8-4E27-90B6-9594AF31E824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7">
            <a:hlinkClick r:id="rId25" action="ppaction://hlinksldjump"/>
            <a:extLst>
              <a:ext uri="{FF2B5EF4-FFF2-40B4-BE49-F238E27FC236}">
                <a16:creationId xmlns:a16="http://schemas.microsoft.com/office/drawing/2014/main" id="{0FCAD347-EE09-46D9-A15A-80C923BC4BCF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8">
            <a:hlinkClick r:id="rId26" action="ppaction://hlinksldjump"/>
            <a:extLst>
              <a:ext uri="{FF2B5EF4-FFF2-40B4-BE49-F238E27FC236}">
                <a16:creationId xmlns:a16="http://schemas.microsoft.com/office/drawing/2014/main" id="{27055E0F-0DE8-4750-AFC3-B2745D52C2A7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855B37-3724-47C5-8E23-5D7E3DB2FB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8">
            <a:hlinkClick r:id="rId27" action="ppaction://hlinksldjump"/>
            <a:extLst>
              <a:ext uri="{FF2B5EF4-FFF2-40B4-BE49-F238E27FC236}">
                <a16:creationId xmlns:a16="http://schemas.microsoft.com/office/drawing/2014/main" id="{2812B4A5-8ABC-4F97-805F-726941C57D6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">
            <a:hlinkClick r:id="rId28" action="ppaction://hlinksldjump"/>
            <a:extLst>
              <a:ext uri="{FF2B5EF4-FFF2-40B4-BE49-F238E27FC236}">
                <a16:creationId xmlns:a16="http://schemas.microsoft.com/office/drawing/2014/main" id="{9164A6DE-0738-4708-87DF-3786893DDC0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84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0AD8B2C4-AA57-4B0E-9647-A0B54FF6513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5C94F4D4-B1B6-4F20-9131-33C28DDB56E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549E4DA5-9534-4A86-BABA-10ABDB46F45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양쪽 모서리가 둥근 사각형 52">
            <a:extLst>
              <a:ext uri="{FF2B5EF4-FFF2-40B4-BE49-F238E27FC236}">
                <a16:creationId xmlns:a16="http://schemas.microsoft.com/office/drawing/2014/main" id="{99672BC6-D645-4011-9D97-5CDDE384A4B3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양쪽 모서리가 둥근 사각형 51">
            <a:extLst>
              <a:ext uri="{FF2B5EF4-FFF2-40B4-BE49-F238E27FC236}">
                <a16:creationId xmlns:a16="http://schemas.microsoft.com/office/drawing/2014/main" id="{D94B13E4-3CF8-46D6-8022-8B6CA5EC01B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그림 71">
            <a:hlinkClick r:id="rId4"/>
            <a:extLst>
              <a:ext uri="{FF2B5EF4-FFF2-40B4-BE49-F238E27FC236}">
                <a16:creationId xmlns:a16="http://schemas.microsoft.com/office/drawing/2014/main" id="{DC9A7D0C-30F7-4AD1-974F-0D4C05D75E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705231" y="4819923"/>
            <a:ext cx="1116708" cy="1116706"/>
          </a:xfrm>
          <a:prstGeom prst="rect">
            <a:avLst/>
          </a:prstGeom>
        </p:spPr>
      </p:pic>
      <p:pic>
        <p:nvPicPr>
          <p:cNvPr id="73" name="그림 72">
            <a:hlinkClick r:id="rId6"/>
            <a:extLst>
              <a:ext uri="{FF2B5EF4-FFF2-40B4-BE49-F238E27FC236}">
                <a16:creationId xmlns:a16="http://schemas.microsoft.com/office/drawing/2014/main" id="{3CC77DD7-5152-4C9D-A477-01362D8B971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8144" y="4820930"/>
            <a:ext cx="1114693" cy="1114693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C6950E8-669D-4829-92D6-A99D2F385EEB}"/>
              </a:ext>
            </a:extLst>
          </p:cNvPr>
          <p:cNvSpPr txBox="1">
            <a:spLocks/>
          </p:cNvSpPr>
          <p:nvPr/>
        </p:nvSpPr>
        <p:spPr>
          <a:xfrm>
            <a:off x="535915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F743EE78-76BF-46F8-9CCF-B966B8EF4F8D}"/>
              </a:ext>
            </a:extLst>
          </p:cNvPr>
          <p:cNvSpPr txBox="1">
            <a:spLocks/>
          </p:cNvSpPr>
          <p:nvPr/>
        </p:nvSpPr>
        <p:spPr>
          <a:xfrm>
            <a:off x="6732316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>
            <a:extLst>
              <a:ext uri="{FF2B5EF4-FFF2-40B4-BE49-F238E27FC236}">
                <a16:creationId xmlns:a16="http://schemas.microsoft.com/office/drawing/2014/main" id="{FBC0024F-37DB-4A34-8A0C-680E7DEC3EA7}"/>
              </a:ext>
            </a:extLst>
          </p:cNvPr>
          <p:cNvSpPr txBox="1">
            <a:spLocks/>
          </p:cNvSpPr>
          <p:nvPr/>
        </p:nvSpPr>
        <p:spPr>
          <a:xfrm>
            <a:off x="3046247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112BBFFE-6597-4C10-B3AE-5E6B72C989F5}"/>
              </a:ext>
            </a:extLst>
          </p:cNvPr>
          <p:cNvSpPr txBox="1">
            <a:spLocks/>
          </p:cNvSpPr>
          <p:nvPr/>
        </p:nvSpPr>
        <p:spPr>
          <a:xfrm>
            <a:off x="4020082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그림 77">
            <a:hlinkClick r:id="rId8"/>
            <a:extLst>
              <a:ext uri="{FF2B5EF4-FFF2-40B4-BE49-F238E27FC236}">
                <a16:creationId xmlns:a16="http://schemas.microsoft.com/office/drawing/2014/main" id="{B69B2E16-CDA7-4BC9-81A6-754D71A7B8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3053" y="4922401"/>
            <a:ext cx="652228" cy="911750"/>
          </a:xfrm>
          <a:prstGeom prst="rect">
            <a:avLst/>
          </a:prstGeom>
        </p:spPr>
      </p:pic>
      <p:pic>
        <p:nvPicPr>
          <p:cNvPr id="79" name="그림 78">
            <a:hlinkClick r:id="rId10"/>
            <a:extLst>
              <a:ext uri="{FF2B5EF4-FFF2-40B4-BE49-F238E27FC236}">
                <a16:creationId xmlns:a16="http://schemas.microsoft.com/office/drawing/2014/main" id="{E7573E7B-A8D7-49B1-A4EC-89F1F14D648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813" y="4913726"/>
            <a:ext cx="721720" cy="929100"/>
          </a:xfrm>
          <a:prstGeom prst="rect">
            <a:avLst/>
          </a:prstGeom>
        </p:spPr>
      </p:pic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22761810-42E4-435C-AA05-21BF3BF77CBC}"/>
              </a:ext>
            </a:extLst>
          </p:cNvPr>
          <p:cNvCxnSpPr>
            <a:cxnSpLocks/>
          </p:cNvCxnSpPr>
          <p:nvPr/>
        </p:nvCxnSpPr>
        <p:spPr>
          <a:xfrm>
            <a:off x="2973970" y="4577166"/>
            <a:ext cx="455147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7F281A74-06E4-49B6-92F0-0DBE2FED5398}"/>
              </a:ext>
            </a:extLst>
          </p:cNvPr>
          <p:cNvCxnSpPr>
            <a:cxnSpLocks/>
          </p:cNvCxnSpPr>
          <p:nvPr/>
        </p:nvCxnSpPr>
        <p:spPr>
          <a:xfrm>
            <a:off x="8066027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모서리가 둥근 직사각형 245">
            <a:extLst>
              <a:ext uri="{FF2B5EF4-FFF2-40B4-BE49-F238E27FC236}">
                <a16:creationId xmlns:a16="http://schemas.microsoft.com/office/drawing/2014/main" id="{0906150C-A961-408F-88EC-09F45E9DB658}"/>
              </a:ext>
            </a:extLst>
          </p:cNvPr>
          <p:cNvSpPr/>
          <p:nvPr/>
        </p:nvSpPr>
        <p:spPr>
          <a:xfrm>
            <a:off x="8138027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C6F021BD-2345-4A14-AA2E-8FB755157511}"/>
              </a:ext>
            </a:extLst>
          </p:cNvPr>
          <p:cNvSpPr/>
          <p:nvPr/>
        </p:nvSpPr>
        <p:spPr>
          <a:xfrm>
            <a:off x="4635637" y="4487166"/>
            <a:ext cx="1228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666515A-B454-4F38-B7E6-E8937BF5E76C}"/>
              </a:ext>
            </a:extLst>
          </p:cNvPr>
          <p:cNvSpPr txBox="1">
            <a:spLocks/>
          </p:cNvSpPr>
          <p:nvPr/>
        </p:nvSpPr>
        <p:spPr>
          <a:xfrm>
            <a:off x="3766964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4C3FC90D-9FD8-4E34-A756-025014FEBB71}"/>
              </a:ext>
            </a:extLst>
          </p:cNvPr>
          <p:cNvSpPr txBox="1">
            <a:spLocks/>
          </p:cNvSpPr>
          <p:nvPr/>
        </p:nvSpPr>
        <p:spPr>
          <a:xfrm>
            <a:off x="645207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모서리가 둥근 직사각형 283">
            <a:extLst>
              <a:ext uri="{FF2B5EF4-FFF2-40B4-BE49-F238E27FC236}">
                <a16:creationId xmlns:a16="http://schemas.microsoft.com/office/drawing/2014/main" id="{652BF3D5-E5EE-4396-9779-596EA9A90FC1}"/>
              </a:ext>
            </a:extLst>
          </p:cNvPr>
          <p:cNvSpPr/>
          <p:nvPr/>
        </p:nvSpPr>
        <p:spPr>
          <a:xfrm>
            <a:off x="2973970" y="4722513"/>
            <a:ext cx="1889185" cy="162000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7" name="모서리가 둥근 직사각형 253">
            <a:extLst>
              <a:ext uri="{FF2B5EF4-FFF2-40B4-BE49-F238E27FC236}">
                <a16:creationId xmlns:a16="http://schemas.microsoft.com/office/drawing/2014/main" id="{BFFFF385-4426-436B-9BE1-717E8CEF1D48}"/>
              </a:ext>
            </a:extLst>
          </p:cNvPr>
          <p:cNvSpPr/>
          <p:nvPr/>
        </p:nvSpPr>
        <p:spPr>
          <a:xfrm>
            <a:off x="3720562" y="46711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8" name="내용 개체 틀 4">
            <a:extLst>
              <a:ext uri="{FF2B5EF4-FFF2-40B4-BE49-F238E27FC236}">
                <a16:creationId xmlns:a16="http://schemas.microsoft.com/office/drawing/2014/main" id="{31858620-154E-40C3-8D53-50C13A74AD2B}"/>
              </a:ext>
            </a:extLst>
          </p:cNvPr>
          <p:cNvSpPr txBox="1">
            <a:spLocks/>
          </p:cNvSpPr>
          <p:nvPr/>
        </p:nvSpPr>
        <p:spPr>
          <a:xfrm>
            <a:off x="8106356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1871DD5E-7C40-4243-B70F-982A86182151}"/>
              </a:ext>
            </a:extLst>
          </p:cNvPr>
          <p:cNvGrpSpPr/>
          <p:nvPr/>
        </p:nvGrpSpPr>
        <p:grpSpPr>
          <a:xfrm>
            <a:off x="7776403" y="5288276"/>
            <a:ext cx="180001" cy="180001"/>
            <a:chOff x="7544200" y="5288276"/>
            <a:chExt cx="180001" cy="180001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BAF9E546-C74F-4A90-A3EA-4BEE787909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F6E9C204-6BDD-46A4-A1A9-027E6A9CCAB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4D809B4A-B092-4D00-89D3-BA528394F5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>
                <a:extLst>
                  <a:ext uri="{FF2B5EF4-FFF2-40B4-BE49-F238E27FC236}">
                    <a16:creationId xmlns:a16="http://schemas.microsoft.com/office/drawing/2014/main" id="{F8128F63-882A-40F3-A0C1-2D416F3B408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4" name="그림 93">
            <a:hlinkClick r:id="rId12"/>
            <a:extLst>
              <a:ext uri="{FF2B5EF4-FFF2-40B4-BE49-F238E27FC236}">
                <a16:creationId xmlns:a16="http://schemas.microsoft.com/office/drawing/2014/main" id="{4BD8E001-2310-48D2-AA4A-B0C0EF738F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6525" y="4823438"/>
            <a:ext cx="1111004" cy="1111004"/>
          </a:xfrm>
          <a:prstGeom prst="rect">
            <a:avLst/>
          </a:prstGeom>
        </p:spPr>
      </p:pic>
      <p:grpSp>
        <p:nvGrpSpPr>
          <p:cNvPr id="95" name="그룹 94">
            <a:extLst>
              <a:ext uri="{FF2B5EF4-FFF2-40B4-BE49-F238E27FC236}">
                <a16:creationId xmlns:a16="http://schemas.microsoft.com/office/drawing/2014/main" id="{81AB05DA-8992-4298-A065-D145667127E0}"/>
              </a:ext>
            </a:extLst>
          </p:cNvPr>
          <p:cNvGrpSpPr/>
          <p:nvPr/>
        </p:nvGrpSpPr>
        <p:grpSpPr>
          <a:xfrm>
            <a:off x="5094088" y="5288276"/>
            <a:ext cx="180001" cy="180001"/>
            <a:chOff x="7544200" y="5288276"/>
            <a:chExt cx="180001" cy="180001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A76BD64C-769E-48F0-A552-878061CDB9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4E0597ED-53F0-4765-BE09-A0558CF8E03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29418885-AFF2-4D30-BE67-3D66C31DF1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C48D8949-EF47-42A8-8D82-C0E0BFCF6F8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0" name="그림 99">
            <a:extLst>
              <a:ext uri="{FF2B5EF4-FFF2-40B4-BE49-F238E27FC236}">
                <a16:creationId xmlns:a16="http://schemas.microsoft.com/office/drawing/2014/main" id="{A263CC39-BEB5-4230-A7AE-163F750A78D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050"/>
          <a:stretch/>
        </p:blipFill>
        <p:spPr>
          <a:xfrm>
            <a:off x="407986" y="1520824"/>
            <a:ext cx="6374685" cy="2880000"/>
          </a:xfrm>
          <a:prstGeom prst="rect">
            <a:avLst/>
          </a:prstGeom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AF1E930B-3260-46C3-A66F-D9EEFAC7E1A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682"/>
          <a:stretch/>
        </p:blipFill>
        <p:spPr>
          <a:xfrm>
            <a:off x="4901673" y="1520824"/>
            <a:ext cx="6882338" cy="2880000"/>
          </a:xfrm>
          <a:prstGeom prst="rect">
            <a:avLst/>
          </a:prstGeom>
        </p:spPr>
      </p:pic>
      <p:sp>
        <p:nvSpPr>
          <p:cNvPr id="48" name="자유형: 도형 47">
            <a:hlinkClick r:id="rId16" action="ppaction://hlinksldjump"/>
            <a:extLst>
              <a:ext uri="{FF2B5EF4-FFF2-40B4-BE49-F238E27FC236}">
                <a16:creationId xmlns:a16="http://schemas.microsoft.com/office/drawing/2014/main" id="{3E131C5F-F963-42BE-88A6-E535C66FAF3E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hlinkClick r:id="rId17" action="ppaction://hlinksldjump"/>
            <a:extLst>
              <a:ext uri="{FF2B5EF4-FFF2-40B4-BE49-F238E27FC236}">
                <a16:creationId xmlns:a16="http://schemas.microsoft.com/office/drawing/2014/main" id="{E8819D80-E1E7-4CBB-B1C8-60F3BCE8D167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18" action="ppaction://hlinksldjump"/>
            <a:extLst>
              <a:ext uri="{FF2B5EF4-FFF2-40B4-BE49-F238E27FC236}">
                <a16:creationId xmlns:a16="http://schemas.microsoft.com/office/drawing/2014/main" id="{1BAB2767-262D-40CA-98B4-5E3E163A1BBF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: 도형 50">
            <a:hlinkClick r:id="rId19" action="ppaction://hlinksldjump"/>
            <a:extLst>
              <a:ext uri="{FF2B5EF4-FFF2-40B4-BE49-F238E27FC236}">
                <a16:creationId xmlns:a16="http://schemas.microsoft.com/office/drawing/2014/main" id="{019D8FF0-0516-4263-ADCC-D7A8840DF473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>
            <a:hlinkClick r:id="rId20" action="ppaction://hlinksldjump"/>
            <a:extLst>
              <a:ext uri="{FF2B5EF4-FFF2-40B4-BE49-F238E27FC236}">
                <a16:creationId xmlns:a16="http://schemas.microsoft.com/office/drawing/2014/main" id="{C19B289F-9E00-4C30-8E17-F2C71D932430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21" action="ppaction://hlinksldjump"/>
            <a:extLst>
              <a:ext uri="{FF2B5EF4-FFF2-40B4-BE49-F238E27FC236}">
                <a16:creationId xmlns:a16="http://schemas.microsoft.com/office/drawing/2014/main" id="{83325685-8D18-464A-B370-3A33AA878C79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사각형: 둥근 모서리 54">
            <a:hlinkClick r:id="rId22" action="ppaction://hlinksldjump"/>
            <a:extLst>
              <a:ext uri="{FF2B5EF4-FFF2-40B4-BE49-F238E27FC236}">
                <a16:creationId xmlns:a16="http://schemas.microsoft.com/office/drawing/2014/main" id="{FBC2A34F-03CD-47A5-BF5D-024E3F2C234E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23" action="ppaction://hlinksldjump"/>
            <a:extLst>
              <a:ext uri="{FF2B5EF4-FFF2-40B4-BE49-F238E27FC236}">
                <a16:creationId xmlns:a16="http://schemas.microsoft.com/office/drawing/2014/main" id="{CE3BF028-06BF-4014-B74B-3805A430CA10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: 도형 101">
            <a:hlinkClick r:id="rId24" action="ppaction://hlinksldjump"/>
            <a:extLst>
              <a:ext uri="{FF2B5EF4-FFF2-40B4-BE49-F238E27FC236}">
                <a16:creationId xmlns:a16="http://schemas.microsoft.com/office/drawing/2014/main" id="{CB069753-92C5-4FB7-B509-397F172DC6D8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직사각형 102">
            <a:hlinkClick r:id="rId25" action="ppaction://hlinksldjump"/>
            <a:extLst>
              <a:ext uri="{FF2B5EF4-FFF2-40B4-BE49-F238E27FC236}">
                <a16:creationId xmlns:a16="http://schemas.microsoft.com/office/drawing/2014/main" id="{9E8E0C5C-25E1-4741-9643-748524155489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C11B528B-CDF1-4DAA-8DFC-3C86E8FC3B03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EB1A11D9-431F-4F0D-91FC-F934AC536E36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258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CB5E7-A66B-4678-8219-5CA94FC5740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DBA8A5B6-5258-47EE-A741-881426C5A8F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21E06A80-A453-47E0-9EBA-9C745274F83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양쪽 모서리가 둥근 사각형 52">
            <a:extLst>
              <a:ext uri="{FF2B5EF4-FFF2-40B4-BE49-F238E27FC236}">
                <a16:creationId xmlns:a16="http://schemas.microsoft.com/office/drawing/2014/main" id="{CF1FE549-1EE4-4161-B981-AD1CB7DC7F5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양쪽 모서리가 둥근 사각형 51">
            <a:extLst>
              <a:ext uri="{FF2B5EF4-FFF2-40B4-BE49-F238E27FC236}">
                <a16:creationId xmlns:a16="http://schemas.microsoft.com/office/drawing/2014/main" id="{0A7CF5B2-3111-433E-8DAC-9E2F49110046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3CD463FF-CBD8-4046-8A7B-CF8BA098CE95}"/>
              </a:ext>
            </a:extLst>
          </p:cNvPr>
          <p:cNvGrpSpPr/>
          <p:nvPr/>
        </p:nvGrpSpPr>
        <p:grpSpPr>
          <a:xfrm>
            <a:off x="7571519" y="5283196"/>
            <a:ext cx="180001" cy="180001"/>
            <a:chOff x="7544200" y="5288276"/>
            <a:chExt cx="180001" cy="180001"/>
          </a:xfrm>
        </p:grpSpPr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504402E9-5157-4C13-A030-EA267CC5F1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215E7576-C313-428E-800A-006D3C51669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D4EEDE46-1661-4C53-9FC2-D2F472422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90524591-DB14-43C0-891D-151ACF242D6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3" name="그림 92">
            <a:hlinkClick r:id="rId4"/>
            <a:extLst>
              <a:ext uri="{FF2B5EF4-FFF2-40B4-BE49-F238E27FC236}">
                <a16:creationId xmlns:a16="http://schemas.microsoft.com/office/drawing/2014/main" id="{93F04F20-0591-4462-8FD8-827059C3F9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882312" y="4819539"/>
            <a:ext cx="1111004" cy="1111004"/>
          </a:xfrm>
          <a:prstGeom prst="rect">
            <a:avLst/>
          </a:prstGeom>
        </p:spPr>
      </p:pic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E0938551-8C6B-4539-8B50-4CF714754A0B}"/>
              </a:ext>
            </a:extLst>
          </p:cNvPr>
          <p:cNvSpPr txBox="1">
            <a:spLocks/>
          </p:cNvSpPr>
          <p:nvPr/>
        </p:nvSpPr>
        <p:spPr>
          <a:xfrm>
            <a:off x="4902143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82B11EB1-F325-4642-AA4D-0596390ED4EB}"/>
              </a:ext>
            </a:extLst>
          </p:cNvPr>
          <p:cNvSpPr txBox="1">
            <a:spLocks/>
          </p:cNvSpPr>
          <p:nvPr/>
        </p:nvSpPr>
        <p:spPr>
          <a:xfrm>
            <a:off x="6248028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B8C6FA3-AA94-4052-9ECA-BC150FC1C258}"/>
              </a:ext>
            </a:extLst>
          </p:cNvPr>
          <p:cNvCxnSpPr>
            <a:cxnSpLocks/>
          </p:cNvCxnSpPr>
          <p:nvPr/>
        </p:nvCxnSpPr>
        <p:spPr>
          <a:xfrm>
            <a:off x="5028658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모서리가 둥근 직사각형 174">
            <a:extLst>
              <a:ext uri="{FF2B5EF4-FFF2-40B4-BE49-F238E27FC236}">
                <a16:creationId xmlns:a16="http://schemas.microsoft.com/office/drawing/2014/main" id="{45477424-A301-4F8A-A805-6E52802AB2E3}"/>
              </a:ext>
            </a:extLst>
          </p:cNvPr>
          <p:cNvSpPr/>
          <p:nvPr/>
        </p:nvSpPr>
        <p:spPr>
          <a:xfrm>
            <a:off x="5591772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그림 97">
            <a:hlinkClick r:id="rId6"/>
            <a:extLst>
              <a:ext uri="{FF2B5EF4-FFF2-40B4-BE49-F238E27FC236}">
                <a16:creationId xmlns:a16="http://schemas.microsoft.com/office/drawing/2014/main" id="{DD0DDDD2-CA46-4947-82B5-0CA146A3A9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8197" y="4819539"/>
            <a:ext cx="1111004" cy="1111004"/>
          </a:xfrm>
          <a:prstGeom prst="rect">
            <a:avLst/>
          </a:prstGeom>
        </p:spPr>
      </p:pic>
      <p:sp>
        <p:nvSpPr>
          <p:cNvPr id="99" name="내용 개체 틀 4">
            <a:extLst>
              <a:ext uri="{FF2B5EF4-FFF2-40B4-BE49-F238E27FC236}">
                <a16:creationId xmlns:a16="http://schemas.microsoft.com/office/drawing/2014/main" id="{6AEC5A98-02A3-4A4E-9D87-46EE3CC90D0C}"/>
              </a:ext>
            </a:extLst>
          </p:cNvPr>
          <p:cNvSpPr txBox="1">
            <a:spLocks/>
          </p:cNvSpPr>
          <p:nvPr/>
        </p:nvSpPr>
        <p:spPr>
          <a:xfrm>
            <a:off x="5934039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00" name="그림 99">
            <a:hlinkClick r:id="rId8"/>
            <a:extLst>
              <a:ext uri="{FF2B5EF4-FFF2-40B4-BE49-F238E27FC236}">
                <a16:creationId xmlns:a16="http://schemas.microsoft.com/office/drawing/2014/main" id="{76BF3173-D998-44CC-9CDF-0D8B80992E8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796653" y="4815850"/>
            <a:ext cx="1116000" cy="1116000"/>
          </a:xfrm>
          <a:prstGeom prst="rect">
            <a:avLst/>
          </a:prstGeom>
        </p:spPr>
      </p:pic>
      <p:pic>
        <p:nvPicPr>
          <p:cNvPr id="101" name="그림 100">
            <a:hlinkClick r:id="rId10"/>
            <a:extLst>
              <a:ext uri="{FF2B5EF4-FFF2-40B4-BE49-F238E27FC236}">
                <a16:creationId xmlns:a16="http://schemas.microsoft.com/office/drawing/2014/main" id="{12D432B2-0167-470F-B252-292A667179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3181" y="4823438"/>
            <a:ext cx="1111004" cy="1111004"/>
          </a:xfrm>
          <a:prstGeom prst="rect">
            <a:avLst/>
          </a:prstGeom>
        </p:spPr>
      </p:pic>
      <p:sp>
        <p:nvSpPr>
          <p:cNvPr id="102" name="내용 개체 틀 4">
            <a:extLst>
              <a:ext uri="{FF2B5EF4-FFF2-40B4-BE49-F238E27FC236}">
                <a16:creationId xmlns:a16="http://schemas.microsoft.com/office/drawing/2014/main" id="{C549C31C-2D55-43A9-BE92-614A8CD409A8}"/>
              </a:ext>
            </a:extLst>
          </p:cNvPr>
          <p:cNvSpPr txBox="1">
            <a:spLocks/>
          </p:cNvSpPr>
          <p:nvPr/>
        </p:nvSpPr>
        <p:spPr>
          <a:xfrm>
            <a:off x="781898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789C7A1E-F743-4059-8BD8-39FC9EAE1D37}"/>
              </a:ext>
            </a:extLst>
          </p:cNvPr>
          <p:cNvSpPr txBox="1">
            <a:spLocks/>
          </p:cNvSpPr>
          <p:nvPr/>
        </p:nvSpPr>
        <p:spPr>
          <a:xfrm>
            <a:off x="928301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BA65AE1F-5DD9-4B42-815B-8A4AD409EB49}"/>
              </a:ext>
            </a:extLst>
          </p:cNvPr>
          <p:cNvCxnSpPr>
            <a:cxnSpLocks/>
          </p:cNvCxnSpPr>
          <p:nvPr/>
        </p:nvCxnSpPr>
        <p:spPr>
          <a:xfrm>
            <a:off x="924268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126">
            <a:extLst>
              <a:ext uri="{FF2B5EF4-FFF2-40B4-BE49-F238E27FC236}">
                <a16:creationId xmlns:a16="http://schemas.microsoft.com/office/drawing/2014/main" id="{3D050A95-9BAD-4E5B-8C29-B86B025DDCEB}"/>
              </a:ext>
            </a:extLst>
          </p:cNvPr>
          <p:cNvSpPr/>
          <p:nvPr/>
        </p:nvSpPr>
        <p:spPr>
          <a:xfrm>
            <a:off x="9314683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6A8AD972-245E-43AB-B8E3-A0C06E2580F8}"/>
              </a:ext>
            </a:extLst>
          </p:cNvPr>
          <p:cNvCxnSpPr>
            <a:cxnSpLocks/>
          </p:cNvCxnSpPr>
          <p:nvPr/>
        </p:nvCxnSpPr>
        <p:spPr>
          <a:xfrm>
            <a:off x="777865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126">
            <a:extLst>
              <a:ext uri="{FF2B5EF4-FFF2-40B4-BE49-F238E27FC236}">
                <a16:creationId xmlns:a16="http://schemas.microsoft.com/office/drawing/2014/main" id="{3006C4A4-0D1D-43B8-8F87-57E9278457DF}"/>
              </a:ext>
            </a:extLst>
          </p:cNvPr>
          <p:cNvSpPr/>
          <p:nvPr/>
        </p:nvSpPr>
        <p:spPr>
          <a:xfrm>
            <a:off x="7836821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77778753-3A6E-4ECF-AC28-54DE368E2DE6}"/>
              </a:ext>
            </a:extLst>
          </p:cNvPr>
          <p:cNvGrpSpPr/>
          <p:nvPr/>
        </p:nvGrpSpPr>
        <p:grpSpPr>
          <a:xfrm>
            <a:off x="8993723" y="5283196"/>
            <a:ext cx="180001" cy="180001"/>
            <a:chOff x="7544200" y="5288276"/>
            <a:chExt cx="180001" cy="180001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AF6A5BCE-DFA6-416C-AA78-36B9B319E0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0188F415-99BD-47A7-9F27-66F6C203E0B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0CBC06C6-D856-45CB-AA12-E51C918120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CCC82B27-AE8E-459F-B617-4CFBF1836E8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모서리가 둥근 직사각형 279">
            <a:extLst>
              <a:ext uri="{FF2B5EF4-FFF2-40B4-BE49-F238E27FC236}">
                <a16:creationId xmlns:a16="http://schemas.microsoft.com/office/drawing/2014/main" id="{C3AD2438-63F5-4536-8E80-25039C640CDA}"/>
              </a:ext>
            </a:extLst>
          </p:cNvPr>
          <p:cNvSpPr/>
          <p:nvPr/>
        </p:nvSpPr>
        <p:spPr>
          <a:xfrm>
            <a:off x="1852832" y="4722514"/>
            <a:ext cx="2449294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262">
            <a:extLst>
              <a:ext uri="{FF2B5EF4-FFF2-40B4-BE49-F238E27FC236}">
                <a16:creationId xmlns:a16="http://schemas.microsoft.com/office/drawing/2014/main" id="{10F5932D-3903-4CBD-93FE-19D795F40CDD}"/>
              </a:ext>
            </a:extLst>
          </p:cNvPr>
          <p:cNvSpPr/>
          <p:nvPr/>
        </p:nvSpPr>
        <p:spPr>
          <a:xfrm>
            <a:off x="2879479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5" name="내용 개체 틀 4">
            <a:extLst>
              <a:ext uri="{FF2B5EF4-FFF2-40B4-BE49-F238E27FC236}">
                <a16:creationId xmlns:a16="http://schemas.microsoft.com/office/drawing/2014/main" id="{752B1D0D-F79A-46C3-B3BE-D14313ED3F09}"/>
              </a:ext>
            </a:extLst>
          </p:cNvPr>
          <p:cNvSpPr txBox="1">
            <a:spLocks/>
          </p:cNvSpPr>
          <p:nvPr/>
        </p:nvSpPr>
        <p:spPr>
          <a:xfrm>
            <a:off x="331650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12"/>
            <a:extLst>
              <a:ext uri="{FF2B5EF4-FFF2-40B4-BE49-F238E27FC236}">
                <a16:creationId xmlns:a16="http://schemas.microsoft.com/office/drawing/2014/main" id="{D1444202-E9F4-4A0A-AF27-74B9B48820A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439" y="4919122"/>
            <a:ext cx="652228" cy="911750"/>
          </a:xfrm>
          <a:prstGeom prst="rect">
            <a:avLst/>
          </a:prstGeom>
        </p:spPr>
      </p:pic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635A03D0-CFBF-4DAB-B4F7-0F7ECD0960C5}"/>
              </a:ext>
            </a:extLst>
          </p:cNvPr>
          <p:cNvGrpSpPr/>
          <p:nvPr/>
        </p:nvGrpSpPr>
        <p:grpSpPr>
          <a:xfrm>
            <a:off x="2994124" y="5288276"/>
            <a:ext cx="180001" cy="180001"/>
            <a:chOff x="7544200" y="5288276"/>
            <a:chExt cx="180001" cy="180001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B84A5A7A-DF86-4195-A0F1-35724755B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C85CE628-F9F1-43F1-BD18-2A680CF35A5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A39571CE-326B-493D-B30B-0D7244BEC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CC792F16-D914-4BDA-9458-6B385E1BB7F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2" name="그림 121">
            <a:hlinkClick r:id="rId14"/>
            <a:extLst>
              <a:ext uri="{FF2B5EF4-FFF2-40B4-BE49-F238E27FC236}">
                <a16:creationId xmlns:a16="http://schemas.microsoft.com/office/drawing/2014/main" id="{DF6A49B0-8369-4406-BE53-E0AF690DA0D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7313" y="4819495"/>
            <a:ext cx="1111004" cy="1111004"/>
          </a:xfrm>
          <a:prstGeom prst="rect">
            <a:avLst/>
          </a:prstGeom>
        </p:spPr>
      </p:pic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E6B3AB84-465A-4CBA-9BAF-E624F286B5DE}"/>
              </a:ext>
            </a:extLst>
          </p:cNvPr>
          <p:cNvSpPr txBox="1">
            <a:spLocks/>
          </p:cNvSpPr>
          <p:nvPr/>
        </p:nvSpPr>
        <p:spPr>
          <a:xfrm>
            <a:off x="1943768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12296A9D-F5B9-4088-BDEB-FAC5305A2B0F}"/>
              </a:ext>
            </a:extLst>
          </p:cNvPr>
          <p:cNvGrpSpPr/>
          <p:nvPr/>
        </p:nvGrpSpPr>
        <p:grpSpPr>
          <a:xfrm>
            <a:off x="1852832" y="4483887"/>
            <a:ext cx="2449294" cy="180000"/>
            <a:chOff x="4500242" y="4483887"/>
            <a:chExt cx="2449294" cy="180000"/>
          </a:xfrm>
        </p:grpSpPr>
        <p:cxnSp>
          <p:nvCxnSpPr>
            <p:cNvPr id="125" name="직선 연결선 124">
              <a:extLst>
                <a:ext uri="{FF2B5EF4-FFF2-40B4-BE49-F238E27FC236}">
                  <a16:creationId xmlns:a16="http://schemas.microsoft.com/office/drawing/2014/main" id="{9A59D718-B139-414F-B173-B910A4F54E2F}"/>
                </a:ext>
              </a:extLst>
            </p:cNvPr>
            <p:cNvCxnSpPr>
              <a:cxnSpLocks/>
            </p:cNvCxnSpPr>
            <p:nvPr/>
          </p:nvCxnSpPr>
          <p:spPr>
            <a:xfrm>
              <a:off x="4500242" y="4573887"/>
              <a:ext cx="244929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모서리가 둥근 직사각형 273">
              <a:extLst>
                <a:ext uri="{FF2B5EF4-FFF2-40B4-BE49-F238E27FC236}">
                  <a16:creationId xmlns:a16="http://schemas.microsoft.com/office/drawing/2014/main" id="{10F7A025-9B30-4171-81A9-34F1ABB14DF3}"/>
                </a:ext>
              </a:extLst>
            </p:cNvPr>
            <p:cNvSpPr/>
            <p:nvPr/>
          </p:nvSpPr>
          <p:spPr>
            <a:xfrm>
              <a:off x="5128494" y="4483887"/>
              <a:ext cx="124288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&amp; 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9FDAAC47-8C92-4840-B67F-CAD62FA2DB1F}"/>
              </a:ext>
            </a:extLst>
          </p:cNvPr>
          <p:cNvGrpSpPr/>
          <p:nvPr/>
        </p:nvGrpSpPr>
        <p:grpSpPr>
          <a:xfrm>
            <a:off x="4572753" y="5283196"/>
            <a:ext cx="180001" cy="180001"/>
            <a:chOff x="7544200" y="5288276"/>
            <a:chExt cx="180001" cy="180001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385B104C-FA09-4CDA-83F9-F659A32C8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C0F14396-E8D2-4FCE-A076-7D141C41B40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968D7A2A-BF7E-4A00-87CD-1550745755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7FFF34AF-C76C-4930-9683-84750951E5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2" name="그림 131">
            <a:extLst>
              <a:ext uri="{FF2B5EF4-FFF2-40B4-BE49-F238E27FC236}">
                <a16:creationId xmlns:a16="http://schemas.microsoft.com/office/drawing/2014/main" id="{4F1B5492-C9E7-40A5-9493-41B25F532EC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4620672" cy="2880000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:a16="http://schemas.microsoft.com/office/drawing/2014/main" id="{7A763EE0-24BA-49FA-802A-768315C8118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0130" y="1520824"/>
            <a:ext cx="5573380" cy="28800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75AEA013-5C97-4862-8A52-8A4022CB806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882" y="1520824"/>
            <a:ext cx="5428129" cy="2880000"/>
          </a:xfrm>
          <a:prstGeom prst="rect">
            <a:avLst/>
          </a:prstGeom>
        </p:spPr>
      </p:pic>
      <p:sp>
        <p:nvSpPr>
          <p:cNvPr id="65" name="자유형: 도형 64">
            <a:hlinkClick r:id="rId19" action="ppaction://hlinksldjump"/>
            <a:extLst>
              <a:ext uri="{FF2B5EF4-FFF2-40B4-BE49-F238E27FC236}">
                <a16:creationId xmlns:a16="http://schemas.microsoft.com/office/drawing/2014/main" id="{D572EADC-4A37-4167-9677-8158944047CF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hlinkClick r:id="rId20" action="ppaction://hlinksldjump"/>
            <a:extLst>
              <a:ext uri="{FF2B5EF4-FFF2-40B4-BE49-F238E27FC236}">
                <a16:creationId xmlns:a16="http://schemas.microsoft.com/office/drawing/2014/main" id="{63A10548-FA9F-495F-8FEE-F5F303224F59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: 도형 66">
            <a:hlinkClick r:id="rId21" action="ppaction://hlinksldjump"/>
            <a:extLst>
              <a:ext uri="{FF2B5EF4-FFF2-40B4-BE49-F238E27FC236}">
                <a16:creationId xmlns:a16="http://schemas.microsoft.com/office/drawing/2014/main" id="{41555D79-0240-41B3-BD21-12D1D68F2654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2" action="ppaction://hlinksldjump"/>
            <a:extLst>
              <a:ext uri="{FF2B5EF4-FFF2-40B4-BE49-F238E27FC236}">
                <a16:creationId xmlns:a16="http://schemas.microsoft.com/office/drawing/2014/main" id="{9675E145-4D96-4366-8005-512C952E2A58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hlinkClick r:id="rId23" action="ppaction://hlinksldjump"/>
            <a:extLst>
              <a:ext uri="{FF2B5EF4-FFF2-40B4-BE49-F238E27FC236}">
                <a16:creationId xmlns:a16="http://schemas.microsoft.com/office/drawing/2014/main" id="{3A4F0F39-D7E5-4704-AD25-4324F8315B8E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24" action="ppaction://hlinksldjump"/>
            <a:extLst>
              <a:ext uri="{FF2B5EF4-FFF2-40B4-BE49-F238E27FC236}">
                <a16:creationId xmlns:a16="http://schemas.microsoft.com/office/drawing/2014/main" id="{A37C3147-3C63-42CA-B3A3-432C2FF6C03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사각형: 둥근 모서리 70">
            <a:hlinkClick r:id="rId25" action="ppaction://hlinksldjump"/>
            <a:extLst>
              <a:ext uri="{FF2B5EF4-FFF2-40B4-BE49-F238E27FC236}">
                <a16:creationId xmlns:a16="http://schemas.microsoft.com/office/drawing/2014/main" id="{2AFDEA5A-3B86-414A-AC10-910AFB14A113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: 도형 71">
            <a:hlinkClick r:id="rId26" action="ppaction://hlinksldjump"/>
            <a:extLst>
              <a:ext uri="{FF2B5EF4-FFF2-40B4-BE49-F238E27FC236}">
                <a16:creationId xmlns:a16="http://schemas.microsoft.com/office/drawing/2014/main" id="{1E133694-CB02-431F-A5E8-441225FAC1FC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7" action="ppaction://hlinksldjump"/>
            <a:extLst>
              <a:ext uri="{FF2B5EF4-FFF2-40B4-BE49-F238E27FC236}">
                <a16:creationId xmlns:a16="http://schemas.microsoft.com/office/drawing/2014/main" id="{4C1965A1-F8C1-422C-B699-4D052BD94EDF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hlinkClick r:id="rId28" action="ppaction://hlinksldjump"/>
            <a:extLst>
              <a:ext uri="{FF2B5EF4-FFF2-40B4-BE49-F238E27FC236}">
                <a16:creationId xmlns:a16="http://schemas.microsoft.com/office/drawing/2014/main" id="{1E5C44C9-4AA9-4F40-AF7A-4A6457DDE735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7">
            <a:hlinkClick r:id="rId29" action="ppaction://hlinksldjump"/>
            <a:extLst>
              <a:ext uri="{FF2B5EF4-FFF2-40B4-BE49-F238E27FC236}">
                <a16:creationId xmlns:a16="http://schemas.microsoft.com/office/drawing/2014/main" id="{FBA8E21E-9CD9-4D04-BACD-2E7BE7616C02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8">
            <a:hlinkClick r:id="rId30" action="ppaction://hlinksldjump"/>
            <a:extLst>
              <a:ext uri="{FF2B5EF4-FFF2-40B4-BE49-F238E27FC236}">
                <a16:creationId xmlns:a16="http://schemas.microsoft.com/office/drawing/2014/main" id="{6C57C204-FC32-404F-95D6-B72C19B854A1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396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양쪽 모서리가 둥근 사각형 80">
            <a:extLst>
              <a:ext uri="{FF2B5EF4-FFF2-40B4-BE49-F238E27FC236}">
                <a16:creationId xmlns:a16="http://schemas.microsoft.com/office/drawing/2014/main" id="{0DABF1D8-08F4-4C59-A034-7FDBD801488B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양쪽 모서리가 둥근 사각형 82">
            <a:extLst>
              <a:ext uri="{FF2B5EF4-FFF2-40B4-BE49-F238E27FC236}">
                <a16:creationId xmlns:a16="http://schemas.microsoft.com/office/drawing/2014/main" id="{906FDECF-5E86-4CEE-A3FF-EA25B27303B8}"/>
              </a:ext>
            </a:extLst>
          </p:cNvPr>
          <p:cNvSpPr/>
          <p:nvPr/>
        </p:nvSpPr>
        <p:spPr>
          <a:xfrm>
            <a:off x="613414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양쪽 모서리가 둥근 사각형 81">
            <a:extLst>
              <a:ext uri="{FF2B5EF4-FFF2-40B4-BE49-F238E27FC236}">
                <a16:creationId xmlns:a16="http://schemas.microsoft.com/office/drawing/2014/main" id="{B4866FE0-7AC7-4C28-A893-EE862DB05939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양쪽 모서리가 둥근 사각형 83">
            <a:extLst>
              <a:ext uri="{FF2B5EF4-FFF2-40B4-BE49-F238E27FC236}">
                <a16:creationId xmlns:a16="http://schemas.microsoft.com/office/drawing/2014/main" id="{FD953F8C-E995-4B2B-B0C0-E21815DB7399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양쪽 모서리가 둥근 사각형 81">
            <a:extLst>
              <a:ext uri="{FF2B5EF4-FFF2-40B4-BE49-F238E27FC236}">
                <a16:creationId xmlns:a16="http://schemas.microsoft.com/office/drawing/2014/main" id="{780E8148-801E-4503-BE14-DAA798B3DCBA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양쪽 모서리가 둥근 사각형 83">
            <a:extLst>
              <a:ext uri="{FF2B5EF4-FFF2-40B4-BE49-F238E27FC236}">
                <a16:creationId xmlns:a16="http://schemas.microsoft.com/office/drawing/2014/main" id="{FAFB77E1-6189-4D24-90CC-F0AE33989ABD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88921E90-F805-43FE-B23C-A46532503F34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모서리가 둥근 직사각형 49">
            <a:extLst>
              <a:ext uri="{FF2B5EF4-FFF2-40B4-BE49-F238E27FC236}">
                <a16:creationId xmlns:a16="http://schemas.microsoft.com/office/drawing/2014/main" id="{AC9960FF-2068-467F-8361-F8B97BAAC641}"/>
              </a:ext>
            </a:extLst>
          </p:cNvPr>
          <p:cNvSpPr/>
          <p:nvPr/>
        </p:nvSpPr>
        <p:spPr>
          <a:xfrm>
            <a:off x="1257550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CEAC4E7A-C71F-405E-8FC5-65215FC2652C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pic>
        <p:nvPicPr>
          <p:cNvPr id="70" name="그림 69">
            <a:hlinkClick r:id="rId2"/>
            <a:extLst>
              <a:ext uri="{FF2B5EF4-FFF2-40B4-BE49-F238E27FC236}">
                <a16:creationId xmlns:a16="http://schemas.microsoft.com/office/drawing/2014/main" id="{73121ECB-1EDE-4239-9812-DF9A7F931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23438"/>
            <a:ext cx="1111004" cy="1111004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E9D48B02-BEC6-4EBE-845E-E3970EBDB09B}"/>
              </a:ext>
            </a:extLst>
          </p:cNvPr>
          <p:cNvSpPr txBox="1"/>
          <p:nvPr/>
        </p:nvSpPr>
        <p:spPr>
          <a:xfrm>
            <a:off x="1206625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A4D229C-1F9D-4BC5-B3EB-2E3765C2CFEA}"/>
              </a:ext>
            </a:extLst>
          </p:cNvPr>
          <p:cNvCxnSpPr>
            <a:cxnSpLocks/>
          </p:cNvCxnSpPr>
          <p:nvPr/>
        </p:nvCxnSpPr>
        <p:spPr>
          <a:xfrm>
            <a:off x="4150907" y="4573887"/>
            <a:ext cx="102502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모서리가 둥근 직사각형 44">
            <a:extLst>
              <a:ext uri="{FF2B5EF4-FFF2-40B4-BE49-F238E27FC236}">
                <a16:creationId xmlns:a16="http://schemas.microsoft.com/office/drawing/2014/main" id="{94286FBE-B09D-4F41-A673-04AEE93FF0CB}"/>
              </a:ext>
            </a:extLst>
          </p:cNvPr>
          <p:cNvSpPr/>
          <p:nvPr/>
        </p:nvSpPr>
        <p:spPr>
          <a:xfrm>
            <a:off x="4328102" y="4483887"/>
            <a:ext cx="67063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C92E1A45-6E0B-4A7F-BA82-8F392C1B55CA}"/>
              </a:ext>
            </a:extLst>
          </p:cNvPr>
          <p:cNvSpPr txBox="1">
            <a:spLocks/>
          </p:cNvSpPr>
          <p:nvPr/>
        </p:nvSpPr>
        <p:spPr>
          <a:xfrm>
            <a:off x="4127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75" name="그림 74">
            <a:hlinkClick r:id="rId4"/>
            <a:extLst>
              <a:ext uri="{FF2B5EF4-FFF2-40B4-BE49-F238E27FC236}">
                <a16:creationId xmlns:a16="http://schemas.microsoft.com/office/drawing/2014/main" id="{CBE9E4FB-07D3-4B30-A849-5FA7AE7A0E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916" y="4819495"/>
            <a:ext cx="1111004" cy="1111004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A8A96A63-94C3-4DCD-A8CE-EEE89B939A91}"/>
              </a:ext>
            </a:extLst>
          </p:cNvPr>
          <p:cNvSpPr txBox="1"/>
          <p:nvPr/>
        </p:nvSpPr>
        <p:spPr>
          <a:xfrm>
            <a:off x="4076822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B50DCF3D-FA43-4563-B14C-7D62A978D10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3950" y="1520824"/>
            <a:ext cx="2779663" cy="2880000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4ADC7A77-8F30-4138-9EE2-A39AA8E764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770467" cy="2880000"/>
          </a:xfrm>
          <a:prstGeom prst="rect">
            <a:avLst/>
          </a:prstGeom>
        </p:spPr>
      </p:pic>
      <p:pic>
        <p:nvPicPr>
          <p:cNvPr id="101" name="그림 100">
            <a:hlinkClick r:id="rId8"/>
            <a:extLst>
              <a:ext uri="{FF2B5EF4-FFF2-40B4-BE49-F238E27FC236}">
                <a16:creationId xmlns:a16="http://schemas.microsoft.com/office/drawing/2014/main" id="{8AA00080-86D2-4598-8576-F204CD7282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9357522" y="4816644"/>
            <a:ext cx="1116708" cy="1116706"/>
          </a:xfrm>
          <a:prstGeom prst="rect">
            <a:avLst/>
          </a:prstGeom>
        </p:spPr>
      </p:pic>
      <p:pic>
        <p:nvPicPr>
          <p:cNvPr id="102" name="그림 101">
            <a:hlinkClick r:id="rId10"/>
            <a:extLst>
              <a:ext uri="{FF2B5EF4-FFF2-40B4-BE49-F238E27FC236}">
                <a16:creationId xmlns:a16="http://schemas.microsoft.com/office/drawing/2014/main" id="{DF656890-F088-44DC-864B-813FF1AEE84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201" y="4817651"/>
            <a:ext cx="1114693" cy="1114693"/>
          </a:xfrm>
          <a:prstGeom prst="rect">
            <a:avLst/>
          </a:prstGeom>
        </p:spPr>
      </p:pic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25886EEA-7407-493C-8D07-5EFFBDE85089}"/>
              </a:ext>
            </a:extLst>
          </p:cNvPr>
          <p:cNvSpPr txBox="1">
            <a:spLocks/>
          </p:cNvSpPr>
          <p:nvPr/>
        </p:nvSpPr>
        <p:spPr>
          <a:xfrm>
            <a:off x="836687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>
            <a:extLst>
              <a:ext uri="{FF2B5EF4-FFF2-40B4-BE49-F238E27FC236}">
                <a16:creationId xmlns:a16="http://schemas.microsoft.com/office/drawing/2014/main" id="{CDDEDFA9-37D4-4880-A216-1CB6020826E3}"/>
              </a:ext>
            </a:extLst>
          </p:cNvPr>
          <p:cNvSpPr txBox="1">
            <a:spLocks/>
          </p:cNvSpPr>
          <p:nvPr/>
        </p:nvSpPr>
        <p:spPr>
          <a:xfrm>
            <a:off x="938020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88C435F8-7F81-43C0-BDD8-3ACE0AEB6E4A}"/>
              </a:ext>
            </a:extLst>
          </p:cNvPr>
          <p:cNvCxnSpPr>
            <a:cxnSpLocks/>
          </p:cNvCxnSpPr>
          <p:nvPr/>
        </p:nvCxnSpPr>
        <p:spPr>
          <a:xfrm>
            <a:off x="8582611" y="4573887"/>
            <a:ext cx="160996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모서리가 둥근 직사각형 50">
            <a:extLst>
              <a:ext uri="{FF2B5EF4-FFF2-40B4-BE49-F238E27FC236}">
                <a16:creationId xmlns:a16="http://schemas.microsoft.com/office/drawing/2014/main" id="{62A3A567-012D-4906-AF52-932D3FBF85EA}"/>
              </a:ext>
            </a:extLst>
          </p:cNvPr>
          <p:cNvSpPr/>
          <p:nvPr/>
        </p:nvSpPr>
        <p:spPr>
          <a:xfrm>
            <a:off x="9053732" y="4483887"/>
            <a:ext cx="66772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E66172D2-E70B-495B-A100-26A55441E9EE}"/>
              </a:ext>
            </a:extLst>
          </p:cNvPr>
          <p:cNvSpPr txBox="1">
            <a:spLocks/>
          </p:cNvSpPr>
          <p:nvPr/>
        </p:nvSpPr>
        <p:spPr>
          <a:xfrm>
            <a:off x="929167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35EF6C4-006F-4053-8E80-83FA815EA091}"/>
              </a:ext>
            </a:extLst>
          </p:cNvPr>
          <p:cNvGrpSpPr/>
          <p:nvPr/>
        </p:nvGrpSpPr>
        <p:grpSpPr>
          <a:xfrm>
            <a:off x="8282621" y="5288276"/>
            <a:ext cx="180001" cy="180001"/>
            <a:chOff x="7544200" y="5288276"/>
            <a:chExt cx="180001" cy="180001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50F7FC09-134D-4EAC-AD26-B865D01C95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149CAC42-7693-489F-AC5F-D449FAB46C8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9FF6F6C4-FA43-4A8C-8C11-E542C5A9E5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46C1B9B5-70DF-4C64-9659-8A876616A75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18E81C7E-BDA0-4E82-8074-6DADEAB55B8B}"/>
              </a:ext>
            </a:extLst>
          </p:cNvPr>
          <p:cNvGrpSpPr/>
          <p:nvPr/>
        </p:nvGrpSpPr>
        <p:grpSpPr>
          <a:xfrm>
            <a:off x="10505381" y="4823438"/>
            <a:ext cx="1111004" cy="1521760"/>
            <a:chOff x="12612390" y="4823438"/>
            <a:chExt cx="1111004" cy="1521760"/>
          </a:xfrm>
        </p:grpSpPr>
        <p:sp>
          <p:nvSpPr>
            <p:cNvPr id="114" name="내용 개체 틀 4">
              <a:extLst>
                <a:ext uri="{FF2B5EF4-FFF2-40B4-BE49-F238E27FC236}">
                  <a16:creationId xmlns:a16="http://schemas.microsoft.com/office/drawing/2014/main" id="{5254AFDF-7E87-4909-B908-D8E779D3184D}"/>
                </a:ext>
              </a:extLst>
            </p:cNvPr>
            <p:cNvSpPr txBox="1">
              <a:spLocks/>
            </p:cNvSpPr>
            <p:nvPr/>
          </p:nvSpPr>
          <p:spPr>
            <a:xfrm>
              <a:off x="12632221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</a:p>
          </p:txBody>
        </p:sp>
        <p:pic>
          <p:nvPicPr>
            <p:cNvPr id="115" name="그림 114">
              <a:hlinkClick r:id="rId12"/>
              <a:extLst>
                <a:ext uri="{FF2B5EF4-FFF2-40B4-BE49-F238E27FC236}">
                  <a16:creationId xmlns:a16="http://schemas.microsoft.com/office/drawing/2014/main" id="{F4ED6052-09BB-40F9-ACD4-85414BEFC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12390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1813F533-F8D0-4AFF-BAF2-F483D174B831}"/>
              </a:ext>
            </a:extLst>
          </p:cNvPr>
          <p:cNvCxnSpPr>
            <a:cxnSpLocks/>
          </p:cNvCxnSpPr>
          <p:nvPr/>
        </p:nvCxnSpPr>
        <p:spPr>
          <a:xfrm>
            <a:off x="10401278" y="4573887"/>
            <a:ext cx="1252878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모서리가 둥근 직사각형 65">
            <a:extLst>
              <a:ext uri="{FF2B5EF4-FFF2-40B4-BE49-F238E27FC236}">
                <a16:creationId xmlns:a16="http://schemas.microsoft.com/office/drawing/2014/main" id="{41A4CF61-04C1-47ED-9F7A-9E491627A81B}"/>
              </a:ext>
            </a:extLst>
          </p:cNvPr>
          <p:cNvSpPr/>
          <p:nvPr/>
        </p:nvSpPr>
        <p:spPr>
          <a:xfrm>
            <a:off x="1052371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4298C86B-F10F-4726-9021-AE314F8C3603}"/>
              </a:ext>
            </a:extLst>
          </p:cNvPr>
          <p:cNvGrpSpPr/>
          <p:nvPr/>
        </p:nvGrpSpPr>
        <p:grpSpPr>
          <a:xfrm>
            <a:off x="10331928" y="5288276"/>
            <a:ext cx="180001" cy="180001"/>
            <a:chOff x="7544200" y="5288276"/>
            <a:chExt cx="180001" cy="180001"/>
          </a:xfrm>
        </p:grpSpPr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E45A8CDC-46CF-43DD-9114-462A6FF375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4D8591C8-6130-4472-8AFF-8079716129E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0639CEB7-687E-448D-B5A0-F2641270C2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E06F72AE-B540-432B-8183-543D4692470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CEC16A08-490A-4E87-86AD-A7A577C0F4E9}"/>
              </a:ext>
            </a:extLst>
          </p:cNvPr>
          <p:cNvSpPr txBox="1">
            <a:spLocks/>
          </p:cNvSpPr>
          <p:nvPr/>
        </p:nvSpPr>
        <p:spPr>
          <a:xfrm>
            <a:off x="63093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>
            <a:extLst>
              <a:ext uri="{FF2B5EF4-FFF2-40B4-BE49-F238E27FC236}">
                <a16:creationId xmlns:a16="http://schemas.microsoft.com/office/drawing/2014/main" id="{5F23E907-5BF0-4833-9F78-75900A34AC43}"/>
              </a:ext>
            </a:extLst>
          </p:cNvPr>
          <p:cNvSpPr txBox="1">
            <a:spLocks/>
          </p:cNvSpPr>
          <p:nvPr/>
        </p:nvSpPr>
        <p:spPr>
          <a:xfrm>
            <a:off x="728322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5" name="그림 124">
            <a:hlinkClick r:id="rId14"/>
            <a:extLst>
              <a:ext uri="{FF2B5EF4-FFF2-40B4-BE49-F238E27FC236}">
                <a16:creationId xmlns:a16="http://schemas.microsoft.com/office/drawing/2014/main" id="{55ED6DB4-625E-4700-8483-4ECC130E81F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6192" y="4922401"/>
            <a:ext cx="652228" cy="911750"/>
          </a:xfrm>
          <a:prstGeom prst="rect">
            <a:avLst/>
          </a:prstGeom>
        </p:spPr>
      </p:pic>
      <p:sp>
        <p:nvSpPr>
          <p:cNvPr id="126" name="내용 개체 틀 4">
            <a:extLst>
              <a:ext uri="{FF2B5EF4-FFF2-40B4-BE49-F238E27FC236}">
                <a16:creationId xmlns:a16="http://schemas.microsoft.com/office/drawing/2014/main" id="{2557E083-2E28-4BD8-B9A7-6418A94ABBC5}"/>
              </a:ext>
            </a:extLst>
          </p:cNvPr>
          <p:cNvSpPr txBox="1">
            <a:spLocks/>
          </p:cNvSpPr>
          <p:nvPr/>
        </p:nvSpPr>
        <p:spPr>
          <a:xfrm>
            <a:off x="7030103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7" name="모서리가 둥근 직사각형 283">
            <a:extLst>
              <a:ext uri="{FF2B5EF4-FFF2-40B4-BE49-F238E27FC236}">
                <a16:creationId xmlns:a16="http://schemas.microsoft.com/office/drawing/2014/main" id="{72E5DA51-2133-4FF2-A23D-4955819BC22C}"/>
              </a:ext>
            </a:extLst>
          </p:cNvPr>
          <p:cNvSpPr/>
          <p:nvPr/>
        </p:nvSpPr>
        <p:spPr>
          <a:xfrm>
            <a:off x="6237109" y="4746845"/>
            <a:ext cx="1931068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253">
            <a:extLst>
              <a:ext uri="{FF2B5EF4-FFF2-40B4-BE49-F238E27FC236}">
                <a16:creationId xmlns:a16="http://schemas.microsoft.com/office/drawing/2014/main" id="{611AEFD2-1BF7-4550-8FD1-5BDCD7C18825}"/>
              </a:ext>
            </a:extLst>
          </p:cNvPr>
          <p:cNvSpPr/>
          <p:nvPr/>
        </p:nvSpPr>
        <p:spPr>
          <a:xfrm>
            <a:off x="7004643" y="469284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16"/>
            <a:extLst>
              <a:ext uri="{FF2B5EF4-FFF2-40B4-BE49-F238E27FC236}">
                <a16:creationId xmlns:a16="http://schemas.microsoft.com/office/drawing/2014/main" id="{A2A016A6-9E76-49BE-8565-AE508041A18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6470" y="4922401"/>
            <a:ext cx="960584" cy="960584"/>
          </a:xfrm>
          <a:prstGeom prst="rect">
            <a:avLst/>
          </a:prstGeom>
        </p:spPr>
      </p:pic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A5581113-119B-4A41-B0BF-F5D8FA74E245}"/>
              </a:ext>
            </a:extLst>
          </p:cNvPr>
          <p:cNvCxnSpPr>
            <a:cxnSpLocks/>
          </p:cNvCxnSpPr>
          <p:nvPr/>
        </p:nvCxnSpPr>
        <p:spPr>
          <a:xfrm>
            <a:off x="6227987" y="4572086"/>
            <a:ext cx="194019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모서리가 둥근 직사각형 174">
            <a:extLst>
              <a:ext uri="{FF2B5EF4-FFF2-40B4-BE49-F238E27FC236}">
                <a16:creationId xmlns:a16="http://schemas.microsoft.com/office/drawing/2014/main" id="{EB445984-4872-4DFB-B09F-E36C76A14CBD}"/>
              </a:ext>
            </a:extLst>
          </p:cNvPr>
          <p:cNvSpPr/>
          <p:nvPr/>
        </p:nvSpPr>
        <p:spPr>
          <a:xfrm>
            <a:off x="6576659" y="4482086"/>
            <a:ext cx="124284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2" name="그림 131">
            <a:extLst>
              <a:ext uri="{FF2B5EF4-FFF2-40B4-BE49-F238E27FC236}">
                <a16:creationId xmlns:a16="http://schemas.microsoft.com/office/drawing/2014/main" id="{22F9B441-85FC-4CB1-BE3E-0C580BB3BA25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3344" y="1520824"/>
            <a:ext cx="4174058" cy="2880000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:a16="http://schemas.microsoft.com/office/drawing/2014/main" id="{AB4A63B8-3229-4830-A115-1FF1FD096AD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0887" y="1520824"/>
            <a:ext cx="4268887" cy="2880000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F30FD66D-486A-4E8D-A7E1-5B620DED868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8">
            <a:hlinkClick r:id="rId20" action="ppaction://hlinksldjump"/>
            <a:extLst>
              <a:ext uri="{FF2B5EF4-FFF2-40B4-BE49-F238E27FC236}">
                <a16:creationId xmlns:a16="http://schemas.microsoft.com/office/drawing/2014/main" id="{237A370E-443D-4027-BFC9-7B073611FE8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">
            <a:hlinkClick r:id="rId21" action="ppaction://hlinksldjump"/>
            <a:extLst>
              <a:ext uri="{FF2B5EF4-FFF2-40B4-BE49-F238E27FC236}">
                <a16:creationId xmlns:a16="http://schemas.microsoft.com/office/drawing/2014/main" id="{0B5DC97D-4685-459E-BAF1-74BC68B7E93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: 도형 78">
            <a:hlinkClick r:id="rId22" action="ppaction://hlinksldjump"/>
            <a:extLst>
              <a:ext uri="{FF2B5EF4-FFF2-40B4-BE49-F238E27FC236}">
                <a16:creationId xmlns:a16="http://schemas.microsoft.com/office/drawing/2014/main" id="{CAF03895-165B-4C78-8EF5-76C93D666C55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직사각형 79">
            <a:hlinkClick r:id="rId23" action="ppaction://hlinksldjump"/>
            <a:extLst>
              <a:ext uri="{FF2B5EF4-FFF2-40B4-BE49-F238E27FC236}">
                <a16:creationId xmlns:a16="http://schemas.microsoft.com/office/drawing/2014/main" id="{52A5F8D4-5128-40DE-8305-A93D719CD68D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: 도형 80">
            <a:hlinkClick r:id="rId24" action="ppaction://hlinksldjump"/>
            <a:extLst>
              <a:ext uri="{FF2B5EF4-FFF2-40B4-BE49-F238E27FC236}">
                <a16:creationId xmlns:a16="http://schemas.microsoft.com/office/drawing/2014/main" id="{CED8C755-8D9E-44E0-95E3-E5D5A5002E9B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: 도형 81">
            <a:hlinkClick r:id="rId25" action="ppaction://hlinksldjump"/>
            <a:extLst>
              <a:ext uri="{FF2B5EF4-FFF2-40B4-BE49-F238E27FC236}">
                <a16:creationId xmlns:a16="http://schemas.microsoft.com/office/drawing/2014/main" id="{A7909A51-8673-49EA-A1E9-458CBE2359FD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26" action="ppaction://hlinksldjump"/>
            <a:extLst>
              <a:ext uri="{FF2B5EF4-FFF2-40B4-BE49-F238E27FC236}">
                <a16:creationId xmlns:a16="http://schemas.microsoft.com/office/drawing/2014/main" id="{04A24C1E-26A9-43F0-B01B-82D58239CB95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: 도형 83">
            <a:hlinkClick r:id="rId27" action="ppaction://hlinksldjump"/>
            <a:extLst>
              <a:ext uri="{FF2B5EF4-FFF2-40B4-BE49-F238E27FC236}">
                <a16:creationId xmlns:a16="http://schemas.microsoft.com/office/drawing/2014/main" id="{FBA3740C-4846-4A27-B6D8-A33065EF5CC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사각형: 둥근 모서리 84">
            <a:hlinkClick r:id="rId28" action="ppaction://hlinksldjump"/>
            <a:extLst>
              <a:ext uri="{FF2B5EF4-FFF2-40B4-BE49-F238E27FC236}">
                <a16:creationId xmlns:a16="http://schemas.microsoft.com/office/drawing/2014/main" id="{9A399A54-4CBC-4E1C-B7E6-EFBA5947FE6A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29" action="ppaction://hlinksldjump"/>
            <a:extLst>
              <a:ext uri="{FF2B5EF4-FFF2-40B4-BE49-F238E27FC236}">
                <a16:creationId xmlns:a16="http://schemas.microsoft.com/office/drawing/2014/main" id="{6C27DD52-4D5B-4DA9-BB14-806491EA6EC3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30" action="ppaction://hlinksldjump"/>
            <a:extLst>
              <a:ext uri="{FF2B5EF4-FFF2-40B4-BE49-F238E27FC236}">
                <a16:creationId xmlns:a16="http://schemas.microsoft.com/office/drawing/2014/main" id="{6F20B893-6DA0-4B47-B2AB-58938E1DB2B0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hlinkClick r:id="rId31" action="ppaction://hlinksldjump"/>
            <a:extLst>
              <a:ext uri="{FF2B5EF4-FFF2-40B4-BE49-F238E27FC236}">
                <a16:creationId xmlns:a16="http://schemas.microsoft.com/office/drawing/2014/main" id="{278EA823-8509-49F0-9161-7CDC9984F472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7">
            <a:hlinkClick r:id="rId32" action="ppaction://hlinksldjump"/>
            <a:extLst>
              <a:ext uri="{FF2B5EF4-FFF2-40B4-BE49-F238E27FC236}">
                <a16:creationId xmlns:a16="http://schemas.microsoft.com/office/drawing/2014/main" id="{5D4C8B86-ECAB-474B-9FAE-2CC2FDB2BF49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8">
            <a:hlinkClick r:id="rId33" action="ppaction://hlinksldjump"/>
            <a:extLst>
              <a:ext uri="{FF2B5EF4-FFF2-40B4-BE49-F238E27FC236}">
                <a16:creationId xmlns:a16="http://schemas.microsoft.com/office/drawing/2014/main" id="{7A9E50BD-6351-4F69-A073-8A09060E0645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681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1D5C1F19-E7E3-4EEF-9B31-B9FB8DE7DC7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양쪽 모서리가 둥근 사각형 52">
            <a:extLst>
              <a:ext uri="{FF2B5EF4-FFF2-40B4-BE49-F238E27FC236}">
                <a16:creationId xmlns:a16="http://schemas.microsoft.com/office/drawing/2014/main" id="{236257BF-C671-4104-9D9F-1891D9EB7E13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6" name="양쪽 모서리가 둥근 사각형 53">
            <a:extLst>
              <a:ext uri="{FF2B5EF4-FFF2-40B4-BE49-F238E27FC236}">
                <a16:creationId xmlns:a16="http://schemas.microsoft.com/office/drawing/2014/main" id="{B3EDFEEA-A33B-4FF4-A70F-D0770536EEC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양쪽 모서리가 둥근 사각형 56">
            <a:extLst>
              <a:ext uri="{FF2B5EF4-FFF2-40B4-BE49-F238E27FC236}">
                <a16:creationId xmlns:a16="http://schemas.microsoft.com/office/drawing/2014/main" id="{37565C24-3004-4DCD-A8D4-25C1D673F69F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8" name="양쪽 모서리가 둥근 사각형 57">
            <a:extLst>
              <a:ext uri="{FF2B5EF4-FFF2-40B4-BE49-F238E27FC236}">
                <a16:creationId xmlns:a16="http://schemas.microsoft.com/office/drawing/2014/main" id="{F0D7BA60-E2C2-4AB6-8C51-CE8E1B7230D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B32A6D30-D8A3-4A36-8B4C-478A86CCF181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A9ED2532-4FC3-4824-8D88-BDD99D5AC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2F3AF7C5-BDE7-45F7-BB95-1337EE10DD6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765AB176-92D0-4656-B57A-719BBD2558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77609DD9-5DDD-4814-A6A6-702659EEBB3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625418A3-B038-45E1-8330-4C4DA84080AC}"/>
              </a:ext>
            </a:extLst>
          </p:cNvPr>
          <p:cNvGrpSpPr/>
          <p:nvPr/>
        </p:nvGrpSpPr>
        <p:grpSpPr>
          <a:xfrm>
            <a:off x="7264376" y="4483887"/>
            <a:ext cx="1434414" cy="1862349"/>
            <a:chOff x="-1478312" y="4483887"/>
            <a:chExt cx="1434414" cy="1862349"/>
          </a:xfrm>
        </p:grpSpPr>
        <p:pic>
          <p:nvPicPr>
            <p:cNvPr id="153" name="그림 152">
              <a:hlinkClick r:id="rId2"/>
              <a:extLst>
                <a:ext uri="{FF2B5EF4-FFF2-40B4-BE49-F238E27FC236}">
                  <a16:creationId xmlns:a16="http://schemas.microsoft.com/office/drawing/2014/main" id="{52E7EB0D-61AA-4BC8-8F42-626AB3A39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984" t="-14984" r="-14984" b="-14984"/>
            <a:stretch/>
          </p:blipFill>
          <p:spPr>
            <a:xfrm>
              <a:off x="-1319459" y="4819495"/>
              <a:ext cx="1116708" cy="1116708"/>
            </a:xfrm>
            <a:prstGeom prst="rect">
              <a:avLst/>
            </a:prstGeom>
          </p:spPr>
        </p:pic>
        <p:sp>
          <p:nvSpPr>
            <p:cNvPr id="154" name="내용 개체 틀 4">
              <a:extLst>
                <a:ext uri="{FF2B5EF4-FFF2-40B4-BE49-F238E27FC236}">
                  <a16:creationId xmlns:a16="http://schemas.microsoft.com/office/drawing/2014/main" id="{CC4E6799-0FC8-444E-9DB4-DA461492AFBF}"/>
                </a:ext>
              </a:extLst>
            </p:cNvPr>
            <p:cNvSpPr txBox="1">
              <a:spLocks/>
            </p:cNvSpPr>
            <p:nvPr/>
          </p:nvSpPr>
          <p:spPr>
            <a:xfrm>
              <a:off x="-1296776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4C269478-2442-4963-A3F5-13629BEEE385}"/>
                </a:ext>
              </a:extLst>
            </p:cNvPr>
            <p:cNvCxnSpPr/>
            <p:nvPr/>
          </p:nvCxnSpPr>
          <p:spPr>
            <a:xfrm>
              <a:off x="-147831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모서리가 둥근 직사각형 85">
              <a:extLst>
                <a:ext uri="{FF2B5EF4-FFF2-40B4-BE49-F238E27FC236}">
                  <a16:creationId xmlns:a16="http://schemas.microsoft.com/office/drawing/2014/main" id="{D431AC5C-F643-4E55-8BE1-798F5536259E}"/>
                </a:ext>
              </a:extLst>
            </p:cNvPr>
            <p:cNvSpPr/>
            <p:nvPr/>
          </p:nvSpPr>
          <p:spPr>
            <a:xfrm>
              <a:off x="-1211105" y="4483887"/>
              <a:ext cx="900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575CA180-FC37-4CF0-979A-313FC12C7A75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내용 개체 틀 4">
            <a:extLst>
              <a:ext uri="{FF2B5EF4-FFF2-40B4-BE49-F238E27FC236}">
                <a16:creationId xmlns:a16="http://schemas.microsoft.com/office/drawing/2014/main" id="{B375C685-9311-4298-A655-1044C538C50A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pic>
        <p:nvPicPr>
          <p:cNvPr id="159" name="그림 158">
            <a:hlinkClick r:id="rId4"/>
            <a:extLst>
              <a:ext uri="{FF2B5EF4-FFF2-40B4-BE49-F238E27FC236}">
                <a16:creationId xmlns:a16="http://schemas.microsoft.com/office/drawing/2014/main" id="{D7182E8F-DF0E-405C-A2CC-DAC502AF2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160" name="한쪽 모서리가 둥근 사각형 3">
            <a:extLst>
              <a:ext uri="{FF2B5EF4-FFF2-40B4-BE49-F238E27FC236}">
                <a16:creationId xmlns:a16="http://schemas.microsoft.com/office/drawing/2014/main" id="{5B8A25C3-61CC-4F42-8FD6-E92F06F29A8B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1" name="한쪽 모서리가 둥근 사각형 3">
            <a:extLst>
              <a:ext uri="{FF2B5EF4-FFF2-40B4-BE49-F238E27FC236}">
                <a16:creationId xmlns:a16="http://schemas.microsoft.com/office/drawing/2014/main" id="{BCB3BAAD-B4B0-4368-BAC7-1581C713F791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2" name="모서리가 둥근 직사각형 50">
            <a:extLst>
              <a:ext uri="{FF2B5EF4-FFF2-40B4-BE49-F238E27FC236}">
                <a16:creationId xmlns:a16="http://schemas.microsoft.com/office/drawing/2014/main" id="{8E6DECCE-A89C-4324-9EB8-BB4EF6BE3F84}"/>
              </a:ext>
            </a:extLst>
          </p:cNvPr>
          <p:cNvSpPr/>
          <p:nvPr/>
        </p:nvSpPr>
        <p:spPr>
          <a:xfrm>
            <a:off x="9572816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64F0ABB4-99BA-4B91-B110-EA7D26C919A0}"/>
              </a:ext>
            </a:extLst>
          </p:cNvPr>
          <p:cNvGrpSpPr/>
          <p:nvPr/>
        </p:nvGrpSpPr>
        <p:grpSpPr>
          <a:xfrm>
            <a:off x="1523978" y="4483887"/>
            <a:ext cx="1434414" cy="1861311"/>
            <a:chOff x="1583761" y="4483887"/>
            <a:chExt cx="1434414" cy="1861311"/>
          </a:xfrm>
        </p:grpSpPr>
        <p:sp>
          <p:nvSpPr>
            <p:cNvPr id="173" name="내용 개체 틀 4">
              <a:extLst>
                <a:ext uri="{FF2B5EF4-FFF2-40B4-BE49-F238E27FC236}">
                  <a16:creationId xmlns:a16="http://schemas.microsoft.com/office/drawing/2014/main" id="{0E302C5D-9C84-448B-9564-31538FEBDEFB}"/>
                </a:ext>
              </a:extLst>
            </p:cNvPr>
            <p:cNvSpPr txBox="1">
              <a:spLocks/>
            </p:cNvSpPr>
            <p:nvPr/>
          </p:nvSpPr>
          <p:spPr>
            <a:xfrm>
              <a:off x="176529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</a:p>
          </p:txBody>
        </p:sp>
        <p:cxnSp>
          <p:nvCxnSpPr>
            <p:cNvPr id="174" name="직선 연결선 173">
              <a:extLst>
                <a:ext uri="{FF2B5EF4-FFF2-40B4-BE49-F238E27FC236}">
                  <a16:creationId xmlns:a16="http://schemas.microsoft.com/office/drawing/2014/main" id="{40EF46B1-BBE9-40FF-8D94-8A50F060684C}"/>
                </a:ext>
              </a:extLst>
            </p:cNvPr>
            <p:cNvCxnSpPr>
              <a:cxnSpLocks/>
            </p:cNvCxnSpPr>
            <p:nvPr/>
          </p:nvCxnSpPr>
          <p:spPr>
            <a:xfrm>
              <a:off x="158376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모서리가 둥근 직사각형 66">
              <a:extLst>
                <a:ext uri="{FF2B5EF4-FFF2-40B4-BE49-F238E27FC236}">
                  <a16:creationId xmlns:a16="http://schemas.microsoft.com/office/drawing/2014/main" id="{4D2E1418-652D-48B1-8545-20CF97C8E70B}"/>
                </a:ext>
              </a:extLst>
            </p:cNvPr>
            <p:cNvSpPr/>
            <p:nvPr/>
          </p:nvSpPr>
          <p:spPr>
            <a:xfrm>
              <a:off x="1745466" y="4483887"/>
              <a:ext cx="111100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8"/>
              <a:extLst>
                <a:ext uri="{FF2B5EF4-FFF2-40B4-BE49-F238E27FC236}">
                  <a16:creationId xmlns:a16="http://schemas.microsoft.com/office/drawing/2014/main" id="{57AC7C6A-7D8A-4C98-B540-8173BF2F6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546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0BD80D51-DB0E-48D7-A25F-C44A7AD34DE8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178" name="내용 개체 틀 4">
              <a:extLst>
                <a:ext uri="{FF2B5EF4-FFF2-40B4-BE49-F238E27FC236}">
                  <a16:creationId xmlns:a16="http://schemas.microsoft.com/office/drawing/2014/main" id="{43C9C70B-6F19-4186-9C9C-54B31084A9AC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87E191C4-D249-4C00-907F-A1197FA1EAC8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모서리가 둥근 직사각형 45">
              <a:extLst>
                <a:ext uri="{FF2B5EF4-FFF2-40B4-BE49-F238E27FC236}">
                  <a16:creationId xmlns:a16="http://schemas.microsoft.com/office/drawing/2014/main" id="{1552041A-4833-477D-A2D2-B5D9E212E507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1" name="그림 180">
              <a:hlinkClick r:id="rId2"/>
              <a:extLst>
                <a:ext uri="{FF2B5EF4-FFF2-40B4-BE49-F238E27FC236}">
                  <a16:creationId xmlns:a16="http://schemas.microsoft.com/office/drawing/2014/main" id="{704B3138-311F-4ED0-8BD7-D300DC12E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182" name="타원 181">
            <a:extLst>
              <a:ext uri="{FF2B5EF4-FFF2-40B4-BE49-F238E27FC236}">
                <a16:creationId xmlns:a16="http://schemas.microsoft.com/office/drawing/2014/main" id="{A8F9F55D-979B-4236-90C6-3D37E91FF501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064480-686F-4A0A-8588-2B8AA7C957FA}"/>
              </a:ext>
            </a:extLst>
          </p:cNvPr>
          <p:cNvSpPr txBox="1"/>
          <p:nvPr/>
        </p:nvSpPr>
        <p:spPr>
          <a:xfrm>
            <a:off x="1654589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9082ABC4-0553-4E87-88F3-BBF51C7D521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47D5EB65-EBB7-46EE-8058-EB883073E9B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13" action="ppaction://hlinksldjump"/>
            <a:extLst>
              <a:ext uri="{FF2B5EF4-FFF2-40B4-BE49-F238E27FC236}">
                <a16:creationId xmlns:a16="http://schemas.microsoft.com/office/drawing/2014/main" id="{78050743-8308-4104-BFE7-A6006F6BCA1B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hlinkClick r:id="rId14" action="ppaction://hlinksldjump"/>
            <a:extLst>
              <a:ext uri="{FF2B5EF4-FFF2-40B4-BE49-F238E27FC236}">
                <a16:creationId xmlns:a16="http://schemas.microsoft.com/office/drawing/2014/main" id="{72372991-1A58-416E-B40D-7A22BCCA4BF8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15" action="ppaction://hlinksldjump"/>
            <a:extLst>
              <a:ext uri="{FF2B5EF4-FFF2-40B4-BE49-F238E27FC236}">
                <a16:creationId xmlns:a16="http://schemas.microsoft.com/office/drawing/2014/main" id="{58A6BBCD-0118-413A-A718-E437F55BFAD2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6" action="ppaction://hlinksldjump"/>
            <a:extLst>
              <a:ext uri="{FF2B5EF4-FFF2-40B4-BE49-F238E27FC236}">
                <a16:creationId xmlns:a16="http://schemas.microsoft.com/office/drawing/2014/main" id="{B5F7E286-5780-4CA6-AC95-6D269458B9E3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17" action="ppaction://hlinksldjump"/>
            <a:extLst>
              <a:ext uri="{FF2B5EF4-FFF2-40B4-BE49-F238E27FC236}">
                <a16:creationId xmlns:a16="http://schemas.microsoft.com/office/drawing/2014/main" id="{EF5C1E90-429F-439F-A38A-7ADD3FF12190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8" action="ppaction://hlinksldjump"/>
            <a:extLst>
              <a:ext uri="{FF2B5EF4-FFF2-40B4-BE49-F238E27FC236}">
                <a16:creationId xmlns:a16="http://schemas.microsoft.com/office/drawing/2014/main" id="{A4476D1D-138E-4894-89F5-D6480C3867FB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사각형: 둥근 모서리 57">
            <a:hlinkClick r:id="rId19" action="ppaction://hlinksldjump"/>
            <a:extLst>
              <a:ext uri="{FF2B5EF4-FFF2-40B4-BE49-F238E27FC236}">
                <a16:creationId xmlns:a16="http://schemas.microsoft.com/office/drawing/2014/main" id="{59244BA7-C86C-4C00-888C-6233A4073683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0" action="ppaction://hlinksldjump"/>
            <a:extLst>
              <a:ext uri="{FF2B5EF4-FFF2-40B4-BE49-F238E27FC236}">
                <a16:creationId xmlns:a16="http://schemas.microsoft.com/office/drawing/2014/main" id="{737872CF-2CA1-4C81-8D17-B68A2C804A5F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21" action="ppaction://hlinksldjump"/>
            <a:extLst>
              <a:ext uri="{FF2B5EF4-FFF2-40B4-BE49-F238E27FC236}">
                <a16:creationId xmlns:a16="http://schemas.microsoft.com/office/drawing/2014/main" id="{CB2CCCA2-A236-4B5D-BB2F-22DD7569E372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hlinkClick r:id="rId22" action="ppaction://hlinksldjump"/>
            <a:extLst>
              <a:ext uri="{FF2B5EF4-FFF2-40B4-BE49-F238E27FC236}">
                <a16:creationId xmlns:a16="http://schemas.microsoft.com/office/drawing/2014/main" id="{8061C7D6-4B23-4DB6-80E3-E71E670DFDD3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7">
            <a:hlinkClick r:id="rId23" action="ppaction://hlinksldjump"/>
            <a:extLst>
              <a:ext uri="{FF2B5EF4-FFF2-40B4-BE49-F238E27FC236}">
                <a16:creationId xmlns:a16="http://schemas.microsoft.com/office/drawing/2014/main" id="{ECE05852-A281-4C1A-A218-A6774B75A55C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 158">
            <a:hlinkClick r:id="rId24" action="ppaction://hlinksldjump"/>
            <a:extLst>
              <a:ext uri="{FF2B5EF4-FFF2-40B4-BE49-F238E27FC236}">
                <a16:creationId xmlns:a16="http://schemas.microsoft.com/office/drawing/2014/main" id="{92C32568-31C1-4B6E-8B2F-B722F092ABDB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2249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1D5C1F19-E7E3-4EEF-9B31-B9FB8DE7DC7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양쪽 모서리가 둥근 사각형 51">
            <a:extLst>
              <a:ext uri="{FF2B5EF4-FFF2-40B4-BE49-F238E27FC236}">
                <a16:creationId xmlns:a16="http://schemas.microsoft.com/office/drawing/2014/main" id="{2CAB2587-3494-4FCA-9138-041BAE09D3BE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양쪽 모서리가 둥근 사각형 52">
            <a:extLst>
              <a:ext uri="{FF2B5EF4-FFF2-40B4-BE49-F238E27FC236}">
                <a16:creationId xmlns:a16="http://schemas.microsoft.com/office/drawing/2014/main" id="{4B097D90-4621-41E5-985B-301E41CB97E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: 도형 39">
            <a:extLst>
              <a:ext uri="{FF2B5EF4-FFF2-40B4-BE49-F238E27FC236}">
                <a16:creationId xmlns:a16="http://schemas.microsoft.com/office/drawing/2014/main" id="{AF599D22-B397-418D-99DE-CABC99F83713}"/>
              </a:ext>
            </a:extLst>
          </p:cNvPr>
          <p:cNvSpPr/>
          <p:nvPr/>
        </p:nvSpPr>
        <p:spPr>
          <a:xfrm>
            <a:off x="6095998" y="1520824"/>
            <a:ext cx="5688013" cy="2880000"/>
          </a:xfrm>
          <a:custGeom>
            <a:avLst/>
            <a:gdLst>
              <a:gd name="connsiteX0" fmla="*/ 0 w 5688013"/>
              <a:gd name="connsiteY0" fmla="*/ 0 h 2880000"/>
              <a:gd name="connsiteX1" fmla="*/ 5636634 w 5688013"/>
              <a:gd name="connsiteY1" fmla="*/ 0 h 2880000"/>
              <a:gd name="connsiteX2" fmla="*/ 5688013 w 5688013"/>
              <a:gd name="connsiteY2" fmla="*/ 51379 h 2880000"/>
              <a:gd name="connsiteX3" fmla="*/ 5688013 w 5688013"/>
              <a:gd name="connsiteY3" fmla="*/ 2880000 h 2880000"/>
              <a:gd name="connsiteX4" fmla="*/ 0 w 5688013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8013" h="2880000">
                <a:moveTo>
                  <a:pt x="0" y="0"/>
                </a:moveTo>
                <a:lnTo>
                  <a:pt x="5636634" y="0"/>
                </a:lnTo>
                <a:cubicBezTo>
                  <a:pt x="5665010" y="0"/>
                  <a:pt x="5688013" y="23003"/>
                  <a:pt x="5688013" y="51379"/>
                </a:cubicBezTo>
                <a:lnTo>
                  <a:pt x="5688013" y="2880000"/>
                </a:lnTo>
                <a:lnTo>
                  <a:pt x="0" y="288000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3"/>
            <a:extLst>
              <a:ext uri="{FF2B5EF4-FFF2-40B4-BE49-F238E27FC236}">
                <a16:creationId xmlns:a16="http://schemas.microsoft.com/office/drawing/2014/main" id="{11F420F6-737C-4C36-9F67-FE2C750447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60" t="-8860" r="-8860" b="-8860"/>
          <a:stretch/>
        </p:blipFill>
        <p:spPr>
          <a:xfrm>
            <a:off x="2625259" y="4819495"/>
            <a:ext cx="1116708" cy="1116708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51F69C0A-68CC-4C82-8786-437B27313C7E}"/>
              </a:ext>
            </a:extLst>
          </p:cNvPr>
          <p:cNvSpPr txBox="1">
            <a:spLocks/>
          </p:cNvSpPr>
          <p:nvPr/>
        </p:nvSpPr>
        <p:spPr>
          <a:xfrm>
            <a:off x="264794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0AF10C7E-3FAF-4C8A-8289-5B4F2A2EA5E6}"/>
              </a:ext>
            </a:extLst>
          </p:cNvPr>
          <p:cNvCxnSpPr/>
          <p:nvPr/>
        </p:nvCxnSpPr>
        <p:spPr>
          <a:xfrm>
            <a:off x="246640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85">
            <a:extLst>
              <a:ext uri="{FF2B5EF4-FFF2-40B4-BE49-F238E27FC236}">
                <a16:creationId xmlns:a16="http://schemas.microsoft.com/office/drawing/2014/main" id="{E916CE06-DC9C-4EDC-8AF1-1895AD7823CA}"/>
              </a:ext>
            </a:extLst>
          </p:cNvPr>
          <p:cNvSpPr/>
          <p:nvPr/>
        </p:nvSpPr>
        <p:spPr>
          <a:xfrm>
            <a:off x="2733613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BF2FD3-E70C-46AC-870A-929239E95BA0}"/>
              </a:ext>
            </a:extLst>
          </p:cNvPr>
          <p:cNvGrpSpPr/>
          <p:nvPr/>
        </p:nvGrpSpPr>
        <p:grpSpPr>
          <a:xfrm>
            <a:off x="3869872" y="5288276"/>
            <a:ext cx="180001" cy="180001"/>
            <a:chOff x="7544200" y="5288276"/>
            <a:chExt cx="180001" cy="180001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03898D40-2962-4620-BA4F-FF7AF68947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BB82329-69E2-4449-B34B-54B1925B64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3E310166-8EA1-479E-8724-FA6FDCA0A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291A11C9-3CF4-40B2-9E63-18B5E856F11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79B5237-A0B8-4FD5-9291-0C92E39C5B07}"/>
              </a:ext>
            </a:extLst>
          </p:cNvPr>
          <p:cNvGrpSpPr/>
          <p:nvPr/>
        </p:nvGrpSpPr>
        <p:grpSpPr>
          <a:xfrm>
            <a:off x="6902426" y="5283196"/>
            <a:ext cx="180001" cy="180001"/>
            <a:chOff x="7544200" y="5288276"/>
            <a:chExt cx="180001" cy="180001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4A45ADA-3A40-4362-8A3B-77C8336CB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F3E2CEA7-62D4-4296-A335-193B9719327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008D0C68-2A29-4DAA-B28F-034A5FAB9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045F7D2E-9773-4FC4-BA96-BC8DCA01C5B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7" name="그림 56">
            <a:hlinkClick r:id="rId5"/>
            <a:extLst>
              <a:ext uri="{FF2B5EF4-FFF2-40B4-BE49-F238E27FC236}">
                <a16:creationId xmlns:a16="http://schemas.microsoft.com/office/drawing/2014/main" id="{CDBD7216-05FB-483F-AB4C-C2538088B7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13219" y="4819539"/>
            <a:ext cx="1111004" cy="1111004"/>
          </a:xfrm>
          <a:prstGeom prst="rect">
            <a:avLst/>
          </a:prstGeom>
        </p:spPr>
      </p:pic>
      <p:sp>
        <p:nvSpPr>
          <p:cNvPr id="58" name="내용 개체 틀 4">
            <a:extLst>
              <a:ext uri="{FF2B5EF4-FFF2-40B4-BE49-F238E27FC236}">
                <a16:creationId xmlns:a16="http://schemas.microsoft.com/office/drawing/2014/main" id="{7BD8B425-3A4A-4FB4-BDD1-77F274025EBD}"/>
              </a:ext>
            </a:extLst>
          </p:cNvPr>
          <p:cNvSpPr txBox="1">
            <a:spLocks/>
          </p:cNvSpPr>
          <p:nvPr/>
        </p:nvSpPr>
        <p:spPr>
          <a:xfrm>
            <a:off x="423305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1F809687-76E3-4755-8B3D-496B98DCA2D0}"/>
              </a:ext>
            </a:extLst>
          </p:cNvPr>
          <p:cNvSpPr txBox="1">
            <a:spLocks/>
          </p:cNvSpPr>
          <p:nvPr/>
        </p:nvSpPr>
        <p:spPr>
          <a:xfrm>
            <a:off x="557893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40027B88-BEF8-414E-99A0-A1E626303417}"/>
              </a:ext>
            </a:extLst>
          </p:cNvPr>
          <p:cNvCxnSpPr>
            <a:cxnSpLocks/>
          </p:cNvCxnSpPr>
          <p:nvPr/>
        </p:nvCxnSpPr>
        <p:spPr>
          <a:xfrm>
            <a:off x="435956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모서리가 둥근 직사각형 174">
            <a:extLst>
              <a:ext uri="{FF2B5EF4-FFF2-40B4-BE49-F238E27FC236}">
                <a16:creationId xmlns:a16="http://schemas.microsoft.com/office/drawing/2014/main" id="{2765D484-7124-4C44-8B6A-67629EE20143}"/>
              </a:ext>
            </a:extLst>
          </p:cNvPr>
          <p:cNvSpPr/>
          <p:nvPr/>
        </p:nvSpPr>
        <p:spPr>
          <a:xfrm>
            <a:off x="492267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7"/>
            <a:extLst>
              <a:ext uri="{FF2B5EF4-FFF2-40B4-BE49-F238E27FC236}">
                <a16:creationId xmlns:a16="http://schemas.microsoft.com/office/drawing/2014/main" id="{C715E5C7-CF72-4554-A476-096DBCEC49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104" y="4819539"/>
            <a:ext cx="1111004" cy="1111004"/>
          </a:xfrm>
          <a:prstGeom prst="rect">
            <a:avLst/>
          </a:prstGeom>
        </p:spPr>
      </p:pic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B57EA7D1-10DB-43FD-A019-E7CB2022EBB1}"/>
              </a:ext>
            </a:extLst>
          </p:cNvPr>
          <p:cNvSpPr txBox="1">
            <a:spLocks/>
          </p:cNvSpPr>
          <p:nvPr/>
        </p:nvSpPr>
        <p:spPr>
          <a:xfrm>
            <a:off x="526494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9"/>
            <a:extLst>
              <a:ext uri="{FF2B5EF4-FFF2-40B4-BE49-F238E27FC236}">
                <a16:creationId xmlns:a16="http://schemas.microsoft.com/office/drawing/2014/main" id="{811D475D-13B1-49B3-9C7F-F49F6D59059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27560" y="4815850"/>
            <a:ext cx="1116000" cy="1116000"/>
          </a:xfrm>
          <a:prstGeom prst="rect">
            <a:avLst/>
          </a:prstGeom>
        </p:spPr>
      </p:pic>
      <p:pic>
        <p:nvPicPr>
          <p:cNvPr id="65" name="그림 64">
            <a:hlinkClick r:id="rId11"/>
            <a:extLst>
              <a:ext uri="{FF2B5EF4-FFF2-40B4-BE49-F238E27FC236}">
                <a16:creationId xmlns:a16="http://schemas.microsoft.com/office/drawing/2014/main" id="{E9FF2950-8FB4-4F27-A9CD-91E158A442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088" y="4823438"/>
            <a:ext cx="1111004" cy="1111004"/>
          </a:xfrm>
          <a:prstGeom prst="rect">
            <a:avLst/>
          </a:prstGeom>
        </p:spPr>
      </p:pic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F691B05B-7F79-413F-8460-74B5BF734325}"/>
              </a:ext>
            </a:extLst>
          </p:cNvPr>
          <p:cNvSpPr txBox="1">
            <a:spLocks/>
          </p:cNvSpPr>
          <p:nvPr/>
        </p:nvSpPr>
        <p:spPr>
          <a:xfrm>
            <a:off x="714988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056E4CC-7239-40F7-BB90-40DB79FCBB3E}"/>
              </a:ext>
            </a:extLst>
          </p:cNvPr>
          <p:cNvSpPr txBox="1">
            <a:spLocks/>
          </p:cNvSpPr>
          <p:nvPr/>
        </p:nvSpPr>
        <p:spPr>
          <a:xfrm>
            <a:off x="861391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EFA0A170-F248-410F-BE94-DD1628BFF1A3}"/>
              </a:ext>
            </a:extLst>
          </p:cNvPr>
          <p:cNvCxnSpPr>
            <a:cxnSpLocks/>
          </p:cNvCxnSpPr>
          <p:nvPr/>
        </p:nvCxnSpPr>
        <p:spPr>
          <a:xfrm>
            <a:off x="857359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모서리가 둥근 직사각형 126">
            <a:extLst>
              <a:ext uri="{FF2B5EF4-FFF2-40B4-BE49-F238E27FC236}">
                <a16:creationId xmlns:a16="http://schemas.microsoft.com/office/drawing/2014/main" id="{DF36827B-B2B4-4F8F-9D12-7546A6A6B76C}"/>
              </a:ext>
            </a:extLst>
          </p:cNvPr>
          <p:cNvSpPr/>
          <p:nvPr/>
        </p:nvSpPr>
        <p:spPr>
          <a:xfrm>
            <a:off x="864559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DB4144D2-0AFB-49A1-B948-F360C2C65510}"/>
              </a:ext>
            </a:extLst>
          </p:cNvPr>
          <p:cNvCxnSpPr>
            <a:cxnSpLocks/>
          </p:cNvCxnSpPr>
          <p:nvPr/>
        </p:nvCxnSpPr>
        <p:spPr>
          <a:xfrm>
            <a:off x="710956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모서리가 둥근 직사각형 126">
            <a:extLst>
              <a:ext uri="{FF2B5EF4-FFF2-40B4-BE49-F238E27FC236}">
                <a16:creationId xmlns:a16="http://schemas.microsoft.com/office/drawing/2014/main" id="{AA0EF2D5-2045-4C15-A923-B1A05ECD74EC}"/>
              </a:ext>
            </a:extLst>
          </p:cNvPr>
          <p:cNvSpPr/>
          <p:nvPr/>
        </p:nvSpPr>
        <p:spPr>
          <a:xfrm>
            <a:off x="7201248" y="4483887"/>
            <a:ext cx="968625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7318E987-9F14-45D9-98FD-C328013B8CE8}"/>
              </a:ext>
            </a:extLst>
          </p:cNvPr>
          <p:cNvGrpSpPr/>
          <p:nvPr/>
        </p:nvGrpSpPr>
        <p:grpSpPr>
          <a:xfrm>
            <a:off x="8324630" y="5283196"/>
            <a:ext cx="180001" cy="180001"/>
            <a:chOff x="7544200" y="5288276"/>
            <a:chExt cx="180001" cy="180001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E30D0179-CB13-411E-8084-BF34E5E0B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7FCFCE45-E774-4E64-8E2D-4A109DCC1C2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BC69DAE8-03BC-4C00-9F7A-5B9D4922F8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A28F301A-31DF-48E3-87FD-553907F7B5A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61E6A653-91A1-417D-A013-37B5CFE3612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545" y="1520824"/>
            <a:ext cx="5115453" cy="2880000"/>
          </a:xfrm>
          <a:prstGeom prst="rect">
            <a:avLst/>
          </a:prstGeom>
        </p:spPr>
      </p:pic>
      <p:sp>
        <p:nvSpPr>
          <p:cNvPr id="88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75F9BDA5-6F2C-47BE-90DD-8E7319987EB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rId15" action="ppaction://hlinksldjump"/>
            <a:extLst>
              <a:ext uri="{FF2B5EF4-FFF2-40B4-BE49-F238E27FC236}">
                <a16:creationId xmlns:a16="http://schemas.microsoft.com/office/drawing/2014/main" id="{05BA06F3-7B0B-4C5A-A962-636578B98F6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: 도형 89">
            <a:hlinkClick r:id="rId16" action="ppaction://hlinksldjump"/>
            <a:extLst>
              <a:ext uri="{FF2B5EF4-FFF2-40B4-BE49-F238E27FC236}">
                <a16:creationId xmlns:a16="http://schemas.microsoft.com/office/drawing/2014/main" id="{DE3FF8AE-2B12-449F-B36D-F2500EE9D743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hlinkClick r:id="rId17" action="ppaction://hlinksldjump"/>
            <a:extLst>
              <a:ext uri="{FF2B5EF4-FFF2-40B4-BE49-F238E27FC236}">
                <a16:creationId xmlns:a16="http://schemas.microsoft.com/office/drawing/2014/main" id="{85028FDF-20CF-4609-8FE2-A9C80A15CC5A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18" action="ppaction://hlinksldjump"/>
            <a:extLst>
              <a:ext uri="{FF2B5EF4-FFF2-40B4-BE49-F238E27FC236}">
                <a16:creationId xmlns:a16="http://schemas.microsoft.com/office/drawing/2014/main" id="{18DE2106-25E7-4077-AB86-99D9E1FF29F8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: 도형 92">
            <a:hlinkClick r:id="rId19" action="ppaction://hlinksldjump"/>
            <a:extLst>
              <a:ext uri="{FF2B5EF4-FFF2-40B4-BE49-F238E27FC236}">
                <a16:creationId xmlns:a16="http://schemas.microsoft.com/office/drawing/2014/main" id="{E7AC73B9-0613-4944-911D-B5261C18E875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직사각형 93">
            <a:hlinkClick r:id="rId20" action="ppaction://hlinksldjump"/>
            <a:extLst>
              <a:ext uri="{FF2B5EF4-FFF2-40B4-BE49-F238E27FC236}">
                <a16:creationId xmlns:a16="http://schemas.microsoft.com/office/drawing/2014/main" id="{085C821F-8F23-4A1F-96F4-0DF833163647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: 도형 94">
            <a:hlinkClick r:id="rId21" action="ppaction://hlinksldjump"/>
            <a:extLst>
              <a:ext uri="{FF2B5EF4-FFF2-40B4-BE49-F238E27FC236}">
                <a16:creationId xmlns:a16="http://schemas.microsoft.com/office/drawing/2014/main" id="{29070BAF-49D7-4BE4-8D70-9894937C5CFA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사각형: 둥근 모서리 95">
            <a:hlinkClick r:id="rId22" action="ppaction://hlinksldjump"/>
            <a:extLst>
              <a:ext uri="{FF2B5EF4-FFF2-40B4-BE49-F238E27FC236}">
                <a16:creationId xmlns:a16="http://schemas.microsoft.com/office/drawing/2014/main" id="{FABE7707-ABD8-455F-8940-0E96DD0710B4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: 도형 96">
            <a:hlinkClick r:id="rId23" action="ppaction://hlinksldjump"/>
            <a:extLst>
              <a:ext uri="{FF2B5EF4-FFF2-40B4-BE49-F238E27FC236}">
                <a16:creationId xmlns:a16="http://schemas.microsoft.com/office/drawing/2014/main" id="{CA4228B1-5DCD-48A2-8480-D57DF14F9F11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: 도형 97">
            <a:hlinkClick r:id="rId24" action="ppaction://hlinksldjump"/>
            <a:extLst>
              <a:ext uri="{FF2B5EF4-FFF2-40B4-BE49-F238E27FC236}">
                <a16:creationId xmlns:a16="http://schemas.microsoft.com/office/drawing/2014/main" id="{5DCACC6E-50A9-4236-A971-0BB16FC7669B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직사각형 98">
            <a:hlinkClick r:id="rId25" action="ppaction://hlinksldjump"/>
            <a:extLst>
              <a:ext uri="{FF2B5EF4-FFF2-40B4-BE49-F238E27FC236}">
                <a16:creationId xmlns:a16="http://schemas.microsoft.com/office/drawing/2014/main" id="{49E22B7B-FE1D-4ECB-A53E-800AAE7A70B8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60A74216-F34D-4DC7-80EC-56EE28C12EF5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230FD100-1CEA-47B0-A2A0-64DEFD08985A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600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AF40DD91-1A90-44AA-8789-A7872112F25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양쪽 모서리가 둥근 사각형 52">
            <a:extLst>
              <a:ext uri="{FF2B5EF4-FFF2-40B4-BE49-F238E27FC236}">
                <a16:creationId xmlns:a16="http://schemas.microsoft.com/office/drawing/2014/main" id="{CCC6DF34-22F6-4CAC-8C78-76BE68F5C8E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59DA2130-5E02-40E0-B5B5-6B1E15488B5A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6" name="한쪽 모서리가 둥근 사각형 5">
            <a:extLst>
              <a:ext uri="{FF2B5EF4-FFF2-40B4-BE49-F238E27FC236}">
                <a16:creationId xmlns:a16="http://schemas.microsoft.com/office/drawing/2014/main" id="{E00F213F-B63D-4B11-93AB-7C94F1083F9B}"/>
              </a:ext>
            </a:extLst>
          </p:cNvPr>
          <p:cNvSpPr/>
          <p:nvPr/>
        </p:nvSpPr>
        <p:spPr>
          <a:xfrm>
            <a:off x="5826760" y="1515856"/>
            <a:ext cx="5957252" cy="2880000"/>
          </a:xfrm>
          <a:prstGeom prst="round1Rect">
            <a:avLst>
              <a:gd name="adj" fmla="val 1962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B254754-750C-443D-A45C-1F5B8EF816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10" y="1520824"/>
            <a:ext cx="5419250" cy="2880000"/>
          </a:xfrm>
          <a:prstGeom prst="rect">
            <a:avLst/>
          </a:prstGeom>
        </p:spPr>
      </p:pic>
      <p:sp>
        <p:nvSpPr>
          <p:cNvPr id="61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E756F2DC-7B53-4E93-AE12-602B141AA7E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4BFB5932-F696-48B0-9F24-551BA7BD28D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65251658-A992-4CCB-AA5A-F817D55BE5CC}"/>
              </a:ext>
            </a:extLst>
          </p:cNvPr>
          <p:cNvCxnSpPr>
            <a:cxnSpLocks/>
          </p:cNvCxnSpPr>
          <p:nvPr/>
        </p:nvCxnSpPr>
        <p:spPr>
          <a:xfrm>
            <a:off x="8239432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모서리가 둥근 직사각형 65">
            <a:extLst>
              <a:ext uri="{FF2B5EF4-FFF2-40B4-BE49-F238E27FC236}">
                <a16:creationId xmlns:a16="http://schemas.microsoft.com/office/drawing/2014/main" id="{EC232429-4BE4-49AF-9209-3FD21055A264}"/>
              </a:ext>
            </a:extLst>
          </p:cNvPr>
          <p:cNvSpPr/>
          <p:nvPr/>
        </p:nvSpPr>
        <p:spPr>
          <a:xfrm>
            <a:off x="8452639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4844BC70-77C9-4B01-A14D-84BC908CD18C}"/>
              </a:ext>
            </a:extLst>
          </p:cNvPr>
          <p:cNvSpPr txBox="1">
            <a:spLocks/>
          </p:cNvSpPr>
          <p:nvPr/>
        </p:nvSpPr>
        <p:spPr>
          <a:xfrm>
            <a:off x="8420968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4B3C33A2-665A-4C85-8A9B-401AE373FD5C}"/>
              </a:ext>
            </a:extLst>
          </p:cNvPr>
          <p:cNvGrpSpPr/>
          <p:nvPr/>
        </p:nvGrpSpPr>
        <p:grpSpPr>
          <a:xfrm>
            <a:off x="8078481" y="5288276"/>
            <a:ext cx="180001" cy="180001"/>
            <a:chOff x="7544200" y="5288276"/>
            <a:chExt cx="180001" cy="180001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A30D1F0A-C470-4BD2-8099-D70ECE8585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AD5D0A7D-799A-4168-B15A-BABF30635EA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C6C21BE0-7828-4DC2-8FC2-EDD5E30C7B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5064029D-09E3-4D41-8881-A5B9DED4C61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1" name="그림 70">
            <a:hlinkClick r:id="rId6"/>
            <a:extLst>
              <a:ext uri="{FF2B5EF4-FFF2-40B4-BE49-F238E27FC236}">
                <a16:creationId xmlns:a16="http://schemas.microsoft.com/office/drawing/2014/main" id="{6D638335-F9B2-4C83-9F46-BFE1B73176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1137" y="4821926"/>
            <a:ext cx="1111004" cy="1111004"/>
          </a:xfrm>
          <a:prstGeom prst="rect">
            <a:avLst/>
          </a:prstGeom>
        </p:spPr>
      </p:pic>
      <p:pic>
        <p:nvPicPr>
          <p:cNvPr id="72" name="그림 71">
            <a:hlinkClick r:id="rId8"/>
            <a:extLst>
              <a:ext uri="{FF2B5EF4-FFF2-40B4-BE49-F238E27FC236}">
                <a16:creationId xmlns:a16="http://schemas.microsoft.com/office/drawing/2014/main" id="{191D1E46-3A08-4293-8D3B-10C45FC7380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948896" y="4816644"/>
            <a:ext cx="1116708" cy="1116706"/>
          </a:xfrm>
          <a:prstGeom prst="rect">
            <a:avLst/>
          </a:prstGeom>
        </p:spPr>
      </p:pic>
      <p:pic>
        <p:nvPicPr>
          <p:cNvPr id="73" name="그림 72">
            <a:hlinkClick r:id="rId10"/>
            <a:extLst>
              <a:ext uri="{FF2B5EF4-FFF2-40B4-BE49-F238E27FC236}">
                <a16:creationId xmlns:a16="http://schemas.microsoft.com/office/drawing/2014/main" id="{A87262C8-5261-4D8B-B73D-D94A0DA9AA5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7738" y="4817651"/>
            <a:ext cx="1114693" cy="1114693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41F5613B-7463-40FF-AB28-061254E152F2}"/>
              </a:ext>
            </a:extLst>
          </p:cNvPr>
          <p:cNvSpPr txBox="1">
            <a:spLocks/>
          </p:cNvSpPr>
          <p:nvPr/>
        </p:nvSpPr>
        <p:spPr>
          <a:xfrm>
            <a:off x="571941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0DE57FE9-A0C9-46AC-80F8-4A9B5CA041C9}"/>
              </a:ext>
            </a:extLst>
          </p:cNvPr>
          <p:cNvSpPr txBox="1">
            <a:spLocks/>
          </p:cNvSpPr>
          <p:nvPr/>
        </p:nvSpPr>
        <p:spPr>
          <a:xfrm>
            <a:off x="697110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9B0C2178-A0B1-40AE-A686-5FE73349DC70}"/>
              </a:ext>
            </a:extLst>
          </p:cNvPr>
          <p:cNvCxnSpPr>
            <a:cxnSpLocks/>
          </p:cNvCxnSpPr>
          <p:nvPr/>
        </p:nvCxnSpPr>
        <p:spPr>
          <a:xfrm>
            <a:off x="5905453" y="4573887"/>
            <a:ext cx="186944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모서리가 둥근 직사각형 50">
            <a:extLst>
              <a:ext uri="{FF2B5EF4-FFF2-40B4-BE49-F238E27FC236}">
                <a16:creationId xmlns:a16="http://schemas.microsoft.com/office/drawing/2014/main" id="{19190057-8682-4D17-80FE-8AC5FE399EE1}"/>
              </a:ext>
            </a:extLst>
          </p:cNvPr>
          <p:cNvSpPr/>
          <p:nvPr/>
        </p:nvSpPr>
        <p:spPr>
          <a:xfrm>
            <a:off x="6503007" y="4483887"/>
            <a:ext cx="67433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2BE9E608-D86B-4FCB-B2E0-DE0E4CB386B6}"/>
              </a:ext>
            </a:extLst>
          </p:cNvPr>
          <p:cNvSpPr txBox="1">
            <a:spLocks/>
          </p:cNvSpPr>
          <p:nvPr/>
        </p:nvSpPr>
        <p:spPr>
          <a:xfrm>
            <a:off x="674926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54D57DFF-98A2-42A0-85A8-14BAC3B83583}"/>
              </a:ext>
            </a:extLst>
          </p:cNvPr>
          <p:cNvGrpSpPr/>
          <p:nvPr/>
        </p:nvGrpSpPr>
        <p:grpSpPr>
          <a:xfrm>
            <a:off x="5449504" y="5288276"/>
            <a:ext cx="180001" cy="180001"/>
            <a:chOff x="7544200" y="5288276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DBE7946C-D12C-4F7E-9AA9-CE6A16ACF7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1F46F0C5-C399-4342-8A64-02FEAB1A1AF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EFD64353-9698-46FC-B957-B1C837EEC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95789C70-EC51-4E01-AA5F-DDBDB032189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2" name="내용 개체 틀 4">
            <a:extLst>
              <a:ext uri="{FF2B5EF4-FFF2-40B4-BE49-F238E27FC236}">
                <a16:creationId xmlns:a16="http://schemas.microsoft.com/office/drawing/2014/main" id="{3E281B24-6F71-4473-A133-82757CD4AB7C}"/>
              </a:ext>
            </a:extLst>
          </p:cNvPr>
          <p:cNvSpPr txBox="1">
            <a:spLocks/>
          </p:cNvSpPr>
          <p:nvPr/>
        </p:nvSpPr>
        <p:spPr>
          <a:xfrm>
            <a:off x="4243347" y="6050048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56">
            <a:extLst>
              <a:ext uri="{FF2B5EF4-FFF2-40B4-BE49-F238E27FC236}">
                <a16:creationId xmlns:a16="http://schemas.microsoft.com/office/drawing/2014/main" id="{6B16DC39-8F05-42A1-AF73-AD113B72BFC6}"/>
              </a:ext>
            </a:extLst>
          </p:cNvPr>
          <p:cNvSpPr/>
          <p:nvPr/>
        </p:nvSpPr>
        <p:spPr>
          <a:xfrm>
            <a:off x="4075821" y="4717546"/>
            <a:ext cx="1153146" cy="162496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2"/>
            <a:extLst>
              <a:ext uri="{FF2B5EF4-FFF2-40B4-BE49-F238E27FC236}">
                <a16:creationId xmlns:a16="http://schemas.microsoft.com/office/drawing/2014/main" id="{1274ECB5-D26D-407B-BC6E-C7D327C2718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6280" y="4919122"/>
            <a:ext cx="652228" cy="911750"/>
          </a:xfrm>
          <a:prstGeom prst="rect">
            <a:avLst/>
          </a:prstGeom>
        </p:spPr>
      </p:pic>
      <p:sp>
        <p:nvSpPr>
          <p:cNvPr id="115" name="모서리가 둥근 직사각형 58">
            <a:extLst>
              <a:ext uri="{FF2B5EF4-FFF2-40B4-BE49-F238E27FC236}">
                <a16:creationId xmlns:a16="http://schemas.microsoft.com/office/drawing/2014/main" id="{93909AAC-B9B4-4130-B8EF-666E5EF2F484}"/>
              </a:ext>
            </a:extLst>
          </p:cNvPr>
          <p:cNvSpPr/>
          <p:nvPr/>
        </p:nvSpPr>
        <p:spPr>
          <a:xfrm>
            <a:off x="4454394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303DE8A9-0A36-4F35-8563-537F9D19B3D6}"/>
              </a:ext>
            </a:extLst>
          </p:cNvPr>
          <p:cNvCxnSpPr>
            <a:cxnSpLocks/>
          </p:cNvCxnSpPr>
          <p:nvPr/>
        </p:nvCxnSpPr>
        <p:spPr>
          <a:xfrm>
            <a:off x="4064471" y="4573887"/>
            <a:ext cx="113272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모서리가 둥근 직사각형 50">
            <a:extLst>
              <a:ext uri="{FF2B5EF4-FFF2-40B4-BE49-F238E27FC236}">
                <a16:creationId xmlns:a16="http://schemas.microsoft.com/office/drawing/2014/main" id="{2964F300-B9F2-4E6C-AD09-09BDD6E7132D}"/>
              </a:ext>
            </a:extLst>
          </p:cNvPr>
          <p:cNvSpPr/>
          <p:nvPr/>
        </p:nvSpPr>
        <p:spPr>
          <a:xfrm>
            <a:off x="4390498" y="4483887"/>
            <a:ext cx="4806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그림 117">
            <a:hlinkClick r:id="rId14"/>
            <a:extLst>
              <a:ext uri="{FF2B5EF4-FFF2-40B4-BE49-F238E27FC236}">
                <a16:creationId xmlns:a16="http://schemas.microsoft.com/office/drawing/2014/main" id="{69214C9F-4FA7-4BD3-94C5-01562981F27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527950" y="4819495"/>
            <a:ext cx="1116708" cy="1116708"/>
          </a:xfrm>
          <a:prstGeom prst="rect">
            <a:avLst/>
          </a:prstGeom>
        </p:spPr>
      </p:pic>
      <p:sp>
        <p:nvSpPr>
          <p:cNvPr id="119" name="내용 개체 틀 4">
            <a:extLst>
              <a:ext uri="{FF2B5EF4-FFF2-40B4-BE49-F238E27FC236}">
                <a16:creationId xmlns:a16="http://schemas.microsoft.com/office/drawing/2014/main" id="{51C52002-5FCD-4536-9E91-9F102D20DA1B}"/>
              </a:ext>
            </a:extLst>
          </p:cNvPr>
          <p:cNvSpPr txBox="1">
            <a:spLocks/>
          </p:cNvSpPr>
          <p:nvPr/>
        </p:nvSpPr>
        <p:spPr>
          <a:xfrm>
            <a:off x="255063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16FDCD04-2108-4229-9B90-AC29D135638F}"/>
              </a:ext>
            </a:extLst>
          </p:cNvPr>
          <p:cNvCxnSpPr>
            <a:cxnSpLocks/>
          </p:cNvCxnSpPr>
          <p:nvPr/>
        </p:nvCxnSpPr>
        <p:spPr>
          <a:xfrm>
            <a:off x="2518151" y="4573887"/>
            <a:ext cx="1136306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모서리가 둥근 직사각형 85">
            <a:extLst>
              <a:ext uri="{FF2B5EF4-FFF2-40B4-BE49-F238E27FC236}">
                <a16:creationId xmlns:a16="http://schemas.microsoft.com/office/drawing/2014/main" id="{51D76CAF-3365-429D-9702-81DE07C2692F}"/>
              </a:ext>
            </a:extLst>
          </p:cNvPr>
          <p:cNvSpPr/>
          <p:nvPr/>
        </p:nvSpPr>
        <p:spPr>
          <a:xfrm>
            <a:off x="2682562" y="4483887"/>
            <a:ext cx="807485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44A54BA6-0CF4-4C9F-BCFF-6C7F706DBD41}"/>
              </a:ext>
            </a:extLst>
          </p:cNvPr>
          <p:cNvGrpSpPr/>
          <p:nvPr/>
        </p:nvGrpSpPr>
        <p:grpSpPr>
          <a:xfrm>
            <a:off x="3681740" y="5288276"/>
            <a:ext cx="180001" cy="180001"/>
            <a:chOff x="7544200" y="5288276"/>
            <a:chExt cx="180001" cy="180001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6460BDAE-3D28-40BA-806F-6DA6F1316F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6A88CAB0-3B54-4161-BA7A-B75F3E8E865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37083E03-DB1A-4BAC-8E2B-E637204CC0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182BF1C1-D19A-4F12-B4AA-701C6540328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자유형: 도형 80">
            <a:hlinkClick r:id="rId16" action="ppaction://hlinksldjump"/>
            <a:extLst>
              <a:ext uri="{FF2B5EF4-FFF2-40B4-BE49-F238E27FC236}">
                <a16:creationId xmlns:a16="http://schemas.microsoft.com/office/drawing/2014/main" id="{F33928D1-E045-4971-9C2E-3127FCB038FF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17" action="ppaction://hlinksldjump"/>
            <a:extLst>
              <a:ext uri="{FF2B5EF4-FFF2-40B4-BE49-F238E27FC236}">
                <a16:creationId xmlns:a16="http://schemas.microsoft.com/office/drawing/2014/main" id="{103E4F14-7B4B-4E75-9DF0-1EFA81FBA843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18" action="ppaction://hlinksldjump"/>
            <a:extLst>
              <a:ext uri="{FF2B5EF4-FFF2-40B4-BE49-F238E27FC236}">
                <a16:creationId xmlns:a16="http://schemas.microsoft.com/office/drawing/2014/main" id="{417DB2C5-1521-4C53-9DE3-4E024B3C0D22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19" action="ppaction://hlinksldjump"/>
            <a:extLst>
              <a:ext uri="{FF2B5EF4-FFF2-40B4-BE49-F238E27FC236}">
                <a16:creationId xmlns:a16="http://schemas.microsoft.com/office/drawing/2014/main" id="{C411F0BA-0700-4445-B831-E1C423705295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hlinkClick r:id="rId20" action="ppaction://hlinksldjump"/>
            <a:extLst>
              <a:ext uri="{FF2B5EF4-FFF2-40B4-BE49-F238E27FC236}">
                <a16:creationId xmlns:a16="http://schemas.microsoft.com/office/drawing/2014/main" id="{8984F584-107F-4B08-AA84-7A5460DC467C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21" action="ppaction://hlinksldjump"/>
            <a:extLst>
              <a:ext uri="{FF2B5EF4-FFF2-40B4-BE49-F238E27FC236}">
                <a16:creationId xmlns:a16="http://schemas.microsoft.com/office/drawing/2014/main" id="{EBFD333C-33CE-4804-A92E-759EE95A365C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사각형: 둥근 모서리 89">
            <a:hlinkClick r:id="rId22" action="ppaction://hlinksldjump"/>
            <a:extLst>
              <a:ext uri="{FF2B5EF4-FFF2-40B4-BE49-F238E27FC236}">
                <a16:creationId xmlns:a16="http://schemas.microsoft.com/office/drawing/2014/main" id="{32D0CA20-DBE5-4ABC-ACA3-A59F350E4181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3" action="ppaction://hlinksldjump"/>
            <a:extLst>
              <a:ext uri="{FF2B5EF4-FFF2-40B4-BE49-F238E27FC236}">
                <a16:creationId xmlns:a16="http://schemas.microsoft.com/office/drawing/2014/main" id="{7E6A1101-7494-40D5-9FD6-F75DF6FE9740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4" action="ppaction://hlinksldjump"/>
            <a:extLst>
              <a:ext uri="{FF2B5EF4-FFF2-40B4-BE49-F238E27FC236}">
                <a16:creationId xmlns:a16="http://schemas.microsoft.com/office/drawing/2014/main" id="{2DC6DCB1-EC5F-43FF-B0CE-FFD5E61650F1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5" action="ppaction://hlinksldjump"/>
            <a:extLst>
              <a:ext uri="{FF2B5EF4-FFF2-40B4-BE49-F238E27FC236}">
                <a16:creationId xmlns:a16="http://schemas.microsoft.com/office/drawing/2014/main" id="{CBD2EA65-0B8F-4C7A-B507-0263D298DD76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107602F1-E3C3-46C8-A79E-35BF992E0BE7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06428250-AD8E-4564-9DBC-C4F8F2D3E2A4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74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B1CE2E0E-C704-4C96-839F-3C24F9AF1424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53">
            <a:extLst>
              <a:ext uri="{FF2B5EF4-FFF2-40B4-BE49-F238E27FC236}">
                <a16:creationId xmlns:a16="http://schemas.microsoft.com/office/drawing/2014/main" id="{5C87C155-CDB3-47E3-8526-3D03EDEFBB0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양쪽 모서리가 둥근 사각형 56">
            <a:extLst>
              <a:ext uri="{FF2B5EF4-FFF2-40B4-BE49-F238E27FC236}">
                <a16:creationId xmlns:a16="http://schemas.microsoft.com/office/drawing/2014/main" id="{F0786092-15D2-4F24-A668-E84DDFFDB1A0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양쪽 모서리가 둥근 사각형 57">
            <a:extLst>
              <a:ext uri="{FF2B5EF4-FFF2-40B4-BE49-F238E27FC236}">
                <a16:creationId xmlns:a16="http://schemas.microsoft.com/office/drawing/2014/main" id="{B4C79BB2-E08E-4F21-807E-1BA9441B8E82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F292B38C-703D-4C6E-8611-BAFB2D473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9DC23724-7888-4C29-A7AA-F806E2FA8C10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C9B57B65-998B-4675-A5CB-7C5C42B2344D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66">
            <a:extLst>
              <a:ext uri="{FF2B5EF4-FFF2-40B4-BE49-F238E27FC236}">
                <a16:creationId xmlns:a16="http://schemas.microsoft.com/office/drawing/2014/main" id="{44709D5F-79FC-4C01-B265-FDC7529AE5ED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FC8CF27-EA25-4EB5-A90D-3DC59CD6AEE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44">
            <a:extLst>
              <a:ext uri="{FF2B5EF4-FFF2-40B4-BE49-F238E27FC236}">
                <a16:creationId xmlns:a16="http://schemas.microsoft.com/office/drawing/2014/main" id="{3D77BC9C-513B-4661-8D11-9D09EFA2D652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hlinkClick r:id="rId4"/>
            <a:extLst>
              <a:ext uri="{FF2B5EF4-FFF2-40B4-BE49-F238E27FC236}">
                <a16:creationId xmlns:a16="http://schemas.microsoft.com/office/drawing/2014/main" id="{307A70A5-9D5A-4AAE-8AE5-37E8E1DE6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6" name="내용 개체 틀 4">
            <a:extLst>
              <a:ext uri="{FF2B5EF4-FFF2-40B4-BE49-F238E27FC236}">
                <a16:creationId xmlns:a16="http://schemas.microsoft.com/office/drawing/2014/main" id="{CC6984D4-FBB7-43CB-A138-FFC4071078C5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89EBCDE-3AD5-473E-9523-86C39EB66418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45">
            <a:extLst>
              <a:ext uri="{FF2B5EF4-FFF2-40B4-BE49-F238E27FC236}">
                <a16:creationId xmlns:a16="http://schemas.microsoft.com/office/drawing/2014/main" id="{8BB9AD48-0217-47FE-9C70-C218ED9C3E19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946ABBF-E55C-4218-8BC9-B63163BFB09B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49">
            <a:extLst>
              <a:ext uri="{FF2B5EF4-FFF2-40B4-BE49-F238E27FC236}">
                <a16:creationId xmlns:a16="http://schemas.microsoft.com/office/drawing/2014/main" id="{19795EEC-51D3-4154-B064-3C3A50CD18D7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A07F5D80-E5D5-4966-85C3-D209C08C6177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9C766A0-4681-48ED-8936-41535E26E4A1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SBP-301HMW2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AD21582-677D-4A79-BFA3-982CEF603AC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0CF2C76-739F-4C45-AD4B-3571B3B22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D313509-D3A5-4458-9C6C-57797AC27D6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FDDEFBA1-76A4-4DBC-BE41-61E6D8390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49B92DD3-2018-4C79-B13D-BAFCDB3571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562D4C0-2417-4AB8-BBCB-92EAE809B3E3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409CE78A-BC1C-48E5-88C6-CF46449680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7AE06E32-01D5-48B5-BFC2-0C3DF1389A2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A0B252D4-E456-4728-B7BB-AC562B4D7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D1264AC5-B1D7-4127-91DB-5F013EDDDE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한쪽 모서리가 둥근 사각형 3">
            <a:extLst>
              <a:ext uri="{FF2B5EF4-FFF2-40B4-BE49-F238E27FC236}">
                <a16:creationId xmlns:a16="http://schemas.microsoft.com/office/drawing/2014/main" id="{80C45BBF-B792-42CE-B651-D63D67130010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한쪽 모서리가 둥근 사각형 33">
            <a:extLst>
              <a:ext uri="{FF2B5EF4-FFF2-40B4-BE49-F238E27FC236}">
                <a16:creationId xmlns:a16="http://schemas.microsoft.com/office/drawing/2014/main" id="{B5D65A19-C4AA-48F8-970E-6DC0EB5C37E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7" name="그림 36">
            <a:hlinkClick r:id="rId8"/>
            <a:extLst>
              <a:ext uri="{FF2B5EF4-FFF2-40B4-BE49-F238E27FC236}">
                <a16:creationId xmlns:a16="http://schemas.microsoft.com/office/drawing/2014/main" id="{5A9B71BC-1ED3-4BC1-8243-D0F3A958676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38" name="그림 37">
            <a:hlinkClick r:id="rId8"/>
            <a:extLst>
              <a:ext uri="{FF2B5EF4-FFF2-40B4-BE49-F238E27FC236}">
                <a16:creationId xmlns:a16="http://schemas.microsoft.com/office/drawing/2014/main" id="{DD60F95B-5A33-44A1-83EB-F86D583DAE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20E499C-D84A-46D9-8391-AF024BECA2E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ANV-L7082R / L6082R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10" action="ppaction://hlinksldjump"/>
            <a:extLst>
              <a:ext uri="{FF2B5EF4-FFF2-40B4-BE49-F238E27FC236}">
                <a16:creationId xmlns:a16="http://schemas.microsoft.com/office/drawing/2014/main" id="{06BA7E6E-D2F2-4278-A31C-860D491FE2B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">
            <a:hlinkClick r:id="rId11" action="ppaction://hlinksldjump"/>
            <a:extLst>
              <a:ext uri="{FF2B5EF4-FFF2-40B4-BE49-F238E27FC236}">
                <a16:creationId xmlns:a16="http://schemas.microsoft.com/office/drawing/2014/main" id="{1FEA7BCF-4BD1-486C-83A1-764BB92DAE8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2" action="ppaction://hlinksldjump"/>
            <a:extLst>
              <a:ext uri="{FF2B5EF4-FFF2-40B4-BE49-F238E27FC236}">
                <a16:creationId xmlns:a16="http://schemas.microsoft.com/office/drawing/2014/main" id="{C934E9E7-D1CA-48C9-B28D-A7E95378E576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13" action="ppaction://hlinksldjump"/>
            <a:extLst>
              <a:ext uri="{FF2B5EF4-FFF2-40B4-BE49-F238E27FC236}">
                <a16:creationId xmlns:a16="http://schemas.microsoft.com/office/drawing/2014/main" id="{30D53318-31F9-4C47-B612-FCC4C25D0154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4" action="ppaction://hlinksldjump"/>
            <a:extLst>
              <a:ext uri="{FF2B5EF4-FFF2-40B4-BE49-F238E27FC236}">
                <a16:creationId xmlns:a16="http://schemas.microsoft.com/office/drawing/2014/main" id="{7E0EB281-E3C9-4499-98D2-4AFB80304082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: 도형 57">
            <a:hlinkClick r:id="rId15" action="ppaction://hlinksldjump"/>
            <a:extLst>
              <a:ext uri="{FF2B5EF4-FFF2-40B4-BE49-F238E27FC236}">
                <a16:creationId xmlns:a16="http://schemas.microsoft.com/office/drawing/2014/main" id="{E0CE5F53-09E7-4E41-960D-4768424E3E4E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직사각형 58">
            <a:hlinkClick r:id="rId16" action="ppaction://hlinksldjump"/>
            <a:extLst>
              <a:ext uri="{FF2B5EF4-FFF2-40B4-BE49-F238E27FC236}">
                <a16:creationId xmlns:a16="http://schemas.microsoft.com/office/drawing/2014/main" id="{4BAB40FD-F044-49EA-A8E2-81AE14FB0C82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17" action="ppaction://hlinksldjump"/>
            <a:extLst>
              <a:ext uri="{FF2B5EF4-FFF2-40B4-BE49-F238E27FC236}">
                <a16:creationId xmlns:a16="http://schemas.microsoft.com/office/drawing/2014/main" id="{2CD1D513-1010-4F3E-9C7E-228B2204A2D4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사각형: 둥근 모서리 60">
            <a:hlinkClick r:id="rId18" action="ppaction://hlinksldjump"/>
            <a:extLst>
              <a:ext uri="{FF2B5EF4-FFF2-40B4-BE49-F238E27FC236}">
                <a16:creationId xmlns:a16="http://schemas.microsoft.com/office/drawing/2014/main" id="{87BF49D2-B2B2-4E40-A76F-971E4AAF470B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hlinkClick r:id="rId19" action="ppaction://hlinksldjump"/>
            <a:extLst>
              <a:ext uri="{FF2B5EF4-FFF2-40B4-BE49-F238E27FC236}">
                <a16:creationId xmlns:a16="http://schemas.microsoft.com/office/drawing/2014/main" id="{E3A8BC45-DDFC-4B40-A8D4-2F3D2E550BC9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20" action="ppaction://hlinksldjump"/>
            <a:extLst>
              <a:ext uri="{FF2B5EF4-FFF2-40B4-BE49-F238E27FC236}">
                <a16:creationId xmlns:a16="http://schemas.microsoft.com/office/drawing/2014/main" id="{863CCD06-F7DC-4047-B1C0-3A53C963376F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직사각형 63">
            <a:hlinkClick r:id="rId21" action="ppaction://hlinksldjump"/>
            <a:extLst>
              <a:ext uri="{FF2B5EF4-FFF2-40B4-BE49-F238E27FC236}">
                <a16:creationId xmlns:a16="http://schemas.microsoft.com/office/drawing/2014/main" id="{87D6C5C5-713D-4571-A544-FA9F544D3113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49C81AD0-CE3A-4BD2-9C91-E8492EE30F49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E44DFA4F-1C52-449C-87ED-03D3D6DE3FB6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04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ANV-L7012R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ø120.3x91.7mm(ø4.74"x3.61")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410g(0.90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19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FB8C6BE6-D217-4E96-BE45-1A6B54B6F0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92AF6557-BB28-4D49-AFDC-15370E61BB8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1F0408-D2FB-4A32-9C44-43D253C16B24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F9B98-8EB2-448C-8A0C-B054EFC058FE}"/>
              </a:ext>
            </a:extLst>
          </p:cNvPr>
          <p:cNvSpPr txBox="1"/>
          <p:nvPr/>
        </p:nvSpPr>
        <p:spPr>
          <a:xfrm>
            <a:off x="1125464" y="1641799"/>
            <a:ext cx="331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ø106.0mm(4.17") / 2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0E5DDB7-4B57-454E-A527-ACA324E80E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6184B911-7868-42B7-9420-10CA9FFAA3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34" name="자유형 51">
            <a:extLst>
              <a:ext uri="{FF2B5EF4-FFF2-40B4-BE49-F238E27FC236}">
                <a16:creationId xmlns:a16="http://schemas.microsoft.com/office/drawing/2014/main" id="{0AA541A1-74FF-419C-BCC5-C3E9E32C0F13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ANV-L6012R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ø120.3x91.7mm(ø4.74"x3.61")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410g(0.90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자유형: 도형 31">
            <a:hlinkClick r:id="rId6" action="ppaction://hlinksldjump"/>
            <a:extLst>
              <a:ext uri="{FF2B5EF4-FFF2-40B4-BE49-F238E27FC236}">
                <a16:creationId xmlns:a16="http://schemas.microsoft.com/office/drawing/2014/main" id="{65703DB8-6E94-4E90-9C8F-AC52DD81C0AA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>
            <a:hlinkClick r:id="rId7" action="ppaction://hlinksldjump"/>
            <a:extLst>
              <a:ext uri="{FF2B5EF4-FFF2-40B4-BE49-F238E27FC236}">
                <a16:creationId xmlns:a16="http://schemas.microsoft.com/office/drawing/2014/main" id="{9C45E0D6-7FCC-44E6-932E-74D660A5E526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: 도형 35">
            <a:hlinkClick r:id="rId8" action="ppaction://hlinksldjump"/>
            <a:extLst>
              <a:ext uri="{FF2B5EF4-FFF2-40B4-BE49-F238E27FC236}">
                <a16:creationId xmlns:a16="http://schemas.microsoft.com/office/drawing/2014/main" id="{4629A961-4010-4B5C-8C46-2CC206252748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자유형: 도형 36">
            <a:hlinkClick r:id="rId9" action="ppaction://hlinksldjump"/>
            <a:extLst>
              <a:ext uri="{FF2B5EF4-FFF2-40B4-BE49-F238E27FC236}">
                <a16:creationId xmlns:a16="http://schemas.microsoft.com/office/drawing/2014/main" id="{57700CE7-BA3A-4CCE-9004-9B77290AB5AE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>
            <a:hlinkClick r:id="rId10" action="ppaction://hlinksldjump"/>
            <a:extLst>
              <a:ext uri="{FF2B5EF4-FFF2-40B4-BE49-F238E27FC236}">
                <a16:creationId xmlns:a16="http://schemas.microsoft.com/office/drawing/2014/main" id="{6C4A93C8-A808-416E-A6C7-0E71A399989F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: 도형 40">
            <a:hlinkClick r:id="rId11" action="ppaction://hlinksldjump"/>
            <a:extLst>
              <a:ext uri="{FF2B5EF4-FFF2-40B4-BE49-F238E27FC236}">
                <a16:creationId xmlns:a16="http://schemas.microsoft.com/office/drawing/2014/main" id="{0DA1C1CA-A1ED-42A6-A55B-0BA51FC41B69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사각형: 둥근 모서리 41">
            <a:hlinkClick r:id="rId12" action="ppaction://hlinksldjump"/>
            <a:extLst>
              <a:ext uri="{FF2B5EF4-FFF2-40B4-BE49-F238E27FC236}">
                <a16:creationId xmlns:a16="http://schemas.microsoft.com/office/drawing/2014/main" id="{53D4EE9C-DF85-4B66-A1F7-B295D2DFAB84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13" action="ppaction://hlinksldjump"/>
            <a:extLst>
              <a:ext uri="{FF2B5EF4-FFF2-40B4-BE49-F238E27FC236}">
                <a16:creationId xmlns:a16="http://schemas.microsoft.com/office/drawing/2014/main" id="{CE36CFAC-7E9C-4C7A-ACA7-64D46AF7CADC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: 도형 64">
            <a:hlinkClick r:id="rId14" action="ppaction://hlinksldjump"/>
            <a:extLst>
              <a:ext uri="{FF2B5EF4-FFF2-40B4-BE49-F238E27FC236}">
                <a16:creationId xmlns:a16="http://schemas.microsoft.com/office/drawing/2014/main" id="{35688F8B-0AFE-4923-B6FF-2B56155A0682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hlinkClick r:id="rId15" action="ppaction://hlinksldjump"/>
            <a:extLst>
              <a:ext uri="{FF2B5EF4-FFF2-40B4-BE49-F238E27FC236}">
                <a16:creationId xmlns:a16="http://schemas.microsoft.com/office/drawing/2014/main" id="{1E2F23F5-C28A-41F9-81C1-A22B49777A44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8BE4BC90-83BA-4F8C-947A-9AF1576EAD5A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C44A0B2E-0F3D-40AF-864E-8A7F4344BD21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044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FCFB6DC2-54BE-4F9D-8A9C-F8575D1F6DB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E271C789-D3BA-4BC4-9444-276D444FE25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54D7215-10CE-4844-979A-432AFF06B82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자유형: 도형 215">
            <a:hlinkClick r:id="rId4" action="ppaction://hlinksldjump"/>
            <a:extLst>
              <a:ext uri="{FF2B5EF4-FFF2-40B4-BE49-F238E27FC236}">
                <a16:creationId xmlns:a16="http://schemas.microsoft.com/office/drawing/2014/main" id="{A7B9FD21-CC34-42F0-B5D7-17C3B4D3A36B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직사각형 216">
            <a:hlinkClick r:id="rId5" action="ppaction://hlinksldjump"/>
            <a:extLst>
              <a:ext uri="{FF2B5EF4-FFF2-40B4-BE49-F238E27FC236}">
                <a16:creationId xmlns:a16="http://schemas.microsoft.com/office/drawing/2014/main" id="{2C8ACF6F-A509-4953-BE1D-95636FCEF4DB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자유형: 도형 217">
            <a:hlinkClick r:id="rId6" action="ppaction://hlinksldjump"/>
            <a:extLst>
              <a:ext uri="{FF2B5EF4-FFF2-40B4-BE49-F238E27FC236}">
                <a16:creationId xmlns:a16="http://schemas.microsoft.com/office/drawing/2014/main" id="{D2401E59-5DA9-469C-A186-771F3E8E32E3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자유형: 도형 218">
            <a:hlinkClick r:id="rId7" action="ppaction://hlinksldjump"/>
            <a:extLst>
              <a:ext uri="{FF2B5EF4-FFF2-40B4-BE49-F238E27FC236}">
                <a16:creationId xmlns:a16="http://schemas.microsoft.com/office/drawing/2014/main" id="{9F37C80A-0B12-4EBC-9DDB-A021592C45EA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직사각형 219">
            <a:hlinkClick r:id="rId8" action="ppaction://hlinksldjump"/>
            <a:extLst>
              <a:ext uri="{FF2B5EF4-FFF2-40B4-BE49-F238E27FC236}">
                <a16:creationId xmlns:a16="http://schemas.microsoft.com/office/drawing/2014/main" id="{00F31ADE-794D-4720-A95E-326B4CD588FA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자유형: 도형 220">
            <a:hlinkClick r:id="rId9" action="ppaction://hlinksldjump"/>
            <a:extLst>
              <a:ext uri="{FF2B5EF4-FFF2-40B4-BE49-F238E27FC236}">
                <a16:creationId xmlns:a16="http://schemas.microsoft.com/office/drawing/2014/main" id="{34BBFD7E-5252-4FA5-B06B-6F5FD31046A7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사각형: 둥근 모서리 221">
            <a:hlinkClick r:id="rId10" action="ppaction://hlinksldjump"/>
            <a:extLst>
              <a:ext uri="{FF2B5EF4-FFF2-40B4-BE49-F238E27FC236}">
                <a16:creationId xmlns:a16="http://schemas.microsoft.com/office/drawing/2014/main" id="{A1EE28C4-0AD5-4CEA-AAE2-C1DBBB460AF3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: 도형 222">
            <a:hlinkClick r:id="rId11" action="ppaction://hlinksldjump"/>
            <a:extLst>
              <a:ext uri="{FF2B5EF4-FFF2-40B4-BE49-F238E27FC236}">
                <a16:creationId xmlns:a16="http://schemas.microsoft.com/office/drawing/2014/main" id="{01BB20FA-957D-4AB6-B0B1-9116AD673FAB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자유형: 도형 223">
            <a:hlinkClick r:id="rId12" action="ppaction://hlinksldjump"/>
            <a:extLst>
              <a:ext uri="{FF2B5EF4-FFF2-40B4-BE49-F238E27FC236}">
                <a16:creationId xmlns:a16="http://schemas.microsoft.com/office/drawing/2014/main" id="{956E8B6C-7FF7-489D-BC75-09C19D16F829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직사각형 224">
            <a:hlinkClick r:id="rId13" action="ppaction://hlinksldjump"/>
            <a:extLst>
              <a:ext uri="{FF2B5EF4-FFF2-40B4-BE49-F238E27FC236}">
                <a16:creationId xmlns:a16="http://schemas.microsoft.com/office/drawing/2014/main" id="{8ED28542-A877-4B7B-8FC3-2612BF5A1200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9486E5EB-FB69-439E-9B8C-D3561E6E4E8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729A3D46-51F0-4503-A69C-48FEF96195D0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2" name="그룹 561">
            <a:extLst>
              <a:ext uri="{FF2B5EF4-FFF2-40B4-BE49-F238E27FC236}">
                <a16:creationId xmlns:a16="http://schemas.microsoft.com/office/drawing/2014/main" id="{AAAF4E0F-E843-45A8-B7D8-839400E71804}"/>
              </a:ext>
            </a:extLst>
          </p:cNvPr>
          <p:cNvGrpSpPr/>
          <p:nvPr/>
        </p:nvGrpSpPr>
        <p:grpSpPr>
          <a:xfrm>
            <a:off x="5503031" y="1520823"/>
            <a:ext cx="1178313" cy="1159202"/>
            <a:chOff x="5505181" y="1520823"/>
            <a:chExt cx="1178313" cy="1159202"/>
          </a:xfrm>
        </p:grpSpPr>
        <p:sp>
          <p:nvSpPr>
            <p:cNvPr id="563" name="자유형 16">
              <a:extLst>
                <a:ext uri="{FF2B5EF4-FFF2-40B4-BE49-F238E27FC236}">
                  <a16:creationId xmlns:a16="http://schemas.microsoft.com/office/drawing/2014/main" id="{FB593397-205F-47BC-BD66-4A820D7BDBB0}"/>
                </a:ext>
              </a:extLst>
            </p:cNvPr>
            <p:cNvSpPr/>
            <p:nvPr/>
          </p:nvSpPr>
          <p:spPr>
            <a:xfrm>
              <a:off x="550886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4" name="자유형 17">
              <a:extLst>
                <a:ext uri="{FF2B5EF4-FFF2-40B4-BE49-F238E27FC236}">
                  <a16:creationId xmlns:a16="http://schemas.microsoft.com/office/drawing/2014/main" id="{140A2A67-8389-401C-82CE-46DD87B29ADA}"/>
                </a:ext>
              </a:extLst>
            </p:cNvPr>
            <p:cNvSpPr/>
            <p:nvPr/>
          </p:nvSpPr>
          <p:spPr>
            <a:xfrm>
              <a:off x="550886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5" name="그림 564">
              <a:hlinkClick r:id="rId16"/>
              <a:extLst>
                <a:ext uri="{FF2B5EF4-FFF2-40B4-BE49-F238E27FC236}">
                  <a16:creationId xmlns:a16="http://schemas.microsoft.com/office/drawing/2014/main" id="{877C3E62-2BFD-4D75-8FFA-991EC015D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443" y="1520823"/>
              <a:ext cx="879475" cy="879475"/>
            </a:xfrm>
            <a:prstGeom prst="rect">
              <a:avLst/>
            </a:prstGeom>
          </p:spPr>
        </p:pic>
        <p:sp>
          <p:nvSpPr>
            <p:cNvPr id="566" name="모서리가 둥근 직사각형 26">
              <a:extLst>
                <a:ext uri="{FF2B5EF4-FFF2-40B4-BE49-F238E27FC236}">
                  <a16:creationId xmlns:a16="http://schemas.microsoft.com/office/drawing/2014/main" id="{43F6C9AD-FF03-4939-8A64-8D8C1860B211}"/>
                </a:ext>
              </a:extLst>
            </p:cNvPr>
            <p:cNvSpPr/>
            <p:nvPr/>
          </p:nvSpPr>
          <p:spPr>
            <a:xfrm>
              <a:off x="5505181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2" name="그룹 571">
            <a:extLst>
              <a:ext uri="{FF2B5EF4-FFF2-40B4-BE49-F238E27FC236}">
                <a16:creationId xmlns:a16="http://schemas.microsoft.com/office/drawing/2014/main" id="{27B2ADB5-D882-40BE-BBD2-13F1971C54E0}"/>
              </a:ext>
            </a:extLst>
          </p:cNvPr>
          <p:cNvGrpSpPr/>
          <p:nvPr/>
        </p:nvGrpSpPr>
        <p:grpSpPr>
          <a:xfrm>
            <a:off x="1684758" y="1520823"/>
            <a:ext cx="1174628" cy="1159202"/>
            <a:chOff x="1683163" y="1520823"/>
            <a:chExt cx="1174628" cy="1159202"/>
          </a:xfrm>
        </p:grpSpPr>
        <p:sp>
          <p:nvSpPr>
            <p:cNvPr id="573" name="자유형 8">
              <a:extLst>
                <a:ext uri="{FF2B5EF4-FFF2-40B4-BE49-F238E27FC236}">
                  <a16:creationId xmlns:a16="http://schemas.microsoft.com/office/drawing/2014/main" id="{27D989EE-7B26-4604-BAD1-35AC4606CE8B}"/>
                </a:ext>
              </a:extLst>
            </p:cNvPr>
            <p:cNvSpPr/>
            <p:nvPr/>
          </p:nvSpPr>
          <p:spPr>
            <a:xfrm>
              <a:off x="168316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자유형 9">
              <a:extLst>
                <a:ext uri="{FF2B5EF4-FFF2-40B4-BE49-F238E27FC236}">
                  <a16:creationId xmlns:a16="http://schemas.microsoft.com/office/drawing/2014/main" id="{872FEE1D-20DF-4AB0-8251-B9072630A274}"/>
                </a:ext>
              </a:extLst>
            </p:cNvPr>
            <p:cNvSpPr/>
            <p:nvPr/>
          </p:nvSpPr>
          <p:spPr>
            <a:xfrm>
              <a:off x="1683163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5" name="모서리가 둥근 직사각형 10">
              <a:extLst>
                <a:ext uri="{FF2B5EF4-FFF2-40B4-BE49-F238E27FC236}">
                  <a16:creationId xmlns:a16="http://schemas.microsoft.com/office/drawing/2014/main" id="{50FDCC0F-55D2-4516-8126-5A96D0C26AB1}"/>
                </a:ext>
              </a:extLst>
            </p:cNvPr>
            <p:cNvSpPr/>
            <p:nvPr/>
          </p:nvSpPr>
          <p:spPr>
            <a:xfrm>
              <a:off x="1683163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6" name="그림 575">
              <a:hlinkClick r:id="rId18"/>
              <a:extLst>
                <a:ext uri="{FF2B5EF4-FFF2-40B4-BE49-F238E27FC236}">
                  <a16:creationId xmlns:a16="http://schemas.microsoft.com/office/drawing/2014/main" id="{045ED193-BB06-496F-8276-A4767A88A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740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577" name="그룹 576">
            <a:extLst>
              <a:ext uri="{FF2B5EF4-FFF2-40B4-BE49-F238E27FC236}">
                <a16:creationId xmlns:a16="http://schemas.microsoft.com/office/drawing/2014/main" id="{8BECDF6B-CCE1-4E88-A5D0-38B32980239D}"/>
              </a:ext>
            </a:extLst>
          </p:cNvPr>
          <p:cNvGrpSpPr/>
          <p:nvPr/>
        </p:nvGrpSpPr>
        <p:grpSpPr>
          <a:xfrm>
            <a:off x="2961220" y="1520823"/>
            <a:ext cx="1174628" cy="1159202"/>
            <a:chOff x="2958338" y="1520823"/>
            <a:chExt cx="1174628" cy="1159202"/>
          </a:xfrm>
        </p:grpSpPr>
        <p:sp>
          <p:nvSpPr>
            <p:cNvPr id="578" name="자유형 12">
              <a:extLst>
                <a:ext uri="{FF2B5EF4-FFF2-40B4-BE49-F238E27FC236}">
                  <a16:creationId xmlns:a16="http://schemas.microsoft.com/office/drawing/2014/main" id="{6FEEFB93-D939-411F-A616-E4C83607CF8C}"/>
                </a:ext>
              </a:extLst>
            </p:cNvPr>
            <p:cNvSpPr/>
            <p:nvPr/>
          </p:nvSpPr>
          <p:spPr>
            <a:xfrm>
              <a:off x="295833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자유형 13">
              <a:extLst>
                <a:ext uri="{FF2B5EF4-FFF2-40B4-BE49-F238E27FC236}">
                  <a16:creationId xmlns:a16="http://schemas.microsoft.com/office/drawing/2014/main" id="{F8CE73E0-4842-4F02-A8A9-47CC6858C00D}"/>
                </a:ext>
              </a:extLst>
            </p:cNvPr>
            <p:cNvSpPr/>
            <p:nvPr/>
          </p:nvSpPr>
          <p:spPr>
            <a:xfrm>
              <a:off x="295833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모서리가 둥근 직사각형 14">
              <a:extLst>
                <a:ext uri="{FF2B5EF4-FFF2-40B4-BE49-F238E27FC236}">
                  <a16:creationId xmlns:a16="http://schemas.microsoft.com/office/drawing/2014/main" id="{F039340B-1535-4F87-8EE2-0025539CB9CE}"/>
                </a:ext>
              </a:extLst>
            </p:cNvPr>
            <p:cNvSpPr/>
            <p:nvPr/>
          </p:nvSpPr>
          <p:spPr>
            <a:xfrm>
              <a:off x="295833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1" name="그림 580">
              <a:hlinkClick r:id="rId20"/>
              <a:extLst>
                <a:ext uri="{FF2B5EF4-FFF2-40B4-BE49-F238E27FC236}">
                  <a16:creationId xmlns:a16="http://schemas.microsoft.com/office/drawing/2014/main" id="{C4D4164A-8573-47A1-8FE2-C678D061C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5915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582" name="그룹 581">
            <a:extLst>
              <a:ext uri="{FF2B5EF4-FFF2-40B4-BE49-F238E27FC236}">
                <a16:creationId xmlns:a16="http://schemas.microsoft.com/office/drawing/2014/main" id="{938F3AFA-7394-4E66-8050-9F3F6D10240C}"/>
              </a:ext>
            </a:extLst>
          </p:cNvPr>
          <p:cNvGrpSpPr/>
          <p:nvPr/>
        </p:nvGrpSpPr>
        <p:grpSpPr>
          <a:xfrm>
            <a:off x="4231446" y="1520823"/>
            <a:ext cx="1174628" cy="1159202"/>
            <a:chOff x="4233513" y="1520823"/>
            <a:chExt cx="1174628" cy="1159202"/>
          </a:xfrm>
        </p:grpSpPr>
        <p:sp>
          <p:nvSpPr>
            <p:cNvPr id="583" name="자유형 52">
              <a:extLst>
                <a:ext uri="{FF2B5EF4-FFF2-40B4-BE49-F238E27FC236}">
                  <a16:creationId xmlns:a16="http://schemas.microsoft.com/office/drawing/2014/main" id="{8B4F5044-281E-48F9-A161-BD4401401B16}"/>
                </a:ext>
              </a:extLst>
            </p:cNvPr>
            <p:cNvSpPr/>
            <p:nvPr/>
          </p:nvSpPr>
          <p:spPr>
            <a:xfrm>
              <a:off x="423351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4" name="자유형 53">
              <a:extLst>
                <a:ext uri="{FF2B5EF4-FFF2-40B4-BE49-F238E27FC236}">
                  <a16:creationId xmlns:a16="http://schemas.microsoft.com/office/drawing/2014/main" id="{BE347164-0D5C-4353-8731-B2D5EE089CBB}"/>
                </a:ext>
              </a:extLst>
            </p:cNvPr>
            <p:cNvSpPr/>
            <p:nvPr/>
          </p:nvSpPr>
          <p:spPr>
            <a:xfrm>
              <a:off x="423351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5" name="모서리가 둥근 직사각형 54">
              <a:extLst>
                <a:ext uri="{FF2B5EF4-FFF2-40B4-BE49-F238E27FC236}">
                  <a16:creationId xmlns:a16="http://schemas.microsoft.com/office/drawing/2014/main" id="{D53F5F1F-4B6A-4CA5-8F3C-4B305523F36C}"/>
                </a:ext>
              </a:extLst>
            </p:cNvPr>
            <p:cNvSpPr/>
            <p:nvPr/>
          </p:nvSpPr>
          <p:spPr>
            <a:xfrm>
              <a:off x="423351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6" name="그림 585">
              <a:hlinkClick r:id="rId22"/>
              <a:extLst>
                <a:ext uri="{FF2B5EF4-FFF2-40B4-BE49-F238E27FC236}">
                  <a16:creationId xmlns:a16="http://schemas.microsoft.com/office/drawing/2014/main" id="{8FB94265-08D9-4105-B41A-8E819AD9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2079" y="1520824"/>
              <a:ext cx="717496" cy="717496"/>
            </a:xfrm>
            <a:prstGeom prst="rect">
              <a:avLst/>
            </a:prstGeom>
          </p:spPr>
        </p:pic>
        <p:sp>
          <p:nvSpPr>
            <p:cNvPr id="587" name="모서리가 둥근 직사각형 107">
              <a:extLst>
                <a:ext uri="{FF2B5EF4-FFF2-40B4-BE49-F238E27FC236}">
                  <a16:creationId xmlns:a16="http://schemas.microsoft.com/office/drawing/2014/main" id="{84BD450C-5BF5-455E-97D0-B4B2A2496B44}"/>
                </a:ext>
              </a:extLst>
            </p:cNvPr>
            <p:cNvSpPr/>
            <p:nvPr/>
          </p:nvSpPr>
          <p:spPr>
            <a:xfrm>
              <a:off x="4503159" y="2238321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4" name="그룹 593">
            <a:extLst>
              <a:ext uri="{FF2B5EF4-FFF2-40B4-BE49-F238E27FC236}">
                <a16:creationId xmlns:a16="http://schemas.microsoft.com/office/drawing/2014/main" id="{8FAF7C27-92EB-43A9-8E34-8B4A62712CB5}"/>
              </a:ext>
            </a:extLst>
          </p:cNvPr>
          <p:cNvGrpSpPr/>
          <p:nvPr/>
        </p:nvGrpSpPr>
        <p:grpSpPr>
          <a:xfrm>
            <a:off x="1683689" y="2777512"/>
            <a:ext cx="1176767" cy="1159202"/>
            <a:chOff x="9331617" y="1520824"/>
            <a:chExt cx="1176767" cy="1159202"/>
          </a:xfrm>
        </p:grpSpPr>
        <p:sp>
          <p:nvSpPr>
            <p:cNvPr id="595" name="자유형 28">
              <a:extLst>
                <a:ext uri="{FF2B5EF4-FFF2-40B4-BE49-F238E27FC236}">
                  <a16:creationId xmlns:a16="http://schemas.microsoft.com/office/drawing/2014/main" id="{7A0811AB-3F3F-4E42-879B-9AA320058C61}"/>
                </a:ext>
              </a:extLst>
            </p:cNvPr>
            <p:cNvSpPr/>
            <p:nvPr/>
          </p:nvSpPr>
          <p:spPr>
            <a:xfrm>
              <a:off x="9333756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6" name="자유형 29">
              <a:extLst>
                <a:ext uri="{FF2B5EF4-FFF2-40B4-BE49-F238E27FC236}">
                  <a16:creationId xmlns:a16="http://schemas.microsoft.com/office/drawing/2014/main" id="{06515DB1-3FA6-4962-9A2B-DBCA33C69817}"/>
                </a:ext>
              </a:extLst>
            </p:cNvPr>
            <p:cNvSpPr/>
            <p:nvPr/>
          </p:nvSpPr>
          <p:spPr>
            <a:xfrm>
              <a:off x="9333756" y="1520825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7" name="그림 596">
              <a:hlinkClick r:id="rId24"/>
              <a:extLst>
                <a:ext uri="{FF2B5EF4-FFF2-40B4-BE49-F238E27FC236}">
                  <a16:creationId xmlns:a16="http://schemas.microsoft.com/office/drawing/2014/main" id="{EDC76184-1CC7-41CF-B404-73195C86B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3394" y="1520824"/>
              <a:ext cx="437697" cy="879475"/>
            </a:xfrm>
            <a:prstGeom prst="rect">
              <a:avLst/>
            </a:prstGeom>
          </p:spPr>
        </p:pic>
        <p:pic>
          <p:nvPicPr>
            <p:cNvPr id="598" name="그림 597">
              <a:hlinkClick r:id="rId26"/>
              <a:extLst>
                <a:ext uri="{FF2B5EF4-FFF2-40B4-BE49-F238E27FC236}">
                  <a16:creationId xmlns:a16="http://schemas.microsoft.com/office/drawing/2014/main" id="{C3E9B55E-30A4-4A3D-B0CB-F4711C35D6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481049" y="1520824"/>
              <a:ext cx="442346" cy="879475"/>
            </a:xfrm>
            <a:prstGeom prst="rect">
              <a:avLst/>
            </a:prstGeom>
          </p:spPr>
        </p:pic>
        <p:sp>
          <p:nvSpPr>
            <p:cNvPr id="599" name="모서리가 둥근 직사각형 10">
              <a:extLst>
                <a:ext uri="{FF2B5EF4-FFF2-40B4-BE49-F238E27FC236}">
                  <a16:creationId xmlns:a16="http://schemas.microsoft.com/office/drawing/2014/main" id="{9F6B261E-46AD-4600-8C48-EA9AD21E9C52}"/>
                </a:ext>
              </a:extLst>
            </p:cNvPr>
            <p:cNvSpPr/>
            <p:nvPr/>
          </p:nvSpPr>
          <p:spPr>
            <a:xfrm>
              <a:off x="933161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0" name="그룹 599">
            <a:extLst>
              <a:ext uri="{FF2B5EF4-FFF2-40B4-BE49-F238E27FC236}">
                <a16:creationId xmlns:a16="http://schemas.microsoft.com/office/drawing/2014/main" id="{ED2E3EA4-8501-48C6-A0FD-904F3CB71075}"/>
              </a:ext>
            </a:extLst>
          </p:cNvPr>
          <p:cNvGrpSpPr/>
          <p:nvPr/>
        </p:nvGrpSpPr>
        <p:grpSpPr>
          <a:xfrm>
            <a:off x="2959920" y="2777512"/>
            <a:ext cx="1177228" cy="1159202"/>
            <a:chOff x="10604897" y="1520824"/>
            <a:chExt cx="1177228" cy="1159202"/>
          </a:xfrm>
        </p:grpSpPr>
        <p:sp>
          <p:nvSpPr>
            <p:cNvPr id="601" name="모서리가 둥근 직사각형 26">
              <a:extLst>
                <a:ext uri="{FF2B5EF4-FFF2-40B4-BE49-F238E27FC236}">
                  <a16:creationId xmlns:a16="http://schemas.microsoft.com/office/drawing/2014/main" id="{3C5D8DFE-D25A-4B17-8B97-9D45DBF594D9}"/>
                </a:ext>
              </a:extLst>
            </p:cNvPr>
            <p:cNvSpPr/>
            <p:nvPr/>
          </p:nvSpPr>
          <p:spPr>
            <a:xfrm>
              <a:off x="106074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2" name="자유형 40">
              <a:extLst>
                <a:ext uri="{FF2B5EF4-FFF2-40B4-BE49-F238E27FC236}">
                  <a16:creationId xmlns:a16="http://schemas.microsoft.com/office/drawing/2014/main" id="{E2DB2C5C-40A8-4741-A9F7-140A738482E4}"/>
                </a:ext>
              </a:extLst>
            </p:cNvPr>
            <p:cNvSpPr/>
            <p:nvPr/>
          </p:nvSpPr>
          <p:spPr>
            <a:xfrm>
              <a:off x="10607497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자유형 41">
              <a:extLst>
                <a:ext uri="{FF2B5EF4-FFF2-40B4-BE49-F238E27FC236}">
                  <a16:creationId xmlns:a16="http://schemas.microsoft.com/office/drawing/2014/main" id="{B067C397-E7D1-4FCE-B6A1-BF0083759E9A}"/>
                </a:ext>
              </a:extLst>
            </p:cNvPr>
            <p:cNvSpPr/>
            <p:nvPr/>
          </p:nvSpPr>
          <p:spPr>
            <a:xfrm>
              <a:off x="10607497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04" name="그림 603">
              <a:hlinkClick r:id="rId28"/>
              <a:extLst>
                <a:ext uri="{FF2B5EF4-FFF2-40B4-BE49-F238E27FC236}">
                  <a16:creationId xmlns:a16="http://schemas.microsoft.com/office/drawing/2014/main" id="{293DB05A-1DB9-4C5A-8E75-3CF74250D7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10755074" y="1520824"/>
              <a:ext cx="879475" cy="879475"/>
            </a:xfrm>
            <a:prstGeom prst="rect">
              <a:avLst/>
            </a:prstGeom>
          </p:spPr>
        </p:pic>
        <p:sp>
          <p:nvSpPr>
            <p:cNvPr id="605" name="모서리가 둥근 직사각형 10">
              <a:extLst>
                <a:ext uri="{FF2B5EF4-FFF2-40B4-BE49-F238E27FC236}">
                  <a16:creationId xmlns:a16="http://schemas.microsoft.com/office/drawing/2014/main" id="{40E744AA-B88E-40FA-9E0B-A15E2A0BBCFB}"/>
                </a:ext>
              </a:extLst>
            </p:cNvPr>
            <p:cNvSpPr/>
            <p:nvPr/>
          </p:nvSpPr>
          <p:spPr>
            <a:xfrm>
              <a:off x="1060489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6" name="그룹 605">
            <a:extLst>
              <a:ext uri="{FF2B5EF4-FFF2-40B4-BE49-F238E27FC236}">
                <a16:creationId xmlns:a16="http://schemas.microsoft.com/office/drawing/2014/main" id="{1746FD09-69BB-4C22-96C3-32ECCD4BBDF3}"/>
              </a:ext>
            </a:extLst>
          </p:cNvPr>
          <p:cNvGrpSpPr/>
          <p:nvPr/>
        </p:nvGrpSpPr>
        <p:grpSpPr>
          <a:xfrm>
            <a:off x="4231446" y="2777512"/>
            <a:ext cx="1174628" cy="1159201"/>
            <a:chOff x="407988" y="2777513"/>
            <a:chExt cx="1174628" cy="1159201"/>
          </a:xfrm>
        </p:grpSpPr>
        <p:sp>
          <p:nvSpPr>
            <p:cNvPr id="607" name="자유형 40">
              <a:extLst>
                <a:ext uri="{FF2B5EF4-FFF2-40B4-BE49-F238E27FC236}">
                  <a16:creationId xmlns:a16="http://schemas.microsoft.com/office/drawing/2014/main" id="{DBE172CD-63A7-4161-918D-649989B11500}"/>
                </a:ext>
              </a:extLst>
            </p:cNvPr>
            <p:cNvSpPr/>
            <p:nvPr/>
          </p:nvSpPr>
          <p:spPr>
            <a:xfrm>
              <a:off x="40798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8" name="자유형 9">
              <a:extLst>
                <a:ext uri="{FF2B5EF4-FFF2-40B4-BE49-F238E27FC236}">
                  <a16:creationId xmlns:a16="http://schemas.microsoft.com/office/drawing/2014/main" id="{52311E13-A598-4C59-8427-A92CB19DF296}"/>
                </a:ext>
              </a:extLst>
            </p:cNvPr>
            <p:cNvSpPr/>
            <p:nvPr/>
          </p:nvSpPr>
          <p:spPr>
            <a:xfrm>
              <a:off x="40798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모서리가 둥근 직사각형 10">
              <a:extLst>
                <a:ext uri="{FF2B5EF4-FFF2-40B4-BE49-F238E27FC236}">
                  <a16:creationId xmlns:a16="http://schemas.microsoft.com/office/drawing/2014/main" id="{9868DCD6-E9D0-4D19-B57C-092F9BA08984}"/>
                </a:ext>
              </a:extLst>
            </p:cNvPr>
            <p:cNvSpPr/>
            <p:nvPr/>
          </p:nvSpPr>
          <p:spPr>
            <a:xfrm>
              <a:off x="40798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10" name="그림 609">
              <a:hlinkClick r:id="rId30"/>
              <a:extLst>
                <a:ext uri="{FF2B5EF4-FFF2-40B4-BE49-F238E27FC236}">
                  <a16:creationId xmlns:a16="http://schemas.microsoft.com/office/drawing/2014/main" id="{3A84708C-A782-422B-B959-552F98773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555" y="2777513"/>
              <a:ext cx="717495" cy="717495"/>
            </a:xfrm>
            <a:prstGeom prst="rect">
              <a:avLst/>
            </a:prstGeom>
          </p:spPr>
        </p:pic>
        <p:sp>
          <p:nvSpPr>
            <p:cNvPr id="611" name="모서리가 둥근 직사각형 107">
              <a:extLst>
                <a:ext uri="{FF2B5EF4-FFF2-40B4-BE49-F238E27FC236}">
                  <a16:creationId xmlns:a16="http://schemas.microsoft.com/office/drawing/2014/main" id="{B5F682EA-3764-42C6-9777-3A76E41A3A17}"/>
                </a:ext>
              </a:extLst>
            </p:cNvPr>
            <p:cNvSpPr/>
            <p:nvPr/>
          </p:nvSpPr>
          <p:spPr>
            <a:xfrm>
              <a:off x="679068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2" name="그룹 611">
            <a:extLst>
              <a:ext uri="{FF2B5EF4-FFF2-40B4-BE49-F238E27FC236}">
                <a16:creationId xmlns:a16="http://schemas.microsoft.com/office/drawing/2014/main" id="{1E31AF60-6479-43B7-A0E6-754F5C4724F1}"/>
              </a:ext>
            </a:extLst>
          </p:cNvPr>
          <p:cNvGrpSpPr/>
          <p:nvPr/>
        </p:nvGrpSpPr>
        <p:grpSpPr>
          <a:xfrm>
            <a:off x="10604226" y="2777512"/>
            <a:ext cx="1174628" cy="1159201"/>
            <a:chOff x="5508908" y="2777513"/>
            <a:chExt cx="1174628" cy="1159201"/>
          </a:xfrm>
        </p:grpSpPr>
        <p:sp>
          <p:nvSpPr>
            <p:cNvPr id="613" name="자유형 8">
              <a:extLst>
                <a:ext uri="{FF2B5EF4-FFF2-40B4-BE49-F238E27FC236}">
                  <a16:creationId xmlns:a16="http://schemas.microsoft.com/office/drawing/2014/main" id="{2D9C3A61-180B-443D-99D3-09B9DDABA2B4}"/>
                </a:ext>
              </a:extLst>
            </p:cNvPr>
            <p:cNvSpPr/>
            <p:nvPr/>
          </p:nvSpPr>
          <p:spPr>
            <a:xfrm>
              <a:off x="55089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자유형 9">
              <a:extLst>
                <a:ext uri="{FF2B5EF4-FFF2-40B4-BE49-F238E27FC236}">
                  <a16:creationId xmlns:a16="http://schemas.microsoft.com/office/drawing/2014/main" id="{3D0F0F15-7C97-4A05-B890-3389266724B5}"/>
                </a:ext>
              </a:extLst>
            </p:cNvPr>
            <p:cNvSpPr/>
            <p:nvPr/>
          </p:nvSpPr>
          <p:spPr>
            <a:xfrm>
              <a:off x="550890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15" name="그림 614">
              <a:hlinkClick r:id="rId32"/>
              <a:extLst>
                <a:ext uri="{FF2B5EF4-FFF2-40B4-BE49-F238E27FC236}">
                  <a16:creationId xmlns:a16="http://schemas.microsoft.com/office/drawing/2014/main" id="{B08E0727-C5BF-4E39-8774-2B2625835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946" y="2777513"/>
              <a:ext cx="878553" cy="878553"/>
            </a:xfrm>
            <a:prstGeom prst="rect">
              <a:avLst/>
            </a:prstGeom>
          </p:spPr>
        </p:pic>
        <p:sp>
          <p:nvSpPr>
            <p:cNvPr id="616" name="모서리가 둥근 직사각형 14">
              <a:extLst>
                <a:ext uri="{FF2B5EF4-FFF2-40B4-BE49-F238E27FC236}">
                  <a16:creationId xmlns:a16="http://schemas.microsoft.com/office/drawing/2014/main" id="{2B04F2E5-A802-430D-B122-2B572E07E0DC}"/>
                </a:ext>
              </a:extLst>
            </p:cNvPr>
            <p:cNvSpPr/>
            <p:nvPr/>
          </p:nvSpPr>
          <p:spPr>
            <a:xfrm>
              <a:off x="550890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7" name="그룹 616">
            <a:extLst>
              <a:ext uri="{FF2B5EF4-FFF2-40B4-BE49-F238E27FC236}">
                <a16:creationId xmlns:a16="http://schemas.microsoft.com/office/drawing/2014/main" id="{2DF50755-022D-4FD5-93E3-D2A66BD161BB}"/>
              </a:ext>
            </a:extLst>
          </p:cNvPr>
          <p:cNvGrpSpPr/>
          <p:nvPr/>
        </p:nvGrpSpPr>
        <p:grpSpPr>
          <a:xfrm>
            <a:off x="402770" y="4039127"/>
            <a:ext cx="1186910" cy="1159202"/>
            <a:chOff x="6774215" y="2777512"/>
            <a:chExt cx="1186910" cy="1159202"/>
          </a:xfrm>
        </p:grpSpPr>
        <p:sp>
          <p:nvSpPr>
            <p:cNvPr id="618" name="자유형 12">
              <a:extLst>
                <a:ext uri="{FF2B5EF4-FFF2-40B4-BE49-F238E27FC236}">
                  <a16:creationId xmlns:a16="http://schemas.microsoft.com/office/drawing/2014/main" id="{D839CEEF-65CE-4E5F-B1E9-640730953571}"/>
                </a:ext>
              </a:extLst>
            </p:cNvPr>
            <p:cNvSpPr/>
            <p:nvPr/>
          </p:nvSpPr>
          <p:spPr>
            <a:xfrm>
              <a:off x="6774215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9" name="자유형 13">
              <a:extLst>
                <a:ext uri="{FF2B5EF4-FFF2-40B4-BE49-F238E27FC236}">
                  <a16:creationId xmlns:a16="http://schemas.microsoft.com/office/drawing/2014/main" id="{4B2D8448-3F09-4A1E-BC0A-AC7B87178CDD}"/>
                </a:ext>
              </a:extLst>
            </p:cNvPr>
            <p:cNvSpPr/>
            <p:nvPr/>
          </p:nvSpPr>
          <p:spPr>
            <a:xfrm>
              <a:off x="6786497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0" name="그림 619">
              <a:hlinkClick r:id="rId34"/>
              <a:extLst>
                <a:ext uri="{FF2B5EF4-FFF2-40B4-BE49-F238E27FC236}">
                  <a16:creationId xmlns:a16="http://schemas.microsoft.com/office/drawing/2014/main" id="{7D613966-91FA-49D9-88C2-5809D70B7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252" y="2777513"/>
              <a:ext cx="878553" cy="878553"/>
            </a:xfrm>
            <a:prstGeom prst="rect">
              <a:avLst/>
            </a:prstGeom>
          </p:spPr>
        </p:pic>
        <p:sp>
          <p:nvSpPr>
            <p:cNvPr id="621" name="모서리가 둥근 직사각형 54">
              <a:extLst>
                <a:ext uri="{FF2B5EF4-FFF2-40B4-BE49-F238E27FC236}">
                  <a16:creationId xmlns:a16="http://schemas.microsoft.com/office/drawing/2014/main" id="{D6C6A3D4-1392-4C5D-872B-6BDC6583AA0B}"/>
                </a:ext>
              </a:extLst>
            </p:cNvPr>
            <p:cNvSpPr/>
            <p:nvPr/>
          </p:nvSpPr>
          <p:spPr>
            <a:xfrm>
              <a:off x="6780356" y="277751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2" name="그룹 621">
            <a:extLst>
              <a:ext uri="{FF2B5EF4-FFF2-40B4-BE49-F238E27FC236}">
                <a16:creationId xmlns:a16="http://schemas.microsoft.com/office/drawing/2014/main" id="{EC566356-C572-4BD9-98B4-320FA70D3D1D}"/>
              </a:ext>
            </a:extLst>
          </p:cNvPr>
          <p:cNvGrpSpPr/>
          <p:nvPr/>
        </p:nvGrpSpPr>
        <p:grpSpPr>
          <a:xfrm>
            <a:off x="9327627" y="2777512"/>
            <a:ext cx="1180972" cy="1159201"/>
            <a:chOff x="1683163" y="4040460"/>
            <a:chExt cx="1180972" cy="1159201"/>
          </a:xfrm>
        </p:grpSpPr>
        <p:sp>
          <p:nvSpPr>
            <p:cNvPr id="623" name="자유형 16">
              <a:extLst>
                <a:ext uri="{FF2B5EF4-FFF2-40B4-BE49-F238E27FC236}">
                  <a16:creationId xmlns:a16="http://schemas.microsoft.com/office/drawing/2014/main" id="{E3CD516D-BBDC-4BDA-AF63-5AA859A3BAF0}"/>
                </a:ext>
              </a:extLst>
            </p:cNvPr>
            <p:cNvSpPr/>
            <p:nvPr/>
          </p:nvSpPr>
          <p:spPr>
            <a:xfrm>
              <a:off x="1683163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자유형 21">
              <a:extLst>
                <a:ext uri="{FF2B5EF4-FFF2-40B4-BE49-F238E27FC236}">
                  <a16:creationId xmlns:a16="http://schemas.microsoft.com/office/drawing/2014/main" id="{9DE19367-3DC4-4F6A-B1F0-164C44D3BC13}"/>
                </a:ext>
              </a:extLst>
            </p:cNvPr>
            <p:cNvSpPr/>
            <p:nvPr/>
          </p:nvSpPr>
          <p:spPr>
            <a:xfrm>
              <a:off x="1683163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5" name="모서리가 둥근 직사각형 26">
              <a:extLst>
                <a:ext uri="{FF2B5EF4-FFF2-40B4-BE49-F238E27FC236}">
                  <a16:creationId xmlns:a16="http://schemas.microsoft.com/office/drawing/2014/main" id="{BF18EE1A-594D-4AD9-98A9-BE02B6BC302E}"/>
                </a:ext>
              </a:extLst>
            </p:cNvPr>
            <p:cNvSpPr/>
            <p:nvPr/>
          </p:nvSpPr>
          <p:spPr>
            <a:xfrm>
              <a:off x="1689507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6" name="그림 625">
              <a:hlinkClick r:id="rId36"/>
              <a:extLst>
                <a:ext uri="{FF2B5EF4-FFF2-40B4-BE49-F238E27FC236}">
                  <a16:creationId xmlns:a16="http://schemas.microsoft.com/office/drawing/2014/main" id="{89DB2621-DE84-4AAE-B96B-155F27DFD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1277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627" name="그룹 626">
            <a:extLst>
              <a:ext uri="{FF2B5EF4-FFF2-40B4-BE49-F238E27FC236}">
                <a16:creationId xmlns:a16="http://schemas.microsoft.com/office/drawing/2014/main" id="{671745A4-B9CB-4E47-89A0-507D3FAAD163}"/>
              </a:ext>
            </a:extLst>
          </p:cNvPr>
          <p:cNvGrpSpPr/>
          <p:nvPr/>
        </p:nvGrpSpPr>
        <p:grpSpPr>
          <a:xfrm>
            <a:off x="8055529" y="2777512"/>
            <a:ext cx="1174628" cy="1159201"/>
            <a:chOff x="409422" y="4040459"/>
            <a:chExt cx="1174628" cy="1159201"/>
          </a:xfrm>
        </p:grpSpPr>
        <p:sp>
          <p:nvSpPr>
            <p:cNvPr id="628" name="자유형 8">
              <a:extLst>
                <a:ext uri="{FF2B5EF4-FFF2-40B4-BE49-F238E27FC236}">
                  <a16:creationId xmlns:a16="http://schemas.microsoft.com/office/drawing/2014/main" id="{1F952A05-13C4-4D46-971B-E7D922C2E6B6}"/>
                </a:ext>
              </a:extLst>
            </p:cNvPr>
            <p:cNvSpPr/>
            <p:nvPr/>
          </p:nvSpPr>
          <p:spPr>
            <a:xfrm>
              <a:off x="409422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자유형 9">
              <a:extLst>
                <a:ext uri="{FF2B5EF4-FFF2-40B4-BE49-F238E27FC236}">
                  <a16:creationId xmlns:a16="http://schemas.microsoft.com/office/drawing/2014/main" id="{EC7CEF2D-10A4-44AA-8525-28292244698F}"/>
                </a:ext>
              </a:extLst>
            </p:cNvPr>
            <p:cNvSpPr/>
            <p:nvPr/>
          </p:nvSpPr>
          <p:spPr>
            <a:xfrm>
              <a:off x="409422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모서리가 둥근 직사각형 10">
              <a:extLst>
                <a:ext uri="{FF2B5EF4-FFF2-40B4-BE49-F238E27FC236}">
                  <a16:creationId xmlns:a16="http://schemas.microsoft.com/office/drawing/2014/main" id="{4AE138E9-219B-424E-A9CE-FF09C3B0AC54}"/>
                </a:ext>
              </a:extLst>
            </p:cNvPr>
            <p:cNvSpPr/>
            <p:nvPr/>
          </p:nvSpPr>
          <p:spPr>
            <a:xfrm>
              <a:off x="409422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1" name="그림 630">
              <a:hlinkClick r:id="rId38"/>
              <a:extLst>
                <a:ext uri="{FF2B5EF4-FFF2-40B4-BE49-F238E27FC236}">
                  <a16:creationId xmlns:a16="http://schemas.microsoft.com/office/drawing/2014/main" id="{B0A551A2-AAEA-418E-823C-EC015C60A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0573" t="-10573" r="-10573" b="-10573"/>
            <a:stretch/>
          </p:blipFill>
          <p:spPr>
            <a:xfrm>
              <a:off x="557613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632" name="그룹 631">
            <a:extLst>
              <a:ext uri="{FF2B5EF4-FFF2-40B4-BE49-F238E27FC236}">
                <a16:creationId xmlns:a16="http://schemas.microsoft.com/office/drawing/2014/main" id="{4A117B61-C7EC-47C5-ADD1-15D5FC0AB86D}"/>
              </a:ext>
            </a:extLst>
          </p:cNvPr>
          <p:cNvGrpSpPr/>
          <p:nvPr/>
        </p:nvGrpSpPr>
        <p:grpSpPr>
          <a:xfrm>
            <a:off x="6778814" y="2777512"/>
            <a:ext cx="1179245" cy="1159202"/>
            <a:chOff x="2958338" y="2777514"/>
            <a:chExt cx="1179245" cy="1159202"/>
          </a:xfrm>
        </p:grpSpPr>
        <p:sp>
          <p:nvSpPr>
            <p:cNvPr id="633" name="자유형 9">
              <a:extLst>
                <a:ext uri="{FF2B5EF4-FFF2-40B4-BE49-F238E27FC236}">
                  <a16:creationId xmlns:a16="http://schemas.microsoft.com/office/drawing/2014/main" id="{31A77450-70C2-42CC-BCAE-B576F1254DD8}"/>
                </a:ext>
              </a:extLst>
            </p:cNvPr>
            <p:cNvSpPr/>
            <p:nvPr/>
          </p:nvSpPr>
          <p:spPr>
            <a:xfrm>
              <a:off x="2958338" y="278764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자유형 40">
              <a:extLst>
                <a:ext uri="{FF2B5EF4-FFF2-40B4-BE49-F238E27FC236}">
                  <a16:creationId xmlns:a16="http://schemas.microsoft.com/office/drawing/2014/main" id="{4AB73FA0-79AA-481B-BE22-133ADD4EBC3A}"/>
                </a:ext>
              </a:extLst>
            </p:cNvPr>
            <p:cNvSpPr/>
            <p:nvPr/>
          </p:nvSpPr>
          <p:spPr>
            <a:xfrm>
              <a:off x="2958338" y="359875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In-Ceiling Housing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모서리가 둥근 직사각형 18">
              <a:extLst>
                <a:ext uri="{FF2B5EF4-FFF2-40B4-BE49-F238E27FC236}">
                  <a16:creationId xmlns:a16="http://schemas.microsoft.com/office/drawing/2014/main" id="{BD344870-575E-4589-AC35-E70848EA6971}"/>
                </a:ext>
              </a:extLst>
            </p:cNvPr>
            <p:cNvSpPr/>
            <p:nvPr/>
          </p:nvSpPr>
          <p:spPr>
            <a:xfrm>
              <a:off x="2962955" y="277751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모서리가 둥근 직사각형 107">
              <a:extLst>
                <a:ext uri="{FF2B5EF4-FFF2-40B4-BE49-F238E27FC236}">
                  <a16:creationId xmlns:a16="http://schemas.microsoft.com/office/drawing/2014/main" id="{AAA489A2-45F4-48CB-8DDD-6551FFCC2361}"/>
                </a:ext>
              </a:extLst>
            </p:cNvPr>
            <p:cNvSpPr/>
            <p:nvPr/>
          </p:nvSpPr>
          <p:spPr>
            <a:xfrm>
              <a:off x="3229418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Plenum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7" name="그림 636">
              <a:hlinkClick r:id="rId40"/>
              <a:extLst>
                <a:ext uri="{FF2B5EF4-FFF2-40B4-BE49-F238E27FC236}">
                  <a16:creationId xmlns:a16="http://schemas.microsoft.com/office/drawing/2014/main" id="{27133CF2-7D10-419C-91CE-CC95341DF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97"/>
            <a:stretch/>
          </p:blipFill>
          <p:spPr>
            <a:xfrm>
              <a:off x="3106452" y="2777514"/>
              <a:ext cx="878401" cy="878401"/>
            </a:xfrm>
            <a:prstGeom prst="rect">
              <a:avLst/>
            </a:prstGeom>
          </p:spPr>
        </p:pic>
      </p:grpSp>
      <p:grpSp>
        <p:nvGrpSpPr>
          <p:cNvPr id="648" name="그룹 647">
            <a:extLst>
              <a:ext uri="{FF2B5EF4-FFF2-40B4-BE49-F238E27FC236}">
                <a16:creationId xmlns:a16="http://schemas.microsoft.com/office/drawing/2014/main" id="{FB88F2D7-78F7-414F-AB41-26339A3E753A}"/>
              </a:ext>
            </a:extLst>
          </p:cNvPr>
          <p:cNvGrpSpPr/>
          <p:nvPr/>
        </p:nvGrpSpPr>
        <p:grpSpPr>
          <a:xfrm>
            <a:off x="5506716" y="2777512"/>
            <a:ext cx="1174628" cy="1159201"/>
            <a:chOff x="1682321" y="2777512"/>
            <a:chExt cx="1174628" cy="1159201"/>
          </a:xfrm>
        </p:grpSpPr>
        <p:grpSp>
          <p:nvGrpSpPr>
            <p:cNvPr id="649" name="그룹 648">
              <a:extLst>
                <a:ext uri="{FF2B5EF4-FFF2-40B4-BE49-F238E27FC236}">
                  <a16:creationId xmlns:a16="http://schemas.microsoft.com/office/drawing/2014/main" id="{EF266217-D4FD-4BD4-80A6-C0A3F6CF12D9}"/>
                </a:ext>
              </a:extLst>
            </p:cNvPr>
            <p:cNvGrpSpPr/>
            <p:nvPr/>
          </p:nvGrpSpPr>
          <p:grpSpPr>
            <a:xfrm>
              <a:off x="1682321" y="2777512"/>
              <a:ext cx="1174628" cy="1159201"/>
              <a:chOff x="1683163" y="2777512"/>
              <a:chExt cx="1174628" cy="1159201"/>
            </a:xfrm>
          </p:grpSpPr>
          <p:sp>
            <p:nvSpPr>
              <p:cNvPr id="651" name="자유형 40">
                <a:extLst>
                  <a:ext uri="{FF2B5EF4-FFF2-40B4-BE49-F238E27FC236}">
                    <a16:creationId xmlns:a16="http://schemas.microsoft.com/office/drawing/2014/main" id="{DC1192A3-20A6-49A7-AB84-80D9F39551CA}"/>
                  </a:ext>
                </a:extLst>
              </p:cNvPr>
              <p:cNvSpPr/>
              <p:nvPr/>
            </p:nvSpPr>
            <p:spPr>
              <a:xfrm>
                <a:off x="1683163" y="3598756"/>
                <a:ext cx="1174628" cy="337957"/>
              </a:xfrm>
              <a:custGeom>
                <a:avLst/>
                <a:gdLst>
                  <a:gd name="connsiteX0" fmla="*/ 0 w 1174628"/>
                  <a:gd name="connsiteY0" fmla="*/ 0 h 457200"/>
                  <a:gd name="connsiteX1" fmla="*/ 1174628 w 1174628"/>
                  <a:gd name="connsiteY1" fmla="*/ 0 h 457200"/>
                  <a:gd name="connsiteX2" fmla="*/ 1174628 w 1174628"/>
                  <a:gd name="connsiteY2" fmla="*/ 425708 h 457200"/>
                  <a:gd name="connsiteX3" fmla="*/ 1143136 w 1174628"/>
                  <a:gd name="connsiteY3" fmla="*/ 457200 h 457200"/>
                  <a:gd name="connsiteX4" fmla="*/ 31492 w 1174628"/>
                  <a:gd name="connsiteY4" fmla="*/ 457200 h 457200"/>
                  <a:gd name="connsiteX5" fmla="*/ 0 w 1174628"/>
                  <a:gd name="connsiteY5" fmla="*/ 425708 h 457200"/>
                  <a:gd name="connsiteX6" fmla="*/ 0 w 1174628"/>
                  <a:gd name="connsiteY6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457200">
                    <a:moveTo>
                      <a:pt x="0" y="0"/>
                    </a:moveTo>
                    <a:lnTo>
                      <a:pt x="1174628" y="0"/>
                    </a:lnTo>
                    <a:lnTo>
                      <a:pt x="1174628" y="425708"/>
                    </a:lnTo>
                    <a:cubicBezTo>
                      <a:pt x="1174628" y="443101"/>
                      <a:pt x="1160529" y="457200"/>
                      <a:pt x="1143136" y="457200"/>
                    </a:cubicBezTo>
                    <a:lnTo>
                      <a:pt x="31492" y="457200"/>
                    </a:lnTo>
                    <a:cubicBezTo>
                      <a:pt x="14099" y="457200"/>
                      <a:pt x="0" y="443101"/>
                      <a:pt x="0" y="42570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en-US" altLang="ko-KR" sz="800" spc="-6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Ceiling Mount (Tile Grid)</a:t>
                </a:r>
              </a:p>
              <a:p>
                <a:pPr algn="ctr">
                  <a:lnSpc>
                    <a:spcPts val="1100"/>
                  </a:lnSpc>
                </a:pPr>
                <a:r>
                  <a:rPr lang="en-US" altLang="ko-KR" sz="6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SBP-140CMT</a:t>
                </a:r>
                <a:endParaRPr lang="ko-KR" altLang="en-US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2" name="자유형 9">
                <a:extLst>
                  <a:ext uri="{FF2B5EF4-FFF2-40B4-BE49-F238E27FC236}">
                    <a16:creationId xmlns:a16="http://schemas.microsoft.com/office/drawing/2014/main" id="{BD7914C9-924D-4410-964C-C9CBE77C8465}"/>
                  </a:ext>
                </a:extLst>
              </p:cNvPr>
              <p:cNvSpPr/>
              <p:nvPr/>
            </p:nvSpPr>
            <p:spPr>
              <a:xfrm>
                <a:off x="1683163" y="2777512"/>
                <a:ext cx="1174628" cy="821243"/>
              </a:xfrm>
              <a:custGeom>
                <a:avLst/>
                <a:gdLst>
                  <a:gd name="connsiteX0" fmla="*/ 31492 w 1174628"/>
                  <a:gd name="connsiteY0" fmla="*/ 0 h 1111007"/>
                  <a:gd name="connsiteX1" fmla="*/ 1143136 w 1174628"/>
                  <a:gd name="connsiteY1" fmla="*/ 0 h 1111007"/>
                  <a:gd name="connsiteX2" fmla="*/ 1174628 w 1174628"/>
                  <a:gd name="connsiteY2" fmla="*/ 31492 h 1111007"/>
                  <a:gd name="connsiteX3" fmla="*/ 1174628 w 1174628"/>
                  <a:gd name="connsiteY3" fmla="*/ 1111007 h 1111007"/>
                  <a:gd name="connsiteX4" fmla="*/ 0 w 1174628"/>
                  <a:gd name="connsiteY4" fmla="*/ 1111007 h 1111007"/>
                  <a:gd name="connsiteX5" fmla="*/ 0 w 1174628"/>
                  <a:gd name="connsiteY5" fmla="*/ 31492 h 1111007"/>
                  <a:gd name="connsiteX6" fmla="*/ 31492 w 1174628"/>
                  <a:gd name="connsiteY6" fmla="*/ 0 h 111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1111007">
                    <a:moveTo>
                      <a:pt x="31492" y="0"/>
                    </a:moveTo>
                    <a:lnTo>
                      <a:pt x="1143136" y="0"/>
                    </a:lnTo>
                    <a:cubicBezTo>
                      <a:pt x="1160529" y="0"/>
                      <a:pt x="1174628" y="14099"/>
                      <a:pt x="1174628" y="31492"/>
                    </a:cubicBezTo>
                    <a:lnTo>
                      <a:pt x="1174628" y="1111007"/>
                    </a:lnTo>
                    <a:lnTo>
                      <a:pt x="0" y="1111007"/>
                    </a:lnTo>
                    <a:lnTo>
                      <a:pt x="0" y="31492"/>
                    </a:lnTo>
                    <a:cubicBezTo>
                      <a:pt x="0" y="14099"/>
                      <a:pt x="14099" y="0"/>
                      <a:pt x="314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3" name="모서리가 둥근 직사각형 10">
                <a:extLst>
                  <a:ext uri="{FF2B5EF4-FFF2-40B4-BE49-F238E27FC236}">
                    <a16:creationId xmlns:a16="http://schemas.microsoft.com/office/drawing/2014/main" id="{544CAB60-4A8C-45FD-8889-CA32F508A6FC}"/>
                  </a:ext>
                </a:extLst>
              </p:cNvPr>
              <p:cNvSpPr/>
              <p:nvPr/>
            </p:nvSpPr>
            <p:spPr>
              <a:xfrm>
                <a:off x="1683163" y="2777513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54" name="그림 653">
                <a:hlinkClick r:id="rId42"/>
                <a:extLst>
                  <a:ext uri="{FF2B5EF4-FFF2-40B4-BE49-F238E27FC236}">
                    <a16:creationId xmlns:a16="http://schemas.microsoft.com/office/drawing/2014/main" id="{7C964D14-59E4-4C79-BB99-45C132B830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8639"/>
              <a:stretch/>
            </p:blipFill>
            <p:spPr>
              <a:xfrm>
                <a:off x="1831201" y="2777512"/>
                <a:ext cx="878553" cy="878553"/>
              </a:xfrm>
              <a:prstGeom prst="rect">
                <a:avLst/>
              </a:prstGeom>
            </p:spPr>
          </p:pic>
        </p:grp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2162466D-4B4E-4A74-80AE-F3317AA16BF8}"/>
                </a:ext>
              </a:extLst>
            </p:cNvPr>
            <p:cNvSpPr txBox="1"/>
            <p:nvPr/>
          </p:nvSpPr>
          <p:spPr>
            <a:xfrm>
              <a:off x="1683039" y="3451466"/>
              <a:ext cx="11731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※ Mount plate needed</a:t>
              </a:r>
              <a:endParaRPr lang="ko-KR" altLang="en-US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8" name="그룹 637">
            <a:extLst>
              <a:ext uri="{FF2B5EF4-FFF2-40B4-BE49-F238E27FC236}">
                <a16:creationId xmlns:a16="http://schemas.microsoft.com/office/drawing/2014/main" id="{5740419A-7757-4ACD-BA2C-64571D71F90E}"/>
              </a:ext>
            </a:extLst>
          </p:cNvPr>
          <p:cNvGrpSpPr/>
          <p:nvPr/>
        </p:nvGrpSpPr>
        <p:grpSpPr>
          <a:xfrm>
            <a:off x="1681695" y="4039127"/>
            <a:ext cx="1180755" cy="1159202"/>
            <a:chOff x="8060208" y="2777512"/>
            <a:chExt cx="1180755" cy="1159202"/>
          </a:xfrm>
        </p:grpSpPr>
        <p:sp>
          <p:nvSpPr>
            <p:cNvPr id="639" name="자유형 52">
              <a:extLst>
                <a:ext uri="{FF2B5EF4-FFF2-40B4-BE49-F238E27FC236}">
                  <a16:creationId xmlns:a16="http://schemas.microsoft.com/office/drawing/2014/main" id="{8B3298E7-0B26-48FD-B113-278D3BB41C30}"/>
                </a:ext>
              </a:extLst>
            </p:cNvPr>
            <p:cNvSpPr/>
            <p:nvPr/>
          </p:nvSpPr>
          <p:spPr>
            <a:xfrm>
              <a:off x="80602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0" name="자유형 53">
              <a:extLst>
                <a:ext uri="{FF2B5EF4-FFF2-40B4-BE49-F238E27FC236}">
                  <a16:creationId xmlns:a16="http://schemas.microsoft.com/office/drawing/2014/main" id="{A686995C-920F-41B5-ACB8-3EC23A7B407A}"/>
                </a:ext>
              </a:extLst>
            </p:cNvPr>
            <p:cNvSpPr/>
            <p:nvPr/>
          </p:nvSpPr>
          <p:spPr>
            <a:xfrm>
              <a:off x="8066335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1" name="그림 640">
              <a:hlinkClick r:id="rId44"/>
              <a:extLst>
                <a:ext uri="{FF2B5EF4-FFF2-40B4-BE49-F238E27FC236}">
                  <a16:creationId xmlns:a16="http://schemas.microsoft.com/office/drawing/2014/main" id="{0C7809C0-C806-410E-8D95-77D153E41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4373" y="2777513"/>
              <a:ext cx="878553" cy="878553"/>
            </a:xfrm>
            <a:prstGeom prst="rect">
              <a:avLst/>
            </a:prstGeom>
          </p:spPr>
        </p:pic>
        <p:sp>
          <p:nvSpPr>
            <p:cNvPr id="642" name="모서리가 둥근 직사각형 18">
              <a:extLst>
                <a:ext uri="{FF2B5EF4-FFF2-40B4-BE49-F238E27FC236}">
                  <a16:creationId xmlns:a16="http://schemas.microsoft.com/office/drawing/2014/main" id="{8B58624A-1C32-49CB-B2FD-281B6CEFFF8C}"/>
                </a:ext>
              </a:extLst>
            </p:cNvPr>
            <p:cNvSpPr/>
            <p:nvPr/>
          </p:nvSpPr>
          <p:spPr>
            <a:xfrm>
              <a:off x="8063271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3" name="그룹 642">
            <a:extLst>
              <a:ext uri="{FF2B5EF4-FFF2-40B4-BE49-F238E27FC236}">
                <a16:creationId xmlns:a16="http://schemas.microsoft.com/office/drawing/2014/main" id="{8C25E002-BAC5-42D6-A302-05CF808C8C4D}"/>
              </a:ext>
            </a:extLst>
          </p:cNvPr>
          <p:cNvGrpSpPr/>
          <p:nvPr/>
        </p:nvGrpSpPr>
        <p:grpSpPr>
          <a:xfrm>
            <a:off x="2961220" y="4039127"/>
            <a:ext cx="1174628" cy="1159201"/>
            <a:chOff x="5097478" y="5355591"/>
            <a:chExt cx="1174628" cy="1159201"/>
          </a:xfrm>
        </p:grpSpPr>
        <p:sp>
          <p:nvSpPr>
            <p:cNvPr id="644" name="자유형 8">
              <a:extLst>
                <a:ext uri="{FF2B5EF4-FFF2-40B4-BE49-F238E27FC236}">
                  <a16:creationId xmlns:a16="http://schemas.microsoft.com/office/drawing/2014/main" id="{B825F8D6-48EC-4B4B-9D31-41D60581FC95}"/>
                </a:ext>
              </a:extLst>
            </p:cNvPr>
            <p:cNvSpPr/>
            <p:nvPr/>
          </p:nvSpPr>
          <p:spPr>
            <a:xfrm>
              <a:off x="5097478" y="617683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자유형 9">
              <a:extLst>
                <a:ext uri="{FF2B5EF4-FFF2-40B4-BE49-F238E27FC236}">
                  <a16:creationId xmlns:a16="http://schemas.microsoft.com/office/drawing/2014/main" id="{E1804012-E64A-403D-9E65-BBC747E3852D}"/>
                </a:ext>
              </a:extLst>
            </p:cNvPr>
            <p:cNvSpPr/>
            <p:nvPr/>
          </p:nvSpPr>
          <p:spPr>
            <a:xfrm>
              <a:off x="5097478" y="535559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모서리가 둥근 직사각형 10">
              <a:extLst>
                <a:ext uri="{FF2B5EF4-FFF2-40B4-BE49-F238E27FC236}">
                  <a16:creationId xmlns:a16="http://schemas.microsoft.com/office/drawing/2014/main" id="{9EB17E9C-8A1C-425F-81D0-ED407877EACD}"/>
                </a:ext>
              </a:extLst>
            </p:cNvPr>
            <p:cNvSpPr/>
            <p:nvPr/>
          </p:nvSpPr>
          <p:spPr>
            <a:xfrm>
              <a:off x="5097478" y="535559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7" name="그림 646">
              <a:hlinkClick r:id="rId46"/>
              <a:extLst>
                <a:ext uri="{FF2B5EF4-FFF2-40B4-BE49-F238E27FC236}">
                  <a16:creationId xmlns:a16="http://schemas.microsoft.com/office/drawing/2014/main" id="{D9E4DCA1-0179-4264-87BA-851B447C6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45516" y="5355592"/>
              <a:ext cx="878553" cy="878553"/>
            </a:xfrm>
            <a:prstGeom prst="rect">
              <a:avLst/>
            </a:prstGeom>
          </p:spPr>
        </p:pic>
      </p:grpSp>
      <p:grpSp>
        <p:nvGrpSpPr>
          <p:cNvPr id="660" name="그룹 659">
            <a:extLst>
              <a:ext uri="{FF2B5EF4-FFF2-40B4-BE49-F238E27FC236}">
                <a16:creationId xmlns:a16="http://schemas.microsoft.com/office/drawing/2014/main" id="{326EC84B-12A2-4893-9DC3-1E951510CF8A}"/>
              </a:ext>
            </a:extLst>
          </p:cNvPr>
          <p:cNvGrpSpPr/>
          <p:nvPr/>
        </p:nvGrpSpPr>
        <p:grpSpPr>
          <a:xfrm>
            <a:off x="6783431" y="4039127"/>
            <a:ext cx="1174628" cy="1159202"/>
            <a:chOff x="2965609" y="4040459"/>
            <a:chExt cx="1174628" cy="1159202"/>
          </a:xfrm>
        </p:grpSpPr>
        <p:sp>
          <p:nvSpPr>
            <p:cNvPr id="661" name="자유형 16">
              <a:extLst>
                <a:ext uri="{FF2B5EF4-FFF2-40B4-BE49-F238E27FC236}">
                  <a16:creationId xmlns:a16="http://schemas.microsoft.com/office/drawing/2014/main" id="{A8E2CC84-7D36-431A-AB8F-87E791031D40}"/>
                </a:ext>
              </a:extLst>
            </p:cNvPr>
            <p:cNvSpPr/>
            <p:nvPr/>
          </p:nvSpPr>
          <p:spPr>
            <a:xfrm>
              <a:off x="2965609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자유형 41">
              <a:extLst>
                <a:ext uri="{FF2B5EF4-FFF2-40B4-BE49-F238E27FC236}">
                  <a16:creationId xmlns:a16="http://schemas.microsoft.com/office/drawing/2014/main" id="{935B9AC0-0F07-4BB3-BD01-24182334CB15}"/>
                </a:ext>
              </a:extLst>
            </p:cNvPr>
            <p:cNvSpPr/>
            <p:nvPr/>
          </p:nvSpPr>
          <p:spPr>
            <a:xfrm>
              <a:off x="296560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63" name="그림 662">
              <a:hlinkClick r:id="rId48"/>
              <a:extLst>
                <a:ext uri="{FF2B5EF4-FFF2-40B4-BE49-F238E27FC236}">
                  <a16:creationId xmlns:a16="http://schemas.microsoft.com/office/drawing/2014/main" id="{560A73B8-6F53-47AB-AB32-446BD82D3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088"/>
            <a:stretch/>
          </p:blipFill>
          <p:spPr>
            <a:xfrm>
              <a:off x="3113647" y="4040460"/>
              <a:ext cx="878553" cy="878553"/>
            </a:xfrm>
            <a:prstGeom prst="rect">
              <a:avLst/>
            </a:prstGeom>
          </p:spPr>
        </p:pic>
        <p:sp>
          <p:nvSpPr>
            <p:cNvPr id="664" name="모서리가 둥근 직사각형 10">
              <a:extLst>
                <a:ext uri="{FF2B5EF4-FFF2-40B4-BE49-F238E27FC236}">
                  <a16:creationId xmlns:a16="http://schemas.microsoft.com/office/drawing/2014/main" id="{DB9181A8-85BD-41FA-A4B3-D65F4A718985}"/>
                </a:ext>
              </a:extLst>
            </p:cNvPr>
            <p:cNvSpPr/>
            <p:nvPr/>
          </p:nvSpPr>
          <p:spPr>
            <a:xfrm>
              <a:off x="2965609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5" name="그룹 664">
            <a:extLst>
              <a:ext uri="{FF2B5EF4-FFF2-40B4-BE49-F238E27FC236}">
                <a16:creationId xmlns:a16="http://schemas.microsoft.com/office/drawing/2014/main" id="{B1162FBD-9343-44D3-B8ED-9A9170D768AC}"/>
              </a:ext>
            </a:extLst>
          </p:cNvPr>
          <p:cNvGrpSpPr/>
          <p:nvPr/>
        </p:nvGrpSpPr>
        <p:grpSpPr>
          <a:xfrm>
            <a:off x="9333971" y="4039127"/>
            <a:ext cx="1174628" cy="1159201"/>
            <a:chOff x="5514525" y="4040460"/>
            <a:chExt cx="1174628" cy="1159201"/>
          </a:xfrm>
        </p:grpSpPr>
        <p:sp>
          <p:nvSpPr>
            <p:cNvPr id="666" name="자유형 8">
              <a:extLst>
                <a:ext uri="{FF2B5EF4-FFF2-40B4-BE49-F238E27FC236}">
                  <a16:creationId xmlns:a16="http://schemas.microsoft.com/office/drawing/2014/main" id="{C9DF98F7-5394-40E0-AF1A-D0D1B4F64A69}"/>
                </a:ext>
              </a:extLst>
            </p:cNvPr>
            <p:cNvSpPr/>
            <p:nvPr/>
          </p:nvSpPr>
          <p:spPr>
            <a:xfrm>
              <a:off x="551452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7" name="자유형 9">
              <a:extLst>
                <a:ext uri="{FF2B5EF4-FFF2-40B4-BE49-F238E27FC236}">
                  <a16:creationId xmlns:a16="http://schemas.microsoft.com/office/drawing/2014/main" id="{6A8F6339-B1D1-4F71-AC12-8A4D17520F3F}"/>
                </a:ext>
              </a:extLst>
            </p:cNvPr>
            <p:cNvSpPr/>
            <p:nvPr/>
          </p:nvSpPr>
          <p:spPr>
            <a:xfrm>
              <a:off x="5514525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68" name="그림 667">
              <a:hlinkClick r:id="rId50"/>
              <a:extLst>
                <a:ext uri="{FF2B5EF4-FFF2-40B4-BE49-F238E27FC236}">
                  <a16:creationId xmlns:a16="http://schemas.microsoft.com/office/drawing/2014/main" id="{C2861904-6512-49B8-A232-E594E38700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5662563" y="4040461"/>
              <a:ext cx="878552" cy="878552"/>
            </a:xfrm>
            <a:prstGeom prst="rect">
              <a:avLst/>
            </a:prstGeom>
          </p:spPr>
        </p:pic>
        <p:sp>
          <p:nvSpPr>
            <p:cNvPr id="669" name="모서리가 둥근 직사각형 42">
              <a:extLst>
                <a:ext uri="{FF2B5EF4-FFF2-40B4-BE49-F238E27FC236}">
                  <a16:creationId xmlns:a16="http://schemas.microsoft.com/office/drawing/2014/main" id="{AFC5EB00-CCAF-4502-99BD-F0B485D1A86B}"/>
                </a:ext>
              </a:extLst>
            </p:cNvPr>
            <p:cNvSpPr/>
            <p:nvPr/>
          </p:nvSpPr>
          <p:spPr>
            <a:xfrm>
              <a:off x="5514525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0" name="그룹 669">
            <a:extLst>
              <a:ext uri="{FF2B5EF4-FFF2-40B4-BE49-F238E27FC236}">
                <a16:creationId xmlns:a16="http://schemas.microsoft.com/office/drawing/2014/main" id="{1616BCD6-1069-408E-9AE6-FB4B334641C8}"/>
              </a:ext>
            </a:extLst>
          </p:cNvPr>
          <p:cNvGrpSpPr/>
          <p:nvPr/>
        </p:nvGrpSpPr>
        <p:grpSpPr>
          <a:xfrm>
            <a:off x="408194" y="5298280"/>
            <a:ext cx="1176062" cy="1159202"/>
            <a:chOff x="8063441" y="4040459"/>
            <a:chExt cx="1176062" cy="1159202"/>
          </a:xfrm>
        </p:grpSpPr>
        <p:sp>
          <p:nvSpPr>
            <p:cNvPr id="671" name="자유형 52">
              <a:extLst>
                <a:ext uri="{FF2B5EF4-FFF2-40B4-BE49-F238E27FC236}">
                  <a16:creationId xmlns:a16="http://schemas.microsoft.com/office/drawing/2014/main" id="{861246AC-34CE-4300-8927-E6E118E7A5F7}"/>
                </a:ext>
              </a:extLst>
            </p:cNvPr>
            <p:cNvSpPr/>
            <p:nvPr/>
          </p:nvSpPr>
          <p:spPr>
            <a:xfrm>
              <a:off x="806487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2" name="자유형 53">
              <a:extLst>
                <a:ext uri="{FF2B5EF4-FFF2-40B4-BE49-F238E27FC236}">
                  <a16:creationId xmlns:a16="http://schemas.microsoft.com/office/drawing/2014/main" id="{3DEF0C95-CAA5-4C0C-A4FE-1B728255BBD6}"/>
                </a:ext>
              </a:extLst>
            </p:cNvPr>
            <p:cNvSpPr/>
            <p:nvPr/>
          </p:nvSpPr>
          <p:spPr>
            <a:xfrm>
              <a:off x="8064875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3" name="그림 672">
              <a:hlinkClick r:id="rId52"/>
              <a:extLst>
                <a:ext uri="{FF2B5EF4-FFF2-40B4-BE49-F238E27FC236}">
                  <a16:creationId xmlns:a16="http://schemas.microsoft.com/office/drawing/2014/main" id="{1355A509-6FCD-4D0F-9B72-21D8C75114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8212913" y="4040461"/>
              <a:ext cx="878552" cy="878552"/>
            </a:xfrm>
            <a:prstGeom prst="rect">
              <a:avLst/>
            </a:prstGeom>
          </p:spPr>
        </p:pic>
        <p:sp>
          <p:nvSpPr>
            <p:cNvPr id="674" name="모서리가 둥근 직사각형 10">
              <a:extLst>
                <a:ext uri="{FF2B5EF4-FFF2-40B4-BE49-F238E27FC236}">
                  <a16:creationId xmlns:a16="http://schemas.microsoft.com/office/drawing/2014/main" id="{1789E1C7-CADA-4F88-828A-20B2507522C4}"/>
                </a:ext>
              </a:extLst>
            </p:cNvPr>
            <p:cNvSpPr/>
            <p:nvPr/>
          </p:nvSpPr>
          <p:spPr>
            <a:xfrm>
              <a:off x="8063441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0" name="그룹 689">
            <a:extLst>
              <a:ext uri="{FF2B5EF4-FFF2-40B4-BE49-F238E27FC236}">
                <a16:creationId xmlns:a16="http://schemas.microsoft.com/office/drawing/2014/main" id="{88CA1B57-D6C4-4FEC-BF4F-74A3E7A581E1}"/>
              </a:ext>
            </a:extLst>
          </p:cNvPr>
          <p:cNvGrpSpPr/>
          <p:nvPr/>
        </p:nvGrpSpPr>
        <p:grpSpPr>
          <a:xfrm>
            <a:off x="4228274" y="4039127"/>
            <a:ext cx="1180972" cy="1159201"/>
            <a:chOff x="1665879" y="4040459"/>
            <a:chExt cx="1180972" cy="1159201"/>
          </a:xfrm>
        </p:grpSpPr>
        <p:sp>
          <p:nvSpPr>
            <p:cNvPr id="691" name="자유형 16">
              <a:extLst>
                <a:ext uri="{FF2B5EF4-FFF2-40B4-BE49-F238E27FC236}">
                  <a16:creationId xmlns:a16="http://schemas.microsoft.com/office/drawing/2014/main" id="{8F8B6AA4-7FEA-4FDC-9CF2-75E772D2ED1D}"/>
                </a:ext>
              </a:extLst>
            </p:cNvPr>
            <p:cNvSpPr/>
            <p:nvPr/>
          </p:nvSpPr>
          <p:spPr>
            <a:xfrm>
              <a:off x="1665879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SBP-137WMW1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자유형 21">
              <a:extLst>
                <a:ext uri="{FF2B5EF4-FFF2-40B4-BE49-F238E27FC236}">
                  <a16:creationId xmlns:a16="http://schemas.microsoft.com/office/drawing/2014/main" id="{D7733427-FB16-4206-961A-3B835AB8DAA0}"/>
                </a:ext>
              </a:extLst>
            </p:cNvPr>
            <p:cNvSpPr/>
            <p:nvPr/>
          </p:nvSpPr>
          <p:spPr>
            <a:xfrm>
              <a:off x="166587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모서리가 둥근 직사각형 26">
              <a:extLst>
                <a:ext uri="{FF2B5EF4-FFF2-40B4-BE49-F238E27FC236}">
                  <a16:creationId xmlns:a16="http://schemas.microsoft.com/office/drawing/2014/main" id="{F3EA9713-E443-4017-8791-BCE79E028943}"/>
                </a:ext>
              </a:extLst>
            </p:cNvPr>
            <p:cNvSpPr/>
            <p:nvPr/>
          </p:nvSpPr>
          <p:spPr>
            <a:xfrm>
              <a:off x="1672223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4" name="그림 693">
              <a:hlinkClick r:id="rId54"/>
              <a:extLst>
                <a:ext uri="{FF2B5EF4-FFF2-40B4-BE49-F238E27FC236}">
                  <a16:creationId xmlns:a16="http://schemas.microsoft.com/office/drawing/2014/main" id="{C47259DC-9FB5-412A-B6A4-6794E5A3D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0261" y="4040459"/>
              <a:ext cx="878553" cy="878553"/>
            </a:xfrm>
            <a:prstGeom prst="rect">
              <a:avLst/>
            </a:prstGeom>
          </p:spPr>
        </p:pic>
      </p:grpSp>
      <p:sp>
        <p:nvSpPr>
          <p:cNvPr id="695" name="TextBox 694">
            <a:extLst>
              <a:ext uri="{FF2B5EF4-FFF2-40B4-BE49-F238E27FC236}">
                <a16:creationId xmlns:a16="http://schemas.microsoft.com/office/drawing/2014/main" id="{DA840901-97FC-4AB0-8BA0-2ACBD70EC038}"/>
              </a:ext>
            </a:extLst>
          </p:cNvPr>
          <p:cNvSpPr txBox="1"/>
          <p:nvPr/>
        </p:nvSpPr>
        <p:spPr>
          <a:xfrm>
            <a:off x="6771675" y="4714413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71826FC-73F8-4BBA-BAE9-2307B5B7DA0F}"/>
              </a:ext>
            </a:extLst>
          </p:cNvPr>
          <p:cNvGrpSpPr/>
          <p:nvPr/>
        </p:nvGrpSpPr>
        <p:grpSpPr>
          <a:xfrm>
            <a:off x="8051986" y="4039127"/>
            <a:ext cx="1178171" cy="1159201"/>
            <a:chOff x="8045416" y="4040460"/>
            <a:chExt cx="1178171" cy="1159201"/>
          </a:xfrm>
        </p:grpSpPr>
        <p:grpSp>
          <p:nvGrpSpPr>
            <p:cNvPr id="655" name="그룹 654">
              <a:extLst>
                <a:ext uri="{FF2B5EF4-FFF2-40B4-BE49-F238E27FC236}">
                  <a16:creationId xmlns:a16="http://schemas.microsoft.com/office/drawing/2014/main" id="{96BF4E80-CE71-4C6C-A167-B006C2FFBD69}"/>
                </a:ext>
              </a:extLst>
            </p:cNvPr>
            <p:cNvGrpSpPr/>
            <p:nvPr/>
          </p:nvGrpSpPr>
          <p:grpSpPr>
            <a:xfrm>
              <a:off x="8048959" y="4040460"/>
              <a:ext cx="1174628" cy="1159201"/>
              <a:chOff x="4239350" y="4040460"/>
              <a:chExt cx="1174628" cy="1159201"/>
            </a:xfrm>
          </p:grpSpPr>
          <p:sp>
            <p:nvSpPr>
              <p:cNvPr id="656" name="자유형 8">
                <a:extLst>
                  <a:ext uri="{FF2B5EF4-FFF2-40B4-BE49-F238E27FC236}">
                    <a16:creationId xmlns:a16="http://schemas.microsoft.com/office/drawing/2014/main" id="{98F2DB26-E90E-4401-B456-BB2BF789048B}"/>
                  </a:ext>
                </a:extLst>
              </p:cNvPr>
              <p:cNvSpPr/>
              <p:nvPr/>
            </p:nvSpPr>
            <p:spPr>
              <a:xfrm>
                <a:off x="4239350" y="4861704"/>
                <a:ext cx="1174628" cy="337957"/>
              </a:xfrm>
              <a:custGeom>
                <a:avLst/>
                <a:gdLst>
                  <a:gd name="connsiteX0" fmla="*/ 0 w 1174628"/>
                  <a:gd name="connsiteY0" fmla="*/ 0 h 457200"/>
                  <a:gd name="connsiteX1" fmla="*/ 1174628 w 1174628"/>
                  <a:gd name="connsiteY1" fmla="*/ 0 h 457200"/>
                  <a:gd name="connsiteX2" fmla="*/ 1174628 w 1174628"/>
                  <a:gd name="connsiteY2" fmla="*/ 425708 h 457200"/>
                  <a:gd name="connsiteX3" fmla="*/ 1143136 w 1174628"/>
                  <a:gd name="connsiteY3" fmla="*/ 457200 h 457200"/>
                  <a:gd name="connsiteX4" fmla="*/ 31492 w 1174628"/>
                  <a:gd name="connsiteY4" fmla="*/ 457200 h 457200"/>
                  <a:gd name="connsiteX5" fmla="*/ 0 w 1174628"/>
                  <a:gd name="connsiteY5" fmla="*/ 425708 h 457200"/>
                  <a:gd name="connsiteX6" fmla="*/ 0 w 1174628"/>
                  <a:gd name="connsiteY6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457200">
                    <a:moveTo>
                      <a:pt x="0" y="0"/>
                    </a:moveTo>
                    <a:lnTo>
                      <a:pt x="1174628" y="0"/>
                    </a:lnTo>
                    <a:lnTo>
                      <a:pt x="1174628" y="425708"/>
                    </a:lnTo>
                    <a:cubicBezTo>
                      <a:pt x="1174628" y="443101"/>
                      <a:pt x="1160529" y="457200"/>
                      <a:pt x="1143136" y="457200"/>
                    </a:cubicBezTo>
                    <a:lnTo>
                      <a:pt x="31492" y="457200"/>
                    </a:lnTo>
                    <a:cubicBezTo>
                      <a:pt x="14099" y="457200"/>
                      <a:pt x="0" y="443101"/>
                      <a:pt x="0" y="42570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en-US" altLang="ko-KR" sz="8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Pole Mount (Lite)</a:t>
                </a:r>
              </a:p>
              <a:p>
                <a:pPr algn="ctr">
                  <a:lnSpc>
                    <a:spcPts val="1100"/>
                  </a:lnSpc>
                </a:pPr>
                <a:r>
                  <a:rPr lang="en-US" altLang="ko-KR" sz="6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SBD-140PMB</a:t>
                </a:r>
                <a:endParaRPr lang="ko-KR" altLang="en-US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7" name="자유형 9">
                <a:extLst>
                  <a:ext uri="{FF2B5EF4-FFF2-40B4-BE49-F238E27FC236}">
                    <a16:creationId xmlns:a16="http://schemas.microsoft.com/office/drawing/2014/main" id="{3DB2ECF8-2EBD-4328-8F56-4018F84CBB09}"/>
                  </a:ext>
                </a:extLst>
              </p:cNvPr>
              <p:cNvSpPr/>
              <p:nvPr/>
            </p:nvSpPr>
            <p:spPr>
              <a:xfrm>
                <a:off x="4239350" y="4040460"/>
                <a:ext cx="1174628" cy="821243"/>
              </a:xfrm>
              <a:custGeom>
                <a:avLst/>
                <a:gdLst>
                  <a:gd name="connsiteX0" fmla="*/ 31492 w 1174628"/>
                  <a:gd name="connsiteY0" fmla="*/ 0 h 1111007"/>
                  <a:gd name="connsiteX1" fmla="*/ 1143136 w 1174628"/>
                  <a:gd name="connsiteY1" fmla="*/ 0 h 1111007"/>
                  <a:gd name="connsiteX2" fmla="*/ 1174628 w 1174628"/>
                  <a:gd name="connsiteY2" fmla="*/ 31492 h 1111007"/>
                  <a:gd name="connsiteX3" fmla="*/ 1174628 w 1174628"/>
                  <a:gd name="connsiteY3" fmla="*/ 1111007 h 1111007"/>
                  <a:gd name="connsiteX4" fmla="*/ 0 w 1174628"/>
                  <a:gd name="connsiteY4" fmla="*/ 1111007 h 1111007"/>
                  <a:gd name="connsiteX5" fmla="*/ 0 w 1174628"/>
                  <a:gd name="connsiteY5" fmla="*/ 31492 h 1111007"/>
                  <a:gd name="connsiteX6" fmla="*/ 31492 w 1174628"/>
                  <a:gd name="connsiteY6" fmla="*/ 0 h 111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1111007">
                    <a:moveTo>
                      <a:pt x="31492" y="0"/>
                    </a:moveTo>
                    <a:lnTo>
                      <a:pt x="1143136" y="0"/>
                    </a:lnTo>
                    <a:cubicBezTo>
                      <a:pt x="1160529" y="0"/>
                      <a:pt x="1174628" y="14099"/>
                      <a:pt x="1174628" y="31492"/>
                    </a:cubicBezTo>
                    <a:lnTo>
                      <a:pt x="1174628" y="1111007"/>
                    </a:lnTo>
                    <a:lnTo>
                      <a:pt x="0" y="1111007"/>
                    </a:lnTo>
                    <a:lnTo>
                      <a:pt x="0" y="31492"/>
                    </a:lnTo>
                    <a:cubicBezTo>
                      <a:pt x="0" y="14099"/>
                      <a:pt x="14099" y="0"/>
                      <a:pt x="314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58" name="그림 657">
                <a:hlinkClick r:id="rId56"/>
                <a:extLst>
                  <a:ext uri="{FF2B5EF4-FFF2-40B4-BE49-F238E27FC236}">
                    <a16:creationId xmlns:a16="http://schemas.microsoft.com/office/drawing/2014/main" id="{2DD969C5-8D66-4709-8CC0-84499C9B0B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8157"/>
              <a:stretch/>
            </p:blipFill>
            <p:spPr>
              <a:xfrm>
                <a:off x="4387388" y="4040461"/>
                <a:ext cx="878553" cy="878553"/>
              </a:xfrm>
              <a:prstGeom prst="rect">
                <a:avLst/>
              </a:prstGeom>
            </p:spPr>
          </p:pic>
          <p:sp>
            <p:nvSpPr>
              <p:cNvPr id="659" name="모서리가 둥근 직사각형 30">
                <a:extLst>
                  <a:ext uri="{FF2B5EF4-FFF2-40B4-BE49-F238E27FC236}">
                    <a16:creationId xmlns:a16="http://schemas.microsoft.com/office/drawing/2014/main" id="{F5D6E0D1-3266-4B2E-B5A7-904C90C361AE}"/>
                  </a:ext>
                </a:extLst>
              </p:cNvPr>
              <p:cNvSpPr/>
              <p:nvPr/>
            </p:nvSpPr>
            <p:spPr>
              <a:xfrm>
                <a:off x="4239350" y="4040460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BFF0AF3A-F622-4028-A21F-3F7B84B49E6E}"/>
                </a:ext>
              </a:extLst>
            </p:cNvPr>
            <p:cNvSpPr txBox="1"/>
            <p:nvPr/>
          </p:nvSpPr>
          <p:spPr>
            <a:xfrm>
              <a:off x="8045416" y="4714413"/>
              <a:ext cx="11731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※ Mount plate needed</a:t>
              </a:r>
              <a:endParaRPr lang="ko-KR" altLang="en-US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D7C92C-EBD8-414C-BEF8-AA8DC41EC8C6}"/>
              </a:ext>
            </a:extLst>
          </p:cNvPr>
          <p:cNvGrpSpPr/>
          <p:nvPr/>
        </p:nvGrpSpPr>
        <p:grpSpPr>
          <a:xfrm>
            <a:off x="10603043" y="4039127"/>
            <a:ext cx="1176995" cy="1159201"/>
            <a:chOff x="10595049" y="4040460"/>
            <a:chExt cx="1176995" cy="1159201"/>
          </a:xfrm>
        </p:grpSpPr>
        <p:grpSp>
          <p:nvGrpSpPr>
            <p:cNvPr id="675" name="그룹 674">
              <a:extLst>
                <a:ext uri="{FF2B5EF4-FFF2-40B4-BE49-F238E27FC236}">
                  <a16:creationId xmlns:a16="http://schemas.microsoft.com/office/drawing/2014/main" id="{1F9536E2-AA77-40C4-8380-DDB84F1F7231}"/>
                </a:ext>
              </a:extLst>
            </p:cNvPr>
            <p:cNvGrpSpPr/>
            <p:nvPr/>
          </p:nvGrpSpPr>
          <p:grpSpPr>
            <a:xfrm>
              <a:off x="10595982" y="4040460"/>
              <a:ext cx="1176062" cy="1159201"/>
              <a:chOff x="6788266" y="4040460"/>
              <a:chExt cx="1176062" cy="1159201"/>
            </a:xfrm>
          </p:grpSpPr>
          <p:sp>
            <p:nvSpPr>
              <p:cNvPr id="676" name="자유형 12">
                <a:extLst>
                  <a:ext uri="{FF2B5EF4-FFF2-40B4-BE49-F238E27FC236}">
                    <a16:creationId xmlns:a16="http://schemas.microsoft.com/office/drawing/2014/main" id="{FFD1AD61-070B-44AD-8B5B-5E039C73C2E3}"/>
                  </a:ext>
                </a:extLst>
              </p:cNvPr>
              <p:cNvSpPr/>
              <p:nvPr/>
            </p:nvSpPr>
            <p:spPr>
              <a:xfrm>
                <a:off x="6789700" y="4861704"/>
                <a:ext cx="1174628" cy="337957"/>
              </a:xfrm>
              <a:custGeom>
                <a:avLst/>
                <a:gdLst>
                  <a:gd name="connsiteX0" fmla="*/ 0 w 1174628"/>
                  <a:gd name="connsiteY0" fmla="*/ 0 h 457200"/>
                  <a:gd name="connsiteX1" fmla="*/ 1174628 w 1174628"/>
                  <a:gd name="connsiteY1" fmla="*/ 0 h 457200"/>
                  <a:gd name="connsiteX2" fmla="*/ 1174628 w 1174628"/>
                  <a:gd name="connsiteY2" fmla="*/ 425708 h 457200"/>
                  <a:gd name="connsiteX3" fmla="*/ 1143136 w 1174628"/>
                  <a:gd name="connsiteY3" fmla="*/ 457200 h 457200"/>
                  <a:gd name="connsiteX4" fmla="*/ 31492 w 1174628"/>
                  <a:gd name="connsiteY4" fmla="*/ 457200 h 457200"/>
                  <a:gd name="connsiteX5" fmla="*/ 0 w 1174628"/>
                  <a:gd name="connsiteY5" fmla="*/ 425708 h 457200"/>
                  <a:gd name="connsiteX6" fmla="*/ 0 w 1174628"/>
                  <a:gd name="connsiteY6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457200">
                    <a:moveTo>
                      <a:pt x="0" y="0"/>
                    </a:moveTo>
                    <a:lnTo>
                      <a:pt x="1174628" y="0"/>
                    </a:lnTo>
                    <a:lnTo>
                      <a:pt x="1174628" y="425708"/>
                    </a:lnTo>
                    <a:cubicBezTo>
                      <a:pt x="1174628" y="443101"/>
                      <a:pt x="1160529" y="457200"/>
                      <a:pt x="1143136" y="457200"/>
                    </a:cubicBezTo>
                    <a:lnTo>
                      <a:pt x="31492" y="457200"/>
                    </a:lnTo>
                    <a:cubicBezTo>
                      <a:pt x="14099" y="457200"/>
                      <a:pt x="0" y="443101"/>
                      <a:pt x="0" y="42570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en-US" altLang="ko-KR" sz="8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Corner Mount (Lite)</a:t>
                </a:r>
              </a:p>
              <a:p>
                <a:pPr algn="ctr">
                  <a:lnSpc>
                    <a:spcPts val="1100"/>
                  </a:lnSpc>
                </a:pPr>
                <a:r>
                  <a:rPr lang="en-US" altLang="ko-KR" sz="6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SBD-140KMB</a:t>
                </a:r>
                <a:endParaRPr lang="ko-KR" altLang="en-US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7" name="자유형 13">
                <a:extLst>
                  <a:ext uri="{FF2B5EF4-FFF2-40B4-BE49-F238E27FC236}">
                    <a16:creationId xmlns:a16="http://schemas.microsoft.com/office/drawing/2014/main" id="{DE75FE56-BD9E-4811-A5DB-C626A5D1EE7B}"/>
                  </a:ext>
                </a:extLst>
              </p:cNvPr>
              <p:cNvSpPr/>
              <p:nvPr/>
            </p:nvSpPr>
            <p:spPr>
              <a:xfrm>
                <a:off x="6789700" y="4040460"/>
                <a:ext cx="1174628" cy="821243"/>
              </a:xfrm>
              <a:custGeom>
                <a:avLst/>
                <a:gdLst>
                  <a:gd name="connsiteX0" fmla="*/ 31492 w 1174628"/>
                  <a:gd name="connsiteY0" fmla="*/ 0 h 1111007"/>
                  <a:gd name="connsiteX1" fmla="*/ 1143136 w 1174628"/>
                  <a:gd name="connsiteY1" fmla="*/ 0 h 1111007"/>
                  <a:gd name="connsiteX2" fmla="*/ 1174628 w 1174628"/>
                  <a:gd name="connsiteY2" fmla="*/ 31492 h 1111007"/>
                  <a:gd name="connsiteX3" fmla="*/ 1174628 w 1174628"/>
                  <a:gd name="connsiteY3" fmla="*/ 1111007 h 1111007"/>
                  <a:gd name="connsiteX4" fmla="*/ 0 w 1174628"/>
                  <a:gd name="connsiteY4" fmla="*/ 1111007 h 1111007"/>
                  <a:gd name="connsiteX5" fmla="*/ 0 w 1174628"/>
                  <a:gd name="connsiteY5" fmla="*/ 31492 h 1111007"/>
                  <a:gd name="connsiteX6" fmla="*/ 31492 w 1174628"/>
                  <a:gd name="connsiteY6" fmla="*/ 0 h 111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4628" h="1111007">
                    <a:moveTo>
                      <a:pt x="31492" y="0"/>
                    </a:moveTo>
                    <a:lnTo>
                      <a:pt x="1143136" y="0"/>
                    </a:lnTo>
                    <a:cubicBezTo>
                      <a:pt x="1160529" y="0"/>
                      <a:pt x="1174628" y="14099"/>
                      <a:pt x="1174628" y="31492"/>
                    </a:cubicBezTo>
                    <a:lnTo>
                      <a:pt x="1174628" y="1111007"/>
                    </a:lnTo>
                    <a:lnTo>
                      <a:pt x="0" y="1111007"/>
                    </a:lnTo>
                    <a:lnTo>
                      <a:pt x="0" y="31492"/>
                    </a:lnTo>
                    <a:cubicBezTo>
                      <a:pt x="0" y="14099"/>
                      <a:pt x="14099" y="0"/>
                      <a:pt x="314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78" name="그림 677">
                <a:hlinkClick r:id="rId58"/>
                <a:extLst>
                  <a:ext uri="{FF2B5EF4-FFF2-40B4-BE49-F238E27FC236}">
                    <a16:creationId xmlns:a16="http://schemas.microsoft.com/office/drawing/2014/main" id="{5DE8FBA1-4B62-49E8-9694-E642C5968B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6101"/>
              <a:stretch/>
            </p:blipFill>
            <p:spPr>
              <a:xfrm>
                <a:off x="6937738" y="4040461"/>
                <a:ext cx="878552" cy="878552"/>
              </a:xfrm>
              <a:prstGeom prst="rect">
                <a:avLst/>
              </a:prstGeom>
            </p:spPr>
          </p:pic>
          <p:sp>
            <p:nvSpPr>
              <p:cNvPr id="679" name="모서리가 둥근 직사각형 10">
                <a:extLst>
                  <a:ext uri="{FF2B5EF4-FFF2-40B4-BE49-F238E27FC236}">
                    <a16:creationId xmlns:a16="http://schemas.microsoft.com/office/drawing/2014/main" id="{A50DC7E6-C99D-4132-892C-FA364FCC3941}"/>
                  </a:ext>
                </a:extLst>
              </p:cNvPr>
              <p:cNvSpPr/>
              <p:nvPr/>
            </p:nvSpPr>
            <p:spPr>
              <a:xfrm>
                <a:off x="6788266" y="4040461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97" name="TextBox 696">
              <a:extLst>
                <a:ext uri="{FF2B5EF4-FFF2-40B4-BE49-F238E27FC236}">
                  <a16:creationId xmlns:a16="http://schemas.microsoft.com/office/drawing/2014/main" id="{DB47E3B9-3513-4CD1-92C8-66625CE70A83}"/>
                </a:ext>
              </a:extLst>
            </p:cNvPr>
            <p:cNvSpPr txBox="1"/>
            <p:nvPr/>
          </p:nvSpPr>
          <p:spPr>
            <a:xfrm>
              <a:off x="10595049" y="4714413"/>
              <a:ext cx="11731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※ Mount plate needed</a:t>
              </a:r>
              <a:endParaRPr lang="ko-KR" altLang="en-US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8" name="그룹 697">
            <a:extLst>
              <a:ext uri="{FF2B5EF4-FFF2-40B4-BE49-F238E27FC236}">
                <a16:creationId xmlns:a16="http://schemas.microsoft.com/office/drawing/2014/main" id="{8ADA006D-90D6-4068-956D-1817F8EDC6B4}"/>
              </a:ext>
            </a:extLst>
          </p:cNvPr>
          <p:cNvGrpSpPr/>
          <p:nvPr/>
        </p:nvGrpSpPr>
        <p:grpSpPr>
          <a:xfrm>
            <a:off x="5478116" y="4039127"/>
            <a:ext cx="1203228" cy="1159201"/>
            <a:chOff x="2924959" y="4039128"/>
            <a:chExt cx="1203228" cy="1159201"/>
          </a:xfrm>
        </p:grpSpPr>
        <p:sp>
          <p:nvSpPr>
            <p:cNvPr id="699" name="자유형 16">
              <a:extLst>
                <a:ext uri="{FF2B5EF4-FFF2-40B4-BE49-F238E27FC236}">
                  <a16:creationId xmlns:a16="http://schemas.microsoft.com/office/drawing/2014/main" id="{FB0E59C6-C2F8-4CD6-84B9-5F00583E9E7E}"/>
                </a:ext>
              </a:extLst>
            </p:cNvPr>
            <p:cNvSpPr/>
            <p:nvPr/>
          </p:nvSpPr>
          <p:spPr>
            <a:xfrm>
              <a:off x="2953559" y="4860372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자유형 29">
              <a:extLst>
                <a:ext uri="{FF2B5EF4-FFF2-40B4-BE49-F238E27FC236}">
                  <a16:creationId xmlns:a16="http://schemas.microsoft.com/office/drawing/2014/main" id="{52FF30FB-B8AA-4A77-A7D8-35489544C948}"/>
                </a:ext>
              </a:extLst>
            </p:cNvPr>
            <p:cNvSpPr/>
            <p:nvPr/>
          </p:nvSpPr>
          <p:spPr>
            <a:xfrm>
              <a:off x="2953559" y="4039128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01" name="그림 700">
              <a:hlinkClick r:id="rId60"/>
              <a:extLst>
                <a:ext uri="{FF2B5EF4-FFF2-40B4-BE49-F238E27FC236}">
                  <a16:creationId xmlns:a16="http://schemas.microsoft.com/office/drawing/2014/main" id="{30FDCEE3-C605-4EE5-A230-8958DE0EC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1597" y="4039130"/>
              <a:ext cx="878552" cy="878552"/>
            </a:xfrm>
            <a:prstGeom prst="rect">
              <a:avLst/>
            </a:prstGeom>
          </p:spPr>
        </p:pic>
        <p:sp>
          <p:nvSpPr>
            <p:cNvPr id="702" name="모서리가 둥근 직사각형 30">
              <a:extLst>
                <a:ext uri="{FF2B5EF4-FFF2-40B4-BE49-F238E27FC236}">
                  <a16:creationId xmlns:a16="http://schemas.microsoft.com/office/drawing/2014/main" id="{6833274A-0AA1-4A19-9BC2-28DB14F47865}"/>
                </a:ext>
              </a:extLst>
            </p:cNvPr>
            <p:cNvSpPr/>
            <p:nvPr/>
          </p:nvSpPr>
          <p:spPr>
            <a:xfrm>
              <a:off x="2953559" y="4039129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03" name="그룹 702">
              <a:extLst>
                <a:ext uri="{FF2B5EF4-FFF2-40B4-BE49-F238E27FC236}">
                  <a16:creationId xmlns:a16="http://schemas.microsoft.com/office/drawing/2014/main" id="{9450EFE7-41DE-4483-923A-DA5809216900}"/>
                </a:ext>
              </a:extLst>
            </p:cNvPr>
            <p:cNvGrpSpPr/>
            <p:nvPr/>
          </p:nvGrpSpPr>
          <p:grpSpPr>
            <a:xfrm>
              <a:off x="2924959" y="4039267"/>
              <a:ext cx="335348" cy="172453"/>
              <a:chOff x="1657399" y="3924198"/>
              <a:chExt cx="335348" cy="172453"/>
            </a:xfrm>
          </p:grpSpPr>
          <p:grpSp>
            <p:nvGrpSpPr>
              <p:cNvPr id="705" name="그룹 704">
                <a:extLst>
                  <a:ext uri="{FF2B5EF4-FFF2-40B4-BE49-F238E27FC236}">
                    <a16:creationId xmlns:a16="http://schemas.microsoft.com/office/drawing/2014/main" id="{0E9A5AD3-03F8-478F-90B1-922C89690111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707" name="직사각형 706">
                  <a:extLst>
                    <a:ext uri="{FF2B5EF4-FFF2-40B4-BE49-F238E27FC236}">
                      <a16:creationId xmlns:a16="http://schemas.microsoft.com/office/drawing/2014/main" id="{BE230F09-652E-4568-8E2F-271FA05D8EA7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8" name="사각형: 둥근 모서리 707">
                  <a:extLst>
                    <a:ext uri="{FF2B5EF4-FFF2-40B4-BE49-F238E27FC236}">
                      <a16:creationId xmlns:a16="http://schemas.microsoft.com/office/drawing/2014/main" id="{82A67A3B-0C4E-414E-A858-E96751DF7235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6" name="TextBox 705">
                <a:extLst>
                  <a:ext uri="{FF2B5EF4-FFF2-40B4-BE49-F238E27FC236}">
                    <a16:creationId xmlns:a16="http://schemas.microsoft.com/office/drawing/2014/main" id="{38BCD2CF-A802-42FD-BB7E-A03F394A48F4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04" name="직사각형 703">
              <a:extLst>
                <a:ext uri="{FF2B5EF4-FFF2-40B4-BE49-F238E27FC236}">
                  <a16:creationId xmlns:a16="http://schemas.microsoft.com/office/drawing/2014/main" id="{DE15E5BA-8526-4CFA-8189-9C4196C5511E}"/>
                </a:ext>
              </a:extLst>
            </p:cNvPr>
            <p:cNvSpPr/>
            <p:nvPr/>
          </p:nvSpPr>
          <p:spPr>
            <a:xfrm>
              <a:off x="2953559" y="4039129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7" name="그룹 566">
            <a:extLst>
              <a:ext uri="{FF2B5EF4-FFF2-40B4-BE49-F238E27FC236}">
                <a16:creationId xmlns:a16="http://schemas.microsoft.com/office/drawing/2014/main" id="{AC836606-91B5-408B-868E-37C3BBC0E967}"/>
              </a:ext>
            </a:extLst>
          </p:cNvPr>
          <p:cNvGrpSpPr/>
          <p:nvPr/>
        </p:nvGrpSpPr>
        <p:grpSpPr>
          <a:xfrm>
            <a:off x="10602384" y="1520823"/>
            <a:ext cx="1178313" cy="1159202"/>
            <a:chOff x="6780356" y="1520823"/>
            <a:chExt cx="1178313" cy="1159202"/>
          </a:xfrm>
        </p:grpSpPr>
        <p:sp>
          <p:nvSpPr>
            <p:cNvPr id="568" name="자유형 20">
              <a:extLst>
                <a:ext uri="{FF2B5EF4-FFF2-40B4-BE49-F238E27FC236}">
                  <a16:creationId xmlns:a16="http://schemas.microsoft.com/office/drawing/2014/main" id="{E3BE9E06-F79B-43F2-82F4-9BECD0B947B9}"/>
                </a:ext>
              </a:extLst>
            </p:cNvPr>
            <p:cNvSpPr/>
            <p:nvPr/>
          </p:nvSpPr>
          <p:spPr>
            <a:xfrm>
              <a:off x="6784041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9" name="자유형 21">
              <a:extLst>
                <a:ext uri="{FF2B5EF4-FFF2-40B4-BE49-F238E27FC236}">
                  <a16:creationId xmlns:a16="http://schemas.microsoft.com/office/drawing/2014/main" id="{392E864A-1CC9-43F5-B262-786A970610E6}"/>
                </a:ext>
              </a:extLst>
            </p:cNvPr>
            <p:cNvSpPr/>
            <p:nvPr/>
          </p:nvSpPr>
          <p:spPr>
            <a:xfrm>
              <a:off x="6784041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0" name="그림 569">
              <a:hlinkClick r:id="rId62"/>
              <a:extLst>
                <a:ext uri="{FF2B5EF4-FFF2-40B4-BE49-F238E27FC236}">
                  <a16:creationId xmlns:a16="http://schemas.microsoft.com/office/drawing/2014/main" id="{C9C462E4-6D44-4D24-8424-950710578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1618" y="1520823"/>
              <a:ext cx="879475" cy="879475"/>
            </a:xfrm>
            <a:prstGeom prst="rect">
              <a:avLst/>
            </a:prstGeom>
          </p:spPr>
        </p:pic>
        <p:sp>
          <p:nvSpPr>
            <p:cNvPr id="571" name="모서리가 둥근 직사각형 30">
              <a:extLst>
                <a:ext uri="{FF2B5EF4-FFF2-40B4-BE49-F238E27FC236}">
                  <a16:creationId xmlns:a16="http://schemas.microsoft.com/office/drawing/2014/main" id="{130E2639-863A-4D0B-AAFC-05413E2EF897}"/>
                </a:ext>
              </a:extLst>
            </p:cNvPr>
            <p:cNvSpPr/>
            <p:nvPr/>
          </p:nvSpPr>
          <p:spPr>
            <a:xfrm>
              <a:off x="6780356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8" name="그룹 587">
            <a:extLst>
              <a:ext uri="{FF2B5EF4-FFF2-40B4-BE49-F238E27FC236}">
                <a16:creationId xmlns:a16="http://schemas.microsoft.com/office/drawing/2014/main" id="{C9D8829D-8D75-4E10-B16E-5DD2E028E667}"/>
              </a:ext>
            </a:extLst>
          </p:cNvPr>
          <p:cNvGrpSpPr/>
          <p:nvPr/>
        </p:nvGrpSpPr>
        <p:grpSpPr>
          <a:xfrm>
            <a:off x="406352" y="2777512"/>
            <a:ext cx="1179747" cy="1159202"/>
            <a:chOff x="8054097" y="1520823"/>
            <a:chExt cx="1179747" cy="1159202"/>
          </a:xfrm>
        </p:grpSpPr>
        <p:sp>
          <p:nvSpPr>
            <p:cNvPr id="589" name="자유형 24">
              <a:extLst>
                <a:ext uri="{FF2B5EF4-FFF2-40B4-BE49-F238E27FC236}">
                  <a16:creationId xmlns:a16="http://schemas.microsoft.com/office/drawing/2014/main" id="{A07104AB-8789-4723-8914-C3C57FBFF6E2}"/>
                </a:ext>
              </a:extLst>
            </p:cNvPr>
            <p:cNvSpPr/>
            <p:nvPr/>
          </p:nvSpPr>
          <p:spPr>
            <a:xfrm>
              <a:off x="805921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자유형 25">
              <a:extLst>
                <a:ext uri="{FF2B5EF4-FFF2-40B4-BE49-F238E27FC236}">
                  <a16:creationId xmlns:a16="http://schemas.microsoft.com/office/drawing/2014/main" id="{EA9BA146-56A2-4C52-84DB-11356240F310}"/>
                </a:ext>
              </a:extLst>
            </p:cNvPr>
            <p:cNvSpPr/>
            <p:nvPr/>
          </p:nvSpPr>
          <p:spPr>
            <a:xfrm>
              <a:off x="805921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1" name="그림 590">
              <a:hlinkClick r:id="rId64"/>
              <a:extLst>
                <a:ext uri="{FF2B5EF4-FFF2-40B4-BE49-F238E27FC236}">
                  <a16:creationId xmlns:a16="http://schemas.microsoft.com/office/drawing/2014/main" id="{41F0C91E-CE60-4257-A20E-42D924B2D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50256" y="1520823"/>
              <a:ext cx="436014" cy="879475"/>
            </a:xfrm>
            <a:prstGeom prst="rect">
              <a:avLst/>
            </a:prstGeom>
          </p:spPr>
        </p:pic>
        <p:pic>
          <p:nvPicPr>
            <p:cNvPr id="592" name="그림 591">
              <a:hlinkClick r:id="rId66"/>
              <a:extLst>
                <a:ext uri="{FF2B5EF4-FFF2-40B4-BE49-F238E27FC236}">
                  <a16:creationId xmlns:a16="http://schemas.microsoft.com/office/drawing/2014/main" id="{AE38E0DE-DC23-467F-8637-8866626EE0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206791" y="1520823"/>
              <a:ext cx="438258" cy="879475"/>
            </a:xfrm>
            <a:prstGeom prst="rect">
              <a:avLst/>
            </a:prstGeom>
          </p:spPr>
        </p:pic>
        <p:sp>
          <p:nvSpPr>
            <p:cNvPr id="593" name="모서리가 둥근 직사각형 42">
              <a:extLst>
                <a:ext uri="{FF2B5EF4-FFF2-40B4-BE49-F238E27FC236}">
                  <a16:creationId xmlns:a16="http://schemas.microsoft.com/office/drawing/2014/main" id="{A99A63BC-4682-4E36-9F52-E6A38310DC1B}"/>
                </a:ext>
              </a:extLst>
            </p:cNvPr>
            <p:cNvSpPr/>
            <p:nvPr/>
          </p:nvSpPr>
          <p:spPr>
            <a:xfrm>
              <a:off x="80540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67413FD-418A-4968-A850-750BEC674BA9}"/>
              </a:ext>
            </a:extLst>
          </p:cNvPr>
          <p:cNvGrpSpPr/>
          <p:nvPr/>
        </p:nvGrpSpPr>
        <p:grpSpPr>
          <a:xfrm>
            <a:off x="408911" y="1520823"/>
            <a:ext cx="1174628" cy="1159202"/>
            <a:chOff x="407988" y="1520823"/>
            <a:chExt cx="1174628" cy="1159202"/>
          </a:xfrm>
        </p:grpSpPr>
        <p:sp>
          <p:nvSpPr>
            <p:cNvPr id="750" name="자유형 8">
              <a:extLst>
                <a:ext uri="{FF2B5EF4-FFF2-40B4-BE49-F238E27FC236}">
                  <a16:creationId xmlns:a16="http://schemas.microsoft.com/office/drawing/2014/main" id="{D57C59D6-D31F-4762-A40A-DA5FDCDD3B0E}"/>
                </a:ext>
              </a:extLst>
            </p:cNvPr>
            <p:cNvSpPr/>
            <p:nvPr/>
          </p:nvSpPr>
          <p:spPr>
            <a:xfrm>
              <a:off x="40798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1" name="자유형 9">
              <a:extLst>
                <a:ext uri="{FF2B5EF4-FFF2-40B4-BE49-F238E27FC236}">
                  <a16:creationId xmlns:a16="http://schemas.microsoft.com/office/drawing/2014/main" id="{7E655BBE-739C-4452-93F9-84CA83A0419D}"/>
                </a:ext>
              </a:extLst>
            </p:cNvPr>
            <p:cNvSpPr/>
            <p:nvPr/>
          </p:nvSpPr>
          <p:spPr>
            <a:xfrm>
              <a:off x="40798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2" name="모서리가 둥근 직사각형 10">
              <a:extLst>
                <a:ext uri="{FF2B5EF4-FFF2-40B4-BE49-F238E27FC236}">
                  <a16:creationId xmlns:a16="http://schemas.microsoft.com/office/drawing/2014/main" id="{B94F5732-4802-4FE7-A213-37B2F7B2D06B}"/>
                </a:ext>
              </a:extLst>
            </p:cNvPr>
            <p:cNvSpPr/>
            <p:nvPr/>
          </p:nvSpPr>
          <p:spPr>
            <a:xfrm>
              <a:off x="40798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3" name="그림 752">
              <a:hlinkClick r:id="rId68"/>
              <a:extLst>
                <a:ext uri="{FF2B5EF4-FFF2-40B4-BE49-F238E27FC236}">
                  <a16:creationId xmlns:a16="http://schemas.microsoft.com/office/drawing/2014/main" id="{7B1E2E63-D04F-46FA-9B6D-4A84EE4D3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026" y="1520823"/>
              <a:ext cx="878553" cy="878553"/>
            </a:xfrm>
            <a:prstGeom prst="rect">
              <a:avLst/>
            </a:prstGeom>
          </p:spPr>
        </p:pic>
      </p:grpSp>
      <p:grpSp>
        <p:nvGrpSpPr>
          <p:cNvPr id="680" name="그룹 679">
            <a:extLst>
              <a:ext uri="{FF2B5EF4-FFF2-40B4-BE49-F238E27FC236}">
                <a16:creationId xmlns:a16="http://schemas.microsoft.com/office/drawing/2014/main" id="{F480FA6F-3FD2-4B97-8D65-6F4191744BBB}"/>
              </a:ext>
            </a:extLst>
          </p:cNvPr>
          <p:cNvGrpSpPr/>
          <p:nvPr/>
        </p:nvGrpSpPr>
        <p:grpSpPr>
          <a:xfrm>
            <a:off x="2959957" y="5298280"/>
            <a:ext cx="1177154" cy="1159201"/>
            <a:chOff x="9327887" y="4040460"/>
            <a:chExt cx="1177154" cy="1159201"/>
          </a:xfrm>
        </p:grpSpPr>
        <p:sp>
          <p:nvSpPr>
            <p:cNvPr id="681" name="자유형 52">
              <a:extLst>
                <a:ext uri="{FF2B5EF4-FFF2-40B4-BE49-F238E27FC236}">
                  <a16:creationId xmlns:a16="http://schemas.microsoft.com/office/drawing/2014/main" id="{13B4B698-A9B9-4760-9DDF-4A7C8996D4FA}"/>
                </a:ext>
              </a:extLst>
            </p:cNvPr>
            <p:cNvSpPr/>
            <p:nvPr/>
          </p:nvSpPr>
          <p:spPr>
            <a:xfrm>
              <a:off x="932788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자유형 21">
              <a:extLst>
                <a:ext uri="{FF2B5EF4-FFF2-40B4-BE49-F238E27FC236}">
                  <a16:creationId xmlns:a16="http://schemas.microsoft.com/office/drawing/2014/main" id="{423A6DE7-BD15-4994-BBD0-65837A9B7031}"/>
                </a:ext>
              </a:extLst>
            </p:cNvPr>
            <p:cNvSpPr/>
            <p:nvPr/>
          </p:nvSpPr>
          <p:spPr>
            <a:xfrm>
              <a:off x="932788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3" name="그림 682">
              <a:hlinkClick r:id="rId70"/>
              <a:extLst>
                <a:ext uri="{FF2B5EF4-FFF2-40B4-BE49-F238E27FC236}">
                  <a16:creationId xmlns:a16="http://schemas.microsoft.com/office/drawing/2014/main" id="{E961A83E-CB5E-47FD-8E4B-41CA5072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5925" y="4040461"/>
              <a:ext cx="878552" cy="878552"/>
            </a:xfrm>
            <a:prstGeom prst="rect">
              <a:avLst/>
            </a:prstGeom>
          </p:spPr>
        </p:pic>
        <p:sp>
          <p:nvSpPr>
            <p:cNvPr id="684" name="모서리가 둥근 직사각형 14">
              <a:extLst>
                <a:ext uri="{FF2B5EF4-FFF2-40B4-BE49-F238E27FC236}">
                  <a16:creationId xmlns:a16="http://schemas.microsoft.com/office/drawing/2014/main" id="{AAE4D924-3AE5-4002-BC3F-343437375906}"/>
                </a:ext>
              </a:extLst>
            </p:cNvPr>
            <p:cNvSpPr/>
            <p:nvPr/>
          </p:nvSpPr>
          <p:spPr>
            <a:xfrm>
              <a:off x="9330413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5" name="그룹 684">
            <a:extLst>
              <a:ext uri="{FF2B5EF4-FFF2-40B4-BE49-F238E27FC236}">
                <a16:creationId xmlns:a16="http://schemas.microsoft.com/office/drawing/2014/main" id="{C060AAC1-9DD2-442C-BE9E-B7B442D156E4}"/>
              </a:ext>
            </a:extLst>
          </p:cNvPr>
          <p:cNvGrpSpPr/>
          <p:nvPr/>
        </p:nvGrpSpPr>
        <p:grpSpPr>
          <a:xfrm>
            <a:off x="1684758" y="5298280"/>
            <a:ext cx="1174628" cy="1159201"/>
            <a:chOff x="9340986" y="4040460"/>
            <a:chExt cx="1174628" cy="1159201"/>
          </a:xfrm>
        </p:grpSpPr>
        <p:sp>
          <p:nvSpPr>
            <p:cNvPr id="686" name="자유형 52">
              <a:extLst>
                <a:ext uri="{FF2B5EF4-FFF2-40B4-BE49-F238E27FC236}">
                  <a16:creationId xmlns:a16="http://schemas.microsoft.com/office/drawing/2014/main" id="{25EB76DD-8B78-4ECE-ACBE-0D4452D4C9E2}"/>
                </a:ext>
              </a:extLst>
            </p:cNvPr>
            <p:cNvSpPr/>
            <p:nvPr/>
          </p:nvSpPr>
          <p:spPr>
            <a:xfrm>
              <a:off x="9340986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SBP-156KMW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7" name="자유형 17">
              <a:extLst>
                <a:ext uri="{FF2B5EF4-FFF2-40B4-BE49-F238E27FC236}">
                  <a16:creationId xmlns:a16="http://schemas.microsoft.com/office/drawing/2014/main" id="{3746AD19-240B-42A7-97F6-D24952A39775}"/>
                </a:ext>
              </a:extLst>
            </p:cNvPr>
            <p:cNvSpPr/>
            <p:nvPr/>
          </p:nvSpPr>
          <p:spPr>
            <a:xfrm>
              <a:off x="9340986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8" name="모서리가 둥근 직사각형 18">
              <a:extLst>
                <a:ext uri="{FF2B5EF4-FFF2-40B4-BE49-F238E27FC236}">
                  <a16:creationId xmlns:a16="http://schemas.microsoft.com/office/drawing/2014/main" id="{DB92C75E-8CC3-4553-9589-263E3B2B1D46}"/>
                </a:ext>
              </a:extLst>
            </p:cNvPr>
            <p:cNvSpPr/>
            <p:nvPr/>
          </p:nvSpPr>
          <p:spPr>
            <a:xfrm>
              <a:off x="9340986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9" name="그림 688">
              <a:hlinkClick r:id="rId72"/>
              <a:extLst>
                <a:ext uri="{FF2B5EF4-FFF2-40B4-BE49-F238E27FC236}">
                  <a16:creationId xmlns:a16="http://schemas.microsoft.com/office/drawing/2014/main" id="{698A3B0F-3494-4E63-BD69-432BD89F3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02" t="-7502" r="-7502" b="-7502"/>
            <a:stretch/>
          </p:blipFill>
          <p:spPr>
            <a:xfrm>
              <a:off x="9489024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709" name="그룹 708">
            <a:extLst>
              <a:ext uri="{FF2B5EF4-FFF2-40B4-BE49-F238E27FC236}">
                <a16:creationId xmlns:a16="http://schemas.microsoft.com/office/drawing/2014/main" id="{670F84B1-F3E4-49EF-B172-5D0A322379E7}"/>
              </a:ext>
            </a:extLst>
          </p:cNvPr>
          <p:cNvGrpSpPr/>
          <p:nvPr/>
        </p:nvGrpSpPr>
        <p:grpSpPr>
          <a:xfrm>
            <a:off x="4231446" y="5298280"/>
            <a:ext cx="1174628" cy="1159201"/>
            <a:chOff x="407988" y="5298281"/>
            <a:chExt cx="1174628" cy="1159201"/>
          </a:xfrm>
        </p:grpSpPr>
        <p:sp>
          <p:nvSpPr>
            <p:cNvPr id="710" name="자유형 40">
              <a:extLst>
                <a:ext uri="{FF2B5EF4-FFF2-40B4-BE49-F238E27FC236}">
                  <a16:creationId xmlns:a16="http://schemas.microsoft.com/office/drawing/2014/main" id="{5818122B-FB1F-4207-8EB9-1B9D5260BB87}"/>
                </a:ext>
              </a:extLst>
            </p:cNvPr>
            <p:cNvSpPr/>
            <p:nvPr/>
          </p:nvSpPr>
          <p:spPr>
            <a:xfrm>
              <a:off x="407988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자유형 25">
              <a:extLst>
                <a:ext uri="{FF2B5EF4-FFF2-40B4-BE49-F238E27FC236}">
                  <a16:creationId xmlns:a16="http://schemas.microsoft.com/office/drawing/2014/main" id="{6FA937DC-EA7F-4501-BE27-B7D6AD626F56}"/>
                </a:ext>
              </a:extLst>
            </p:cNvPr>
            <p:cNvSpPr/>
            <p:nvPr/>
          </p:nvSpPr>
          <p:spPr>
            <a:xfrm>
              <a:off x="407988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모서리가 둥근 직사각형 26">
              <a:extLst>
                <a:ext uri="{FF2B5EF4-FFF2-40B4-BE49-F238E27FC236}">
                  <a16:creationId xmlns:a16="http://schemas.microsoft.com/office/drawing/2014/main" id="{911CFDFE-B893-499D-864F-FD0E22925E60}"/>
                </a:ext>
              </a:extLst>
            </p:cNvPr>
            <p:cNvSpPr/>
            <p:nvPr/>
          </p:nvSpPr>
          <p:spPr>
            <a:xfrm>
              <a:off x="407988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13" name="그림 712">
              <a:hlinkClick r:id="rId74"/>
              <a:extLst>
                <a:ext uri="{FF2B5EF4-FFF2-40B4-BE49-F238E27FC236}">
                  <a16:creationId xmlns:a16="http://schemas.microsoft.com/office/drawing/2014/main" id="{E9A24BE2-03ED-4662-A6B1-B7D457135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026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A6B74A8-7264-43CB-ADDE-563972987EA4}"/>
              </a:ext>
            </a:extLst>
          </p:cNvPr>
          <p:cNvGrpSpPr/>
          <p:nvPr/>
        </p:nvGrpSpPr>
        <p:grpSpPr>
          <a:xfrm>
            <a:off x="6780905" y="5298280"/>
            <a:ext cx="1177154" cy="1159201"/>
            <a:chOff x="6777256" y="5298281"/>
            <a:chExt cx="1177154" cy="1159201"/>
          </a:xfrm>
        </p:grpSpPr>
        <p:sp>
          <p:nvSpPr>
            <p:cNvPr id="714" name="자유형 16">
              <a:extLst>
                <a:ext uri="{FF2B5EF4-FFF2-40B4-BE49-F238E27FC236}">
                  <a16:creationId xmlns:a16="http://schemas.microsoft.com/office/drawing/2014/main" id="{C4276D43-3219-4DFE-A43F-5D51FE3F33DF}"/>
                </a:ext>
              </a:extLst>
            </p:cNvPr>
            <p:cNvSpPr/>
            <p:nvPr/>
          </p:nvSpPr>
          <p:spPr>
            <a:xfrm>
              <a:off x="6777256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자유형 29">
              <a:extLst>
                <a:ext uri="{FF2B5EF4-FFF2-40B4-BE49-F238E27FC236}">
                  <a16:creationId xmlns:a16="http://schemas.microsoft.com/office/drawing/2014/main" id="{29ABFC81-2472-43BE-A884-DD6D2813BBA4}"/>
                </a:ext>
              </a:extLst>
            </p:cNvPr>
            <p:cNvSpPr/>
            <p:nvPr/>
          </p:nvSpPr>
          <p:spPr>
            <a:xfrm>
              <a:off x="6777256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16" name="그림 715">
              <a:hlinkClick r:id="rId76"/>
              <a:extLst>
                <a:ext uri="{FF2B5EF4-FFF2-40B4-BE49-F238E27FC236}">
                  <a16:creationId xmlns:a16="http://schemas.microsoft.com/office/drawing/2014/main" id="{C7E096FD-3273-4E19-B105-8756A1D17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25294" y="5298282"/>
              <a:ext cx="878552" cy="878552"/>
            </a:xfrm>
            <a:prstGeom prst="rect">
              <a:avLst/>
            </a:prstGeom>
          </p:spPr>
        </p:pic>
        <p:sp>
          <p:nvSpPr>
            <p:cNvPr id="717" name="모서리가 둥근 직사각형 18">
              <a:extLst>
                <a:ext uri="{FF2B5EF4-FFF2-40B4-BE49-F238E27FC236}">
                  <a16:creationId xmlns:a16="http://schemas.microsoft.com/office/drawing/2014/main" id="{4F894602-0DE1-4980-870D-31FC62AF62C7}"/>
                </a:ext>
              </a:extLst>
            </p:cNvPr>
            <p:cNvSpPr/>
            <p:nvPr/>
          </p:nvSpPr>
          <p:spPr>
            <a:xfrm>
              <a:off x="6779782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1B6D0B81-FF05-450C-B83C-9B98C9D0336E}"/>
              </a:ext>
            </a:extLst>
          </p:cNvPr>
          <p:cNvGrpSpPr/>
          <p:nvPr/>
        </p:nvGrpSpPr>
        <p:grpSpPr>
          <a:xfrm>
            <a:off x="8055529" y="5298280"/>
            <a:ext cx="1174628" cy="1159201"/>
            <a:chOff x="8055884" y="5298281"/>
            <a:chExt cx="1174628" cy="1159201"/>
          </a:xfrm>
        </p:grpSpPr>
        <p:sp>
          <p:nvSpPr>
            <p:cNvPr id="718" name="자유형 16">
              <a:extLst>
                <a:ext uri="{FF2B5EF4-FFF2-40B4-BE49-F238E27FC236}">
                  <a16:creationId xmlns:a16="http://schemas.microsoft.com/office/drawing/2014/main" id="{AE96CA93-1502-4610-9A91-13386799F047}"/>
                </a:ext>
              </a:extLst>
            </p:cNvPr>
            <p:cNvSpPr/>
            <p:nvPr/>
          </p:nvSpPr>
          <p:spPr>
            <a:xfrm>
              <a:off x="8055884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자유형 29">
              <a:extLst>
                <a:ext uri="{FF2B5EF4-FFF2-40B4-BE49-F238E27FC236}">
                  <a16:creationId xmlns:a16="http://schemas.microsoft.com/office/drawing/2014/main" id="{D8635BEF-6E6F-4672-8359-5D615AFADB55}"/>
                </a:ext>
              </a:extLst>
            </p:cNvPr>
            <p:cNvSpPr/>
            <p:nvPr/>
          </p:nvSpPr>
          <p:spPr>
            <a:xfrm>
              <a:off x="8055884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모서리가 둥근 직사각형 22">
              <a:extLst>
                <a:ext uri="{FF2B5EF4-FFF2-40B4-BE49-F238E27FC236}">
                  <a16:creationId xmlns:a16="http://schemas.microsoft.com/office/drawing/2014/main" id="{D3027480-B8CE-49EF-9538-4F59389DFFFE}"/>
                </a:ext>
              </a:extLst>
            </p:cNvPr>
            <p:cNvSpPr/>
            <p:nvPr/>
          </p:nvSpPr>
          <p:spPr>
            <a:xfrm>
              <a:off x="8055884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21" name="그림 720">
              <a:hlinkClick r:id="rId78"/>
              <a:extLst>
                <a:ext uri="{FF2B5EF4-FFF2-40B4-BE49-F238E27FC236}">
                  <a16:creationId xmlns:a16="http://schemas.microsoft.com/office/drawing/2014/main" id="{C253EC09-7155-48DA-82A3-4C282B317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3922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722" name="그룹 721">
            <a:extLst>
              <a:ext uri="{FF2B5EF4-FFF2-40B4-BE49-F238E27FC236}">
                <a16:creationId xmlns:a16="http://schemas.microsoft.com/office/drawing/2014/main" id="{37AD5B5B-6FD5-4DD6-B795-C1B308DAA585}"/>
              </a:ext>
            </a:extLst>
          </p:cNvPr>
          <p:cNvGrpSpPr/>
          <p:nvPr/>
        </p:nvGrpSpPr>
        <p:grpSpPr>
          <a:xfrm>
            <a:off x="5478116" y="5298280"/>
            <a:ext cx="1203228" cy="1159201"/>
            <a:chOff x="2926564" y="5298281"/>
            <a:chExt cx="1203228" cy="1159201"/>
          </a:xfrm>
        </p:grpSpPr>
        <p:sp>
          <p:nvSpPr>
            <p:cNvPr id="723" name="자유형 29">
              <a:extLst>
                <a:ext uri="{FF2B5EF4-FFF2-40B4-BE49-F238E27FC236}">
                  <a16:creationId xmlns:a16="http://schemas.microsoft.com/office/drawing/2014/main" id="{479F642E-DCC0-421D-BBCC-F9671202E00D}"/>
                </a:ext>
              </a:extLst>
            </p:cNvPr>
            <p:cNvSpPr/>
            <p:nvPr/>
          </p:nvSpPr>
          <p:spPr>
            <a:xfrm>
              <a:off x="2953270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자유형 16">
              <a:extLst>
                <a:ext uri="{FF2B5EF4-FFF2-40B4-BE49-F238E27FC236}">
                  <a16:creationId xmlns:a16="http://schemas.microsoft.com/office/drawing/2014/main" id="{5A714AF6-B161-43FF-A8C5-A9C8FBAC3E86}"/>
                </a:ext>
              </a:extLst>
            </p:cNvPr>
            <p:cNvSpPr/>
            <p:nvPr/>
          </p:nvSpPr>
          <p:spPr>
            <a:xfrm>
              <a:off x="2953270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25" name="그림 724">
              <a:hlinkClick r:id="rId80"/>
              <a:extLst>
                <a:ext uri="{FF2B5EF4-FFF2-40B4-BE49-F238E27FC236}">
                  <a16:creationId xmlns:a16="http://schemas.microsoft.com/office/drawing/2014/main" id="{3DCBA0E9-E638-4106-A3CF-95FA2C85D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555" t="-8555" r="-8555" b="-8555"/>
            <a:stretch/>
          </p:blipFill>
          <p:spPr>
            <a:xfrm>
              <a:off x="3101308" y="5298282"/>
              <a:ext cx="878552" cy="878552"/>
            </a:xfrm>
            <a:prstGeom prst="rect">
              <a:avLst/>
            </a:prstGeom>
          </p:spPr>
        </p:pic>
        <p:sp>
          <p:nvSpPr>
            <p:cNvPr id="726" name="모서리가 둥근 직사각형 30">
              <a:extLst>
                <a:ext uri="{FF2B5EF4-FFF2-40B4-BE49-F238E27FC236}">
                  <a16:creationId xmlns:a16="http://schemas.microsoft.com/office/drawing/2014/main" id="{B2481D74-8134-4842-B784-970E1F64DDD5}"/>
                </a:ext>
              </a:extLst>
            </p:cNvPr>
            <p:cNvSpPr/>
            <p:nvPr/>
          </p:nvSpPr>
          <p:spPr>
            <a:xfrm>
              <a:off x="2955164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27" name="그룹 726">
              <a:extLst>
                <a:ext uri="{FF2B5EF4-FFF2-40B4-BE49-F238E27FC236}">
                  <a16:creationId xmlns:a16="http://schemas.microsoft.com/office/drawing/2014/main" id="{DA46B3BC-6DB1-4C42-9AB8-E552FE7FCBD4}"/>
                </a:ext>
              </a:extLst>
            </p:cNvPr>
            <p:cNvGrpSpPr/>
            <p:nvPr/>
          </p:nvGrpSpPr>
          <p:grpSpPr>
            <a:xfrm>
              <a:off x="2926564" y="5298420"/>
              <a:ext cx="335348" cy="172453"/>
              <a:chOff x="1657399" y="3924198"/>
              <a:chExt cx="335348" cy="172453"/>
            </a:xfrm>
          </p:grpSpPr>
          <p:grpSp>
            <p:nvGrpSpPr>
              <p:cNvPr id="729" name="그룹 728">
                <a:extLst>
                  <a:ext uri="{FF2B5EF4-FFF2-40B4-BE49-F238E27FC236}">
                    <a16:creationId xmlns:a16="http://schemas.microsoft.com/office/drawing/2014/main" id="{F33D3057-7CBC-4C22-8306-D8BC475E96BD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731" name="직사각형 730">
                  <a:extLst>
                    <a:ext uri="{FF2B5EF4-FFF2-40B4-BE49-F238E27FC236}">
                      <a16:creationId xmlns:a16="http://schemas.microsoft.com/office/drawing/2014/main" id="{315EA027-DC83-4552-8D54-56EB28A7F19C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2" name="사각형: 둥근 모서리 731">
                  <a:extLst>
                    <a:ext uri="{FF2B5EF4-FFF2-40B4-BE49-F238E27FC236}">
                      <a16:creationId xmlns:a16="http://schemas.microsoft.com/office/drawing/2014/main" id="{06A1DF99-568E-423E-9637-EA0DC22CA413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30" name="TextBox 729">
                <a:extLst>
                  <a:ext uri="{FF2B5EF4-FFF2-40B4-BE49-F238E27FC236}">
                    <a16:creationId xmlns:a16="http://schemas.microsoft.com/office/drawing/2014/main" id="{E21423E8-ACDF-4334-8D9E-09826B8B9E44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28" name="직사각형 727">
              <a:extLst>
                <a:ext uri="{FF2B5EF4-FFF2-40B4-BE49-F238E27FC236}">
                  <a16:creationId xmlns:a16="http://schemas.microsoft.com/office/drawing/2014/main" id="{824204D3-C2BB-4C67-AD64-5C63E0AEE6FB}"/>
                </a:ext>
              </a:extLst>
            </p:cNvPr>
            <p:cNvSpPr/>
            <p:nvPr/>
          </p:nvSpPr>
          <p:spPr>
            <a:xfrm>
              <a:off x="2955164" y="5298282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2B3A2A-81B1-49FF-A1FF-3B96FCE99F83}"/>
              </a:ext>
            </a:extLst>
          </p:cNvPr>
          <p:cNvGrpSpPr/>
          <p:nvPr/>
        </p:nvGrpSpPr>
        <p:grpSpPr>
          <a:xfrm>
            <a:off x="9333971" y="5298280"/>
            <a:ext cx="1174628" cy="1159201"/>
            <a:chOff x="9340003" y="5298281"/>
            <a:chExt cx="1174628" cy="1159201"/>
          </a:xfrm>
        </p:grpSpPr>
        <p:sp>
          <p:nvSpPr>
            <p:cNvPr id="755" name="자유형 16">
              <a:extLst>
                <a:ext uri="{FF2B5EF4-FFF2-40B4-BE49-F238E27FC236}">
                  <a16:creationId xmlns:a16="http://schemas.microsoft.com/office/drawing/2014/main" id="{2BC79CE2-6940-4081-8F08-23A72853B244}"/>
                </a:ext>
              </a:extLst>
            </p:cNvPr>
            <p:cNvSpPr/>
            <p:nvPr/>
          </p:nvSpPr>
          <p:spPr>
            <a:xfrm>
              <a:off x="9340003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Weather Cap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SBV-120WCW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6" name="자유형 29">
              <a:extLst>
                <a:ext uri="{FF2B5EF4-FFF2-40B4-BE49-F238E27FC236}">
                  <a16:creationId xmlns:a16="http://schemas.microsoft.com/office/drawing/2014/main" id="{86BE5FD2-7B25-4192-A3C0-850A2F6818B9}"/>
                </a:ext>
              </a:extLst>
            </p:cNvPr>
            <p:cNvSpPr/>
            <p:nvPr/>
          </p:nvSpPr>
          <p:spPr>
            <a:xfrm>
              <a:off x="9340003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7" name="모서리가 둥근 직사각형 22">
              <a:extLst>
                <a:ext uri="{FF2B5EF4-FFF2-40B4-BE49-F238E27FC236}">
                  <a16:creationId xmlns:a16="http://schemas.microsoft.com/office/drawing/2014/main" id="{1CE34C37-99C3-49B8-AD8B-924CF3E25F0E}"/>
                </a:ext>
              </a:extLst>
            </p:cNvPr>
            <p:cNvSpPr/>
            <p:nvPr/>
          </p:nvSpPr>
          <p:spPr>
            <a:xfrm>
              <a:off x="9340003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8" name="그림 757">
              <a:hlinkClick r:id="rId82"/>
              <a:extLst>
                <a:ext uri="{FF2B5EF4-FFF2-40B4-BE49-F238E27FC236}">
                  <a16:creationId xmlns:a16="http://schemas.microsoft.com/office/drawing/2014/main" id="{9CF207EF-0E6C-4FFE-B4FD-5AEB4968A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90291" y="5298283"/>
              <a:ext cx="874052" cy="874052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F0F7C53-DCCB-4897-B1F7-349AF509EDF5}"/>
              </a:ext>
            </a:extLst>
          </p:cNvPr>
          <p:cNvGrpSpPr/>
          <p:nvPr/>
        </p:nvGrpSpPr>
        <p:grpSpPr>
          <a:xfrm>
            <a:off x="10604226" y="5298280"/>
            <a:ext cx="1174628" cy="1159201"/>
            <a:chOff x="10597416" y="5298281"/>
            <a:chExt cx="1174628" cy="1159201"/>
          </a:xfrm>
        </p:grpSpPr>
        <p:sp>
          <p:nvSpPr>
            <p:cNvPr id="759" name="자유형 16">
              <a:extLst>
                <a:ext uri="{FF2B5EF4-FFF2-40B4-BE49-F238E27FC236}">
                  <a16:creationId xmlns:a16="http://schemas.microsoft.com/office/drawing/2014/main" id="{59CB2B7B-FCDE-4608-8729-2534EC3E8724}"/>
                </a:ext>
              </a:extLst>
            </p:cNvPr>
            <p:cNvSpPr/>
            <p:nvPr/>
          </p:nvSpPr>
          <p:spPr>
            <a:xfrm>
              <a:off x="10597416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Smoked Dome Cover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SPB-VAW72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0" name="자유형 29">
              <a:extLst>
                <a:ext uri="{FF2B5EF4-FFF2-40B4-BE49-F238E27FC236}">
                  <a16:creationId xmlns:a16="http://schemas.microsoft.com/office/drawing/2014/main" id="{A5773323-3109-4071-A6A3-50D88F5A3DE8}"/>
                </a:ext>
              </a:extLst>
            </p:cNvPr>
            <p:cNvSpPr/>
            <p:nvPr/>
          </p:nvSpPr>
          <p:spPr>
            <a:xfrm>
              <a:off x="10597416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1" name="모서리가 둥근 직사각형 22">
              <a:extLst>
                <a:ext uri="{FF2B5EF4-FFF2-40B4-BE49-F238E27FC236}">
                  <a16:creationId xmlns:a16="http://schemas.microsoft.com/office/drawing/2014/main" id="{64ECE9C2-DA71-4AEA-BDF4-3DB47DF89B74}"/>
                </a:ext>
              </a:extLst>
            </p:cNvPr>
            <p:cNvSpPr/>
            <p:nvPr/>
          </p:nvSpPr>
          <p:spPr>
            <a:xfrm>
              <a:off x="10597416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62" name="그림 761">
              <a:hlinkClick r:id="rId84"/>
              <a:extLst>
                <a:ext uri="{FF2B5EF4-FFF2-40B4-BE49-F238E27FC236}">
                  <a16:creationId xmlns:a16="http://schemas.microsoft.com/office/drawing/2014/main" id="{078F9259-577A-4070-9CAE-47E82C9C4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840" r="-2840"/>
            <a:stretch/>
          </p:blipFill>
          <p:spPr>
            <a:xfrm>
              <a:off x="10692516" y="5298283"/>
              <a:ext cx="984428" cy="878552"/>
            </a:xfrm>
            <a:prstGeom prst="rect">
              <a:avLst/>
            </a:prstGeom>
          </p:spPr>
        </p:pic>
      </p:grpSp>
      <p:grpSp>
        <p:nvGrpSpPr>
          <p:cNvPr id="249" name="그룹 248">
            <a:extLst>
              <a:ext uri="{FF2B5EF4-FFF2-40B4-BE49-F238E27FC236}">
                <a16:creationId xmlns:a16="http://schemas.microsoft.com/office/drawing/2014/main" id="{27ED72E4-700F-42D5-96DD-F65995F8C44F}"/>
              </a:ext>
            </a:extLst>
          </p:cNvPr>
          <p:cNvGrpSpPr/>
          <p:nvPr/>
        </p:nvGrpSpPr>
        <p:grpSpPr>
          <a:xfrm>
            <a:off x="9305371" y="1520823"/>
            <a:ext cx="1203228" cy="1159201"/>
            <a:chOff x="6755263" y="1520823"/>
            <a:chExt cx="1203228" cy="1159201"/>
          </a:xfrm>
        </p:grpSpPr>
        <p:sp>
          <p:nvSpPr>
            <p:cNvPr id="250" name="자유형 29">
              <a:extLst>
                <a:ext uri="{FF2B5EF4-FFF2-40B4-BE49-F238E27FC236}">
                  <a16:creationId xmlns:a16="http://schemas.microsoft.com/office/drawing/2014/main" id="{B7923FC2-16ED-4D2D-BAFE-ADD32068DBAD}"/>
                </a:ext>
              </a:extLst>
            </p:cNvPr>
            <p:cNvSpPr/>
            <p:nvPr/>
          </p:nvSpPr>
          <p:spPr>
            <a:xfrm>
              <a:off x="6781969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자유형 16">
              <a:extLst>
                <a:ext uri="{FF2B5EF4-FFF2-40B4-BE49-F238E27FC236}">
                  <a16:creationId xmlns:a16="http://schemas.microsoft.com/office/drawing/2014/main" id="{1935717C-8255-4F24-AA0E-89A1F368578E}"/>
                </a:ext>
              </a:extLst>
            </p:cNvPr>
            <p:cNvSpPr/>
            <p:nvPr/>
          </p:nvSpPr>
          <p:spPr>
            <a:xfrm>
              <a:off x="6781969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Pipe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SBP-C35H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2" name="그림 251">
              <a:extLst>
                <a:ext uri="{FF2B5EF4-FFF2-40B4-BE49-F238E27FC236}">
                  <a16:creationId xmlns:a16="http://schemas.microsoft.com/office/drawing/2014/main" id="{400635B5-B1DD-4F2B-A48B-122DBC385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0007" y="1520824"/>
              <a:ext cx="878552" cy="878552"/>
            </a:xfrm>
            <a:prstGeom prst="rect">
              <a:avLst/>
            </a:prstGeom>
          </p:spPr>
        </p:pic>
        <p:sp>
          <p:nvSpPr>
            <p:cNvPr id="253" name="모서리가 둥근 직사각형 30">
              <a:extLst>
                <a:ext uri="{FF2B5EF4-FFF2-40B4-BE49-F238E27FC236}">
                  <a16:creationId xmlns:a16="http://schemas.microsoft.com/office/drawing/2014/main" id="{AA35F1DC-3096-42D7-91B0-8C5C4FCF2A3C}"/>
                </a:ext>
              </a:extLst>
            </p:cNvPr>
            <p:cNvSpPr/>
            <p:nvPr/>
          </p:nvSpPr>
          <p:spPr>
            <a:xfrm>
              <a:off x="678386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0D122F35-3880-4D81-AAA0-39E2A9BAA721}"/>
                </a:ext>
              </a:extLst>
            </p:cNvPr>
            <p:cNvSpPr/>
            <p:nvPr/>
          </p:nvSpPr>
          <p:spPr>
            <a:xfrm>
              <a:off x="6780909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사각형: 둥근 모서리 254">
              <a:extLst>
                <a:ext uri="{FF2B5EF4-FFF2-40B4-BE49-F238E27FC236}">
                  <a16:creationId xmlns:a16="http://schemas.microsoft.com/office/drawing/2014/main" id="{E0A4A3DC-81B1-49EA-A8CA-FCB0BD84ADC1}"/>
                </a:ext>
              </a:extLst>
            </p:cNvPr>
            <p:cNvSpPr/>
            <p:nvPr/>
          </p:nvSpPr>
          <p:spPr>
            <a:xfrm>
              <a:off x="6814440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9FB440F-061F-4548-8981-819545C681D2}"/>
                </a:ext>
              </a:extLst>
            </p:cNvPr>
            <p:cNvSpPr txBox="1"/>
            <p:nvPr/>
          </p:nvSpPr>
          <p:spPr>
            <a:xfrm>
              <a:off x="6755263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직사각형 256">
              <a:extLst>
                <a:ext uri="{FF2B5EF4-FFF2-40B4-BE49-F238E27FC236}">
                  <a16:creationId xmlns:a16="http://schemas.microsoft.com/office/drawing/2014/main" id="{BBA77E53-993C-4E69-A7CF-DA74CE149752}"/>
                </a:ext>
              </a:extLst>
            </p:cNvPr>
            <p:cNvSpPr/>
            <p:nvPr/>
          </p:nvSpPr>
          <p:spPr>
            <a:xfrm>
              <a:off x="6783863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8" name="그룹 257">
            <a:extLst>
              <a:ext uri="{FF2B5EF4-FFF2-40B4-BE49-F238E27FC236}">
                <a16:creationId xmlns:a16="http://schemas.microsoft.com/office/drawing/2014/main" id="{4F6D0153-B3F8-4F7B-860D-06CC681E41CC}"/>
              </a:ext>
            </a:extLst>
          </p:cNvPr>
          <p:cNvGrpSpPr/>
          <p:nvPr/>
        </p:nvGrpSpPr>
        <p:grpSpPr>
          <a:xfrm>
            <a:off x="8026929" y="1520823"/>
            <a:ext cx="1203228" cy="1159201"/>
            <a:chOff x="8030442" y="1520823"/>
            <a:chExt cx="1203228" cy="1159201"/>
          </a:xfrm>
        </p:grpSpPr>
        <p:sp>
          <p:nvSpPr>
            <p:cNvPr id="259" name="자유형 29">
              <a:extLst>
                <a:ext uri="{FF2B5EF4-FFF2-40B4-BE49-F238E27FC236}">
                  <a16:creationId xmlns:a16="http://schemas.microsoft.com/office/drawing/2014/main" id="{8EA67646-7219-47E4-9F2A-770FE19011E8}"/>
                </a:ext>
              </a:extLst>
            </p:cNvPr>
            <p:cNvSpPr/>
            <p:nvPr/>
          </p:nvSpPr>
          <p:spPr>
            <a:xfrm>
              <a:off x="8057148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자유형 16">
              <a:extLst>
                <a:ext uri="{FF2B5EF4-FFF2-40B4-BE49-F238E27FC236}">
                  <a16:creationId xmlns:a16="http://schemas.microsoft.com/office/drawing/2014/main" id="{3EF598FE-20A5-40A9-95C9-B7C1593C07E7}"/>
                </a:ext>
              </a:extLst>
            </p:cNvPr>
            <p:cNvSpPr/>
            <p:nvPr/>
          </p:nvSpPr>
          <p:spPr>
            <a:xfrm>
              <a:off x="8057148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SBP-C15NP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1" name="그림 260">
              <a:extLst>
                <a:ext uri="{FF2B5EF4-FFF2-40B4-BE49-F238E27FC236}">
                  <a16:creationId xmlns:a16="http://schemas.microsoft.com/office/drawing/2014/main" id="{8AB1AE67-A46C-4394-90A3-4510F1538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5186" y="1520824"/>
              <a:ext cx="878552" cy="878552"/>
            </a:xfrm>
            <a:prstGeom prst="rect">
              <a:avLst/>
            </a:prstGeom>
          </p:spPr>
        </p:pic>
        <p:sp>
          <p:nvSpPr>
            <p:cNvPr id="262" name="모서리가 둥근 직사각형 30">
              <a:extLst>
                <a:ext uri="{FF2B5EF4-FFF2-40B4-BE49-F238E27FC236}">
                  <a16:creationId xmlns:a16="http://schemas.microsoft.com/office/drawing/2014/main" id="{FA22EBDD-AFB7-4DC6-B3DB-8146952AF529}"/>
                </a:ext>
              </a:extLst>
            </p:cNvPr>
            <p:cNvSpPr/>
            <p:nvPr/>
          </p:nvSpPr>
          <p:spPr>
            <a:xfrm>
              <a:off x="805904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7D4F90F3-925A-49AA-B1DB-E70311C06B09}"/>
                </a:ext>
              </a:extLst>
            </p:cNvPr>
            <p:cNvSpPr/>
            <p:nvPr/>
          </p:nvSpPr>
          <p:spPr>
            <a:xfrm>
              <a:off x="8056088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사각형: 둥근 모서리 263">
              <a:extLst>
                <a:ext uri="{FF2B5EF4-FFF2-40B4-BE49-F238E27FC236}">
                  <a16:creationId xmlns:a16="http://schemas.microsoft.com/office/drawing/2014/main" id="{6FEB7E04-D91C-4C90-8D2E-8AA4BE25742F}"/>
                </a:ext>
              </a:extLst>
            </p:cNvPr>
            <p:cNvSpPr/>
            <p:nvPr/>
          </p:nvSpPr>
          <p:spPr>
            <a:xfrm>
              <a:off x="8089619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51E5C95B-CCF3-4D01-BAD5-883349264942}"/>
                </a:ext>
              </a:extLst>
            </p:cNvPr>
            <p:cNvSpPr txBox="1"/>
            <p:nvPr/>
          </p:nvSpPr>
          <p:spPr>
            <a:xfrm>
              <a:off x="8030442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AEFA24DF-76D7-40A7-A067-C16406C6C0CD}"/>
                </a:ext>
              </a:extLst>
            </p:cNvPr>
            <p:cNvSpPr/>
            <p:nvPr/>
          </p:nvSpPr>
          <p:spPr>
            <a:xfrm>
              <a:off x="8059042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6EE4A2B7-EF6C-4249-9634-DB528C1A6596}"/>
              </a:ext>
            </a:extLst>
          </p:cNvPr>
          <p:cNvGrpSpPr/>
          <p:nvPr/>
        </p:nvGrpSpPr>
        <p:grpSpPr>
          <a:xfrm>
            <a:off x="6754831" y="1520823"/>
            <a:ext cx="1203228" cy="1159201"/>
            <a:chOff x="9305617" y="1520823"/>
            <a:chExt cx="1203228" cy="1159201"/>
          </a:xfrm>
        </p:grpSpPr>
        <p:sp>
          <p:nvSpPr>
            <p:cNvPr id="268" name="자유형 29">
              <a:extLst>
                <a:ext uri="{FF2B5EF4-FFF2-40B4-BE49-F238E27FC236}">
                  <a16:creationId xmlns:a16="http://schemas.microsoft.com/office/drawing/2014/main" id="{E1855FA9-E446-4DE8-8EE2-5996070916C6}"/>
                </a:ext>
              </a:extLst>
            </p:cNvPr>
            <p:cNvSpPr/>
            <p:nvPr/>
          </p:nvSpPr>
          <p:spPr>
            <a:xfrm>
              <a:off x="933232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자유형 16">
              <a:extLst>
                <a:ext uri="{FF2B5EF4-FFF2-40B4-BE49-F238E27FC236}">
                  <a16:creationId xmlns:a16="http://schemas.microsoft.com/office/drawing/2014/main" id="{9214869C-57A3-483C-B112-976B773DF09E}"/>
                </a:ext>
              </a:extLst>
            </p:cNvPr>
            <p:cNvSpPr/>
            <p:nvPr/>
          </p:nvSpPr>
          <p:spPr>
            <a:xfrm>
              <a:off x="9332323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모서리가 둥근 직사각형 30">
              <a:extLst>
                <a:ext uri="{FF2B5EF4-FFF2-40B4-BE49-F238E27FC236}">
                  <a16:creationId xmlns:a16="http://schemas.microsoft.com/office/drawing/2014/main" id="{AC955A22-EC25-442A-A53C-47693E072565}"/>
                </a:ext>
              </a:extLst>
            </p:cNvPr>
            <p:cNvSpPr/>
            <p:nvPr/>
          </p:nvSpPr>
          <p:spPr>
            <a:xfrm>
              <a:off x="933421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FB6D134F-3018-47E9-876A-CD4DEDCC69C3}"/>
                </a:ext>
              </a:extLst>
            </p:cNvPr>
            <p:cNvSpPr/>
            <p:nvPr/>
          </p:nvSpPr>
          <p:spPr>
            <a:xfrm>
              <a:off x="9331263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사각형: 둥근 모서리 271">
              <a:extLst>
                <a:ext uri="{FF2B5EF4-FFF2-40B4-BE49-F238E27FC236}">
                  <a16:creationId xmlns:a16="http://schemas.microsoft.com/office/drawing/2014/main" id="{318E1672-DAE0-49B8-B1ED-502F08A364A2}"/>
                </a:ext>
              </a:extLst>
            </p:cNvPr>
            <p:cNvSpPr/>
            <p:nvPr/>
          </p:nvSpPr>
          <p:spPr>
            <a:xfrm>
              <a:off x="9364794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8166B4E1-F8C9-4B6E-AD01-0629A3F441DF}"/>
                </a:ext>
              </a:extLst>
            </p:cNvPr>
            <p:cNvSpPr txBox="1"/>
            <p:nvPr/>
          </p:nvSpPr>
          <p:spPr>
            <a:xfrm>
              <a:off x="9305617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E28FF350-DE6C-4F35-901E-EB288951E7CE}"/>
                </a:ext>
              </a:extLst>
            </p:cNvPr>
            <p:cNvSpPr/>
            <p:nvPr/>
          </p:nvSpPr>
          <p:spPr>
            <a:xfrm>
              <a:off x="9334217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5" name="그림 274">
              <a:hlinkClick r:id="rId88"/>
              <a:extLst>
                <a:ext uri="{FF2B5EF4-FFF2-40B4-BE49-F238E27FC236}">
                  <a16:creationId xmlns:a16="http://schemas.microsoft.com/office/drawing/2014/main" id="{7F607110-2A6E-4A21-B126-1BB979D6C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79900" y="1520823"/>
              <a:ext cx="879475" cy="87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503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60C800-22BE-4E50-84CF-777CD4C8042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양쪽 모서리가 둥근 사각형 81">
            <a:extLst>
              <a:ext uri="{FF2B5EF4-FFF2-40B4-BE49-F238E27FC236}">
                <a16:creationId xmlns:a16="http://schemas.microsoft.com/office/drawing/2014/main" id="{D69B1A1F-2179-40FF-A199-BBA20371D85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양쪽 모서리가 둥근 사각형 83">
            <a:extLst>
              <a:ext uri="{FF2B5EF4-FFF2-40B4-BE49-F238E27FC236}">
                <a16:creationId xmlns:a16="http://schemas.microsoft.com/office/drawing/2014/main" id="{B55E8159-5342-41AD-BDD5-5A9D8D6ECC88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양쪽 모서리가 둥근 사각형 81">
            <a:extLst>
              <a:ext uri="{FF2B5EF4-FFF2-40B4-BE49-F238E27FC236}">
                <a16:creationId xmlns:a16="http://schemas.microsoft.com/office/drawing/2014/main" id="{D882565E-DF33-460D-AD97-AD80EE8F49C8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양쪽 모서리가 둥근 사각형 83">
            <a:extLst>
              <a:ext uri="{FF2B5EF4-FFF2-40B4-BE49-F238E27FC236}">
                <a16:creationId xmlns:a16="http://schemas.microsoft.com/office/drawing/2014/main" id="{973EB824-E4D6-4C4F-AD6E-365EE10927E7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양쪽 모서리가 둥근 사각형 81">
            <a:extLst>
              <a:ext uri="{FF2B5EF4-FFF2-40B4-BE49-F238E27FC236}">
                <a16:creationId xmlns:a16="http://schemas.microsoft.com/office/drawing/2014/main" id="{485C15EA-9C54-427E-842A-0F7B4D5AA8F7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양쪽 모서리가 둥근 사각형 83">
            <a:extLst>
              <a:ext uri="{FF2B5EF4-FFF2-40B4-BE49-F238E27FC236}">
                <a16:creationId xmlns:a16="http://schemas.microsoft.com/office/drawing/2014/main" id="{03F78270-B4BC-4876-865E-7B45AB6C5BF2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1">
            <a:extLst>
              <a:ext uri="{FF2B5EF4-FFF2-40B4-BE49-F238E27FC236}">
                <a16:creationId xmlns:a16="http://schemas.microsoft.com/office/drawing/2014/main" id="{79CD450D-4415-4B6C-99E0-D36A93607C84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D32AB55-86F3-456B-951A-9075F7FDEEF8}"/>
              </a:ext>
            </a:extLst>
          </p:cNvPr>
          <p:cNvCxnSpPr>
            <a:cxnSpLocks/>
          </p:cNvCxnSpPr>
          <p:nvPr/>
        </p:nvCxnSpPr>
        <p:spPr>
          <a:xfrm>
            <a:off x="1463886" y="4573887"/>
            <a:ext cx="161036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44">
            <a:extLst>
              <a:ext uri="{FF2B5EF4-FFF2-40B4-BE49-F238E27FC236}">
                <a16:creationId xmlns:a16="http://schemas.microsoft.com/office/drawing/2014/main" id="{FDB34D21-C2EE-4377-A650-532122D640BD}"/>
              </a:ext>
            </a:extLst>
          </p:cNvPr>
          <p:cNvSpPr/>
          <p:nvPr/>
        </p:nvSpPr>
        <p:spPr>
          <a:xfrm>
            <a:off x="1593407" y="4440116"/>
            <a:ext cx="1351318" cy="267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Mount(Tile Grid)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내용 개체 틀 4">
            <a:extLst>
              <a:ext uri="{FF2B5EF4-FFF2-40B4-BE49-F238E27FC236}">
                <a16:creationId xmlns:a16="http://schemas.microsoft.com/office/drawing/2014/main" id="{2F816AC4-30AB-4227-ABFC-B00266D1DD3D}"/>
              </a:ext>
            </a:extLst>
          </p:cNvPr>
          <p:cNvSpPr txBox="1">
            <a:spLocks/>
          </p:cNvSpPr>
          <p:nvPr/>
        </p:nvSpPr>
        <p:spPr>
          <a:xfrm>
            <a:off x="173339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SBP-140CMT</a:t>
            </a:r>
          </a:p>
        </p:txBody>
      </p:sp>
      <p:pic>
        <p:nvPicPr>
          <p:cNvPr id="49" name="그림 48">
            <a:hlinkClick r:id="rId4"/>
            <a:extLst>
              <a:ext uri="{FF2B5EF4-FFF2-40B4-BE49-F238E27FC236}">
                <a16:creationId xmlns:a16="http://schemas.microsoft.com/office/drawing/2014/main" id="{FB1E6D54-335A-4641-9B94-9058358CEF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2866" y="4818099"/>
            <a:ext cx="1112400" cy="1112400"/>
          </a:xfrm>
          <a:prstGeom prst="rect">
            <a:avLst/>
          </a:prstGeom>
        </p:spPr>
      </p:pic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7D6685FE-BCD9-4192-8572-1C37726AD0ED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44">
            <a:extLst>
              <a:ext uri="{FF2B5EF4-FFF2-40B4-BE49-F238E27FC236}">
                <a16:creationId xmlns:a16="http://schemas.microsoft.com/office/drawing/2014/main" id="{AE55D117-F201-44D6-9DD6-AA8D65F60D1D}"/>
              </a:ext>
            </a:extLst>
          </p:cNvPr>
          <p:cNvSpPr/>
          <p:nvPr/>
        </p:nvSpPr>
        <p:spPr>
          <a:xfrm>
            <a:off x="5618385" y="4483887"/>
            <a:ext cx="95523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내용 개체 틀 4">
            <a:extLst>
              <a:ext uri="{FF2B5EF4-FFF2-40B4-BE49-F238E27FC236}">
                <a16:creationId xmlns:a16="http://schemas.microsoft.com/office/drawing/2014/main" id="{74EF2AB2-1D0C-4E28-A6D2-EDEFBEB6F31B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SHD-1408FPW</a:t>
            </a:r>
          </a:p>
        </p:txBody>
      </p:sp>
      <p:sp>
        <p:nvSpPr>
          <p:cNvPr id="53" name="모서리가 둥근 직사각형 107">
            <a:extLst>
              <a:ext uri="{FF2B5EF4-FFF2-40B4-BE49-F238E27FC236}">
                <a16:creationId xmlns:a16="http://schemas.microsoft.com/office/drawing/2014/main" id="{7E013120-3E74-4C55-AC46-05C5FBC0D2E2}"/>
              </a:ext>
            </a:extLst>
          </p:cNvPr>
          <p:cNvSpPr/>
          <p:nvPr/>
        </p:nvSpPr>
        <p:spPr>
          <a:xfrm>
            <a:off x="5779766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E0671C3C-B370-42E6-96F8-4A069390ED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55" name="그림 54">
            <a:hlinkClick r:id="rId8"/>
            <a:extLst>
              <a:ext uri="{FF2B5EF4-FFF2-40B4-BE49-F238E27FC236}">
                <a16:creationId xmlns:a16="http://schemas.microsoft.com/office/drawing/2014/main" id="{C2910131-22AF-4534-9137-28983D72EC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822A2FF6-4EA9-4CD2-AB63-91AA092D1AA8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모서리가 둥근 직사각형 44">
            <a:extLst>
              <a:ext uri="{FF2B5EF4-FFF2-40B4-BE49-F238E27FC236}">
                <a16:creationId xmlns:a16="http://schemas.microsoft.com/office/drawing/2014/main" id="{6C4DD848-D65D-40CF-8758-7E6E66A9202E}"/>
              </a:ext>
            </a:extLst>
          </p:cNvPr>
          <p:cNvSpPr/>
          <p:nvPr/>
        </p:nvSpPr>
        <p:spPr>
          <a:xfrm>
            <a:off x="9635593" y="4483887"/>
            <a:ext cx="5746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내용 개체 틀 4">
            <a:extLst>
              <a:ext uri="{FF2B5EF4-FFF2-40B4-BE49-F238E27FC236}">
                <a16:creationId xmlns:a16="http://schemas.microsoft.com/office/drawing/2014/main" id="{5F39CF0E-11B9-4EB8-87CE-556BC938DE4B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SBV-A14B</a:t>
            </a:r>
          </a:p>
        </p:txBody>
      </p:sp>
      <p:sp>
        <p:nvSpPr>
          <p:cNvPr id="59" name="모서리가 둥근 직사각형 107">
            <a:extLst>
              <a:ext uri="{FF2B5EF4-FFF2-40B4-BE49-F238E27FC236}">
                <a16:creationId xmlns:a16="http://schemas.microsoft.com/office/drawing/2014/main" id="{B83ABB4B-F894-4943-9AE3-19C29CCB36A8}"/>
              </a:ext>
            </a:extLst>
          </p:cNvPr>
          <p:cNvSpPr/>
          <p:nvPr/>
        </p:nvSpPr>
        <p:spPr>
          <a:xfrm>
            <a:off x="9606699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0102C9CD-DBA5-41AD-8C01-C5B14AEAD09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0C26D17C-5DB1-4A81-B4C6-334D16A8710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0" y="1520824"/>
            <a:ext cx="3722160" cy="28800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066133E-8CD7-4163-B80A-DECEC58061B9}"/>
              </a:ext>
            </a:extLst>
          </p:cNvPr>
          <p:cNvSpPr txBox="1"/>
          <p:nvPr/>
        </p:nvSpPr>
        <p:spPr>
          <a:xfrm>
            <a:off x="1682470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2A0E13-05AD-4082-83C9-EAFD04DADFD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234" y="1520824"/>
            <a:ext cx="3720914" cy="2880000"/>
          </a:xfrm>
          <a:prstGeom prst="rect">
            <a:avLst/>
          </a:prstGeom>
        </p:spPr>
      </p:pic>
      <p:sp>
        <p:nvSpPr>
          <p:cNvPr id="65" name="자유형: 도형 64">
            <a:hlinkClick r:id="rId13" action="ppaction://hlinksldjump"/>
            <a:extLst>
              <a:ext uri="{FF2B5EF4-FFF2-40B4-BE49-F238E27FC236}">
                <a16:creationId xmlns:a16="http://schemas.microsoft.com/office/drawing/2014/main" id="{BBC357A3-80DF-44FB-989F-E2E408BDBDB6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hlinkClick r:id="rId14" action="ppaction://hlinksldjump"/>
            <a:extLst>
              <a:ext uri="{FF2B5EF4-FFF2-40B4-BE49-F238E27FC236}">
                <a16:creationId xmlns:a16="http://schemas.microsoft.com/office/drawing/2014/main" id="{06B1B709-B821-4F84-8211-310B63FC7785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: 도형 66">
            <a:hlinkClick r:id="rId15" action="ppaction://hlinksldjump"/>
            <a:extLst>
              <a:ext uri="{FF2B5EF4-FFF2-40B4-BE49-F238E27FC236}">
                <a16:creationId xmlns:a16="http://schemas.microsoft.com/office/drawing/2014/main" id="{DA54D1F6-2D51-4993-A28D-61372CD9E5F7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16" action="ppaction://hlinksldjump"/>
            <a:extLst>
              <a:ext uri="{FF2B5EF4-FFF2-40B4-BE49-F238E27FC236}">
                <a16:creationId xmlns:a16="http://schemas.microsoft.com/office/drawing/2014/main" id="{D9C920FE-F920-492A-97BD-BEE5AF7CB88D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hlinkClick r:id="rId17" action="ppaction://hlinksldjump"/>
            <a:extLst>
              <a:ext uri="{FF2B5EF4-FFF2-40B4-BE49-F238E27FC236}">
                <a16:creationId xmlns:a16="http://schemas.microsoft.com/office/drawing/2014/main" id="{90B63934-0076-4906-9C12-E35121DBD360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18" action="ppaction://hlinksldjump"/>
            <a:extLst>
              <a:ext uri="{FF2B5EF4-FFF2-40B4-BE49-F238E27FC236}">
                <a16:creationId xmlns:a16="http://schemas.microsoft.com/office/drawing/2014/main" id="{647DC8F7-77A0-4932-8490-DA67BC1B0AD0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사각형: 둥근 모서리 70">
            <a:hlinkClick r:id="rId19" action="ppaction://hlinksldjump"/>
            <a:extLst>
              <a:ext uri="{FF2B5EF4-FFF2-40B4-BE49-F238E27FC236}">
                <a16:creationId xmlns:a16="http://schemas.microsoft.com/office/drawing/2014/main" id="{E4FA5511-F22E-42EA-90AA-7EE22F0006D7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: 도형 71">
            <a:hlinkClick r:id="rId20" action="ppaction://hlinksldjump"/>
            <a:extLst>
              <a:ext uri="{FF2B5EF4-FFF2-40B4-BE49-F238E27FC236}">
                <a16:creationId xmlns:a16="http://schemas.microsoft.com/office/drawing/2014/main" id="{1E8B1BEA-9432-4159-9629-2BA39BD232CB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1" action="ppaction://hlinksldjump"/>
            <a:extLst>
              <a:ext uri="{FF2B5EF4-FFF2-40B4-BE49-F238E27FC236}">
                <a16:creationId xmlns:a16="http://schemas.microsoft.com/office/drawing/2014/main" id="{4038AE79-CE46-4371-8DC7-017EFE0EBDFF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hlinkClick r:id="rId22" action="ppaction://hlinksldjump"/>
            <a:extLst>
              <a:ext uri="{FF2B5EF4-FFF2-40B4-BE49-F238E27FC236}">
                <a16:creationId xmlns:a16="http://schemas.microsoft.com/office/drawing/2014/main" id="{03AA1E29-7759-4DE4-BDAC-55C19D4DD45A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7">
            <a:hlinkClick r:id="rId23" action="ppaction://hlinksldjump"/>
            <a:extLst>
              <a:ext uri="{FF2B5EF4-FFF2-40B4-BE49-F238E27FC236}">
                <a16:creationId xmlns:a16="http://schemas.microsoft.com/office/drawing/2014/main" id="{82683055-73B1-4BDA-8982-082957B8AA7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8">
            <a:hlinkClick r:id="rId24" action="ppaction://hlinksldjump"/>
            <a:extLst>
              <a:ext uri="{FF2B5EF4-FFF2-40B4-BE49-F238E27FC236}">
                <a16:creationId xmlns:a16="http://schemas.microsoft.com/office/drawing/2014/main" id="{3BFFF3B1-63C9-4BE0-A57A-FA83CFC0F7DC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949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FC683178-CBC1-4A1E-AF0A-AF56CDB1E389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2">
            <a:extLst>
              <a:ext uri="{FF2B5EF4-FFF2-40B4-BE49-F238E27FC236}">
                <a16:creationId xmlns:a16="http://schemas.microsoft.com/office/drawing/2014/main" id="{D3FACF75-991E-4491-B0C4-AFD2A42FF81B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8EC3329-6E62-4CE4-A1BB-C90B5AB16444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126">
            <a:extLst>
              <a:ext uri="{FF2B5EF4-FFF2-40B4-BE49-F238E27FC236}">
                <a16:creationId xmlns:a16="http://schemas.microsoft.com/office/drawing/2014/main" id="{E4798A45-75D0-470B-BC38-1048B650FD42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7014B56-153A-4333-A3BA-CC2CC700AAE6}"/>
              </a:ext>
            </a:extLst>
          </p:cNvPr>
          <p:cNvCxnSpPr>
            <a:cxnSpLocks/>
          </p:cNvCxnSpPr>
          <p:nvPr/>
        </p:nvCxnSpPr>
        <p:spPr>
          <a:xfrm>
            <a:off x="6400800" y="4568133"/>
            <a:ext cx="364744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28">
            <a:extLst>
              <a:ext uri="{FF2B5EF4-FFF2-40B4-BE49-F238E27FC236}">
                <a16:creationId xmlns:a16="http://schemas.microsoft.com/office/drawing/2014/main" id="{06E97EB9-4619-400F-8A24-E475A833A23A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86B60A35-5873-41C9-83BF-9C5E2AE582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611CE4C8-F0DD-439A-B3CA-BC184682DC2E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B212AC10-86EB-4E57-A3FB-1E987A0E2969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30234B6-1D4A-46C7-AD8F-C3F8AFA8082D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FDECC706-8260-4B6C-BEC7-923A32516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17" name="내용 개체 틀 4">
              <a:extLst>
                <a:ext uri="{FF2B5EF4-FFF2-40B4-BE49-F238E27FC236}">
                  <a16:creationId xmlns:a16="http://schemas.microsoft.com/office/drawing/2014/main" id="{AC66EB19-1BED-496E-8CA3-59E814A75B68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F674577A-BBE0-4899-AD7D-FEDD01BD8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BE476FF-58DD-4C66-8E56-9174E74C9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92B39F9-58EB-482C-B0D3-41E0F0D2728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21" name="내용 개체 틀 4">
              <a:extLst>
                <a:ext uri="{FF2B5EF4-FFF2-40B4-BE49-F238E27FC236}">
                  <a16:creationId xmlns:a16="http://schemas.microsoft.com/office/drawing/2014/main" id="{69651551-2201-41C2-8EA4-0BC6AE68F08B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2" name="그림 21">
              <a:hlinkClick r:id="rId5"/>
              <a:extLst>
                <a:ext uri="{FF2B5EF4-FFF2-40B4-BE49-F238E27FC236}">
                  <a16:creationId xmlns:a16="http://schemas.microsoft.com/office/drawing/2014/main" id="{124FC6AD-6927-40D9-80ED-FB82FAB21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23" name="내용 개체 틀 4">
              <a:extLst>
                <a:ext uri="{FF2B5EF4-FFF2-40B4-BE49-F238E27FC236}">
                  <a16:creationId xmlns:a16="http://schemas.microsoft.com/office/drawing/2014/main" id="{25F930C6-8DD6-4A28-9591-E8FC2022BA4E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4" name="그림 23">
              <a:hlinkClick r:id="rId7"/>
              <a:extLst>
                <a:ext uri="{FF2B5EF4-FFF2-40B4-BE49-F238E27FC236}">
                  <a16:creationId xmlns:a16="http://schemas.microsoft.com/office/drawing/2014/main" id="{93501091-BDF4-4C68-9372-F9122AC750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7F1EB0F-6056-417D-B57F-9EFEF59CE882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26" name="내용 개체 틀 4">
              <a:extLst>
                <a:ext uri="{FF2B5EF4-FFF2-40B4-BE49-F238E27FC236}">
                  <a16:creationId xmlns:a16="http://schemas.microsoft.com/office/drawing/2014/main" id="{DFE18F14-EBCB-4A46-92AD-BCCCA66F0D13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7" name="그림 26">
              <a:hlinkClick r:id="rId9"/>
              <a:extLst>
                <a:ext uri="{FF2B5EF4-FFF2-40B4-BE49-F238E27FC236}">
                  <a16:creationId xmlns:a16="http://schemas.microsoft.com/office/drawing/2014/main" id="{9BBC0316-7AE2-4136-BAC9-51DF5A68D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28" name="내용 개체 틀 4">
              <a:extLst>
                <a:ext uri="{FF2B5EF4-FFF2-40B4-BE49-F238E27FC236}">
                  <a16:creationId xmlns:a16="http://schemas.microsoft.com/office/drawing/2014/main" id="{7B9B1676-1331-4B53-8CA9-6BB9287676E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9" name="그림 28">
              <a:hlinkClick r:id="rId7"/>
              <a:extLst>
                <a:ext uri="{FF2B5EF4-FFF2-40B4-BE49-F238E27FC236}">
                  <a16:creationId xmlns:a16="http://schemas.microsoft.com/office/drawing/2014/main" id="{FC920E99-CA3A-4044-912E-0DEC8D3E6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EBD2A35-D53A-4717-9FB3-60E74B30C615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31" name="내용 개체 틀 4">
              <a:extLst>
                <a:ext uri="{FF2B5EF4-FFF2-40B4-BE49-F238E27FC236}">
                  <a16:creationId xmlns:a16="http://schemas.microsoft.com/office/drawing/2014/main" id="{E9C2DFED-A866-4B8F-A03C-73C004329E4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3AEA997-E435-4A04-931B-7E062273F69F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4241B094-63CF-4E56-A641-B09292129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42E943EC-D2E4-4269-961A-C1D6B8842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DD129551-17E8-4777-AB2D-B169E8F3C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3" name="내용 개체 틀 4">
              <a:extLst>
                <a:ext uri="{FF2B5EF4-FFF2-40B4-BE49-F238E27FC236}">
                  <a16:creationId xmlns:a16="http://schemas.microsoft.com/office/drawing/2014/main" id="{249AAF8D-D6C3-4DCE-8904-D2E48D259721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" name="그림 33">
              <a:hlinkClick r:id="rId7"/>
              <a:extLst>
                <a:ext uri="{FF2B5EF4-FFF2-40B4-BE49-F238E27FC236}">
                  <a16:creationId xmlns:a16="http://schemas.microsoft.com/office/drawing/2014/main" id="{48FF51DD-48BE-47BB-B2EE-E94CB342B5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0C7080C-57E7-40B8-874A-1CF11B5CA096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38125371-822D-4195-980D-456EA93AE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1E7541E-21B9-4606-B819-E2A43D46D0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EC9A4F52-B90C-47FF-9ED2-C85452E9C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BA57671D-5CBA-48C6-99D5-BA5D75A547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양쪽 모서리가 둥근 사각형 82">
            <a:extLst>
              <a:ext uri="{FF2B5EF4-FFF2-40B4-BE49-F238E27FC236}">
                <a16:creationId xmlns:a16="http://schemas.microsoft.com/office/drawing/2014/main" id="{54A852F4-F6C9-44A9-AF05-FDA2F0E72366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81">
            <a:extLst>
              <a:ext uri="{FF2B5EF4-FFF2-40B4-BE49-F238E27FC236}">
                <a16:creationId xmlns:a16="http://schemas.microsoft.com/office/drawing/2014/main" id="{03BAC248-7215-451D-912B-CF323E28D509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양쪽 모서리가 둥근 사각형 83">
            <a:extLst>
              <a:ext uri="{FF2B5EF4-FFF2-40B4-BE49-F238E27FC236}">
                <a16:creationId xmlns:a16="http://schemas.microsoft.com/office/drawing/2014/main" id="{127D7361-46D4-4256-8E38-5C4477C533D9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내용 개체 틀 4">
            <a:extLst>
              <a:ext uri="{FF2B5EF4-FFF2-40B4-BE49-F238E27FC236}">
                <a16:creationId xmlns:a16="http://schemas.microsoft.com/office/drawing/2014/main" id="{B45D3345-B406-47E7-A219-BFE0EB4E24F4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765F5F1-0798-45F1-945F-B6AFB6114877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66">
            <a:extLst>
              <a:ext uri="{FF2B5EF4-FFF2-40B4-BE49-F238E27FC236}">
                <a16:creationId xmlns:a16="http://schemas.microsoft.com/office/drawing/2014/main" id="{FC69C384-3094-4807-B37C-D5AA53234771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A072C69D-D66A-45AF-9CE4-66332FF5DF1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45">
            <a:extLst>
              <a:ext uri="{FF2B5EF4-FFF2-40B4-BE49-F238E27FC236}">
                <a16:creationId xmlns:a16="http://schemas.microsoft.com/office/drawing/2014/main" id="{B236F6D6-B465-4F0C-AB02-C30F2329F05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8843870-7A05-4C37-940E-B42FAC33AB10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C6D3C6E-5703-49DC-8FBE-C38061AA9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ADBC9C6-E609-4172-8440-8B22385E54E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158058FB-9601-4419-98A0-A60C9B9C3E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DDA1189-7852-42AF-A856-6E28E7187C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" name="그림 58">
            <a:hlinkClick r:id="rId14"/>
            <a:extLst>
              <a:ext uri="{FF2B5EF4-FFF2-40B4-BE49-F238E27FC236}">
                <a16:creationId xmlns:a16="http://schemas.microsoft.com/office/drawing/2014/main" id="{F0698E83-8DDB-4C24-8E48-CBF52F196BE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8A27BC45-A787-4693-AE64-35F8ADB8BC4D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EDF4D636-8801-40F2-A3B9-B631264D9312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pic>
        <p:nvPicPr>
          <p:cNvPr id="61" name="그림 60">
            <a:hlinkClick r:id="rId16"/>
            <a:extLst>
              <a:ext uri="{FF2B5EF4-FFF2-40B4-BE49-F238E27FC236}">
                <a16:creationId xmlns:a16="http://schemas.microsoft.com/office/drawing/2014/main" id="{2A30835E-566D-4368-B90A-8DF2A9C1F01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64" name="그림 63">
            <a:hlinkClick r:id="rId16"/>
            <a:extLst>
              <a:ext uri="{FF2B5EF4-FFF2-40B4-BE49-F238E27FC236}">
                <a16:creationId xmlns:a16="http://schemas.microsoft.com/office/drawing/2014/main" id="{C397370B-60FB-4D31-B3B5-D451F4F328D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707545A4-5DB4-4507-A688-F1447B8F6A3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274E9B-72EA-45A0-BFF9-9D4B1E4DF49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78" name="모서리가 둥근 직사각형 8">
            <a:hlinkClick r:id="rId19" action="ppaction://hlinksldjump"/>
            <a:extLst>
              <a:ext uri="{FF2B5EF4-FFF2-40B4-BE49-F238E27FC236}">
                <a16:creationId xmlns:a16="http://schemas.microsoft.com/office/drawing/2014/main" id="{5CFB3F80-0F72-41DB-BBB2-32831D6B076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rId20" action="ppaction://hlinksldjump"/>
            <a:extLst>
              <a:ext uri="{FF2B5EF4-FFF2-40B4-BE49-F238E27FC236}">
                <a16:creationId xmlns:a16="http://schemas.microsoft.com/office/drawing/2014/main" id="{9A7F1D74-2531-427A-9694-F579BDC52FB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: 도형 79">
            <a:hlinkClick r:id="rId21" action="ppaction://hlinksldjump"/>
            <a:extLst>
              <a:ext uri="{FF2B5EF4-FFF2-40B4-BE49-F238E27FC236}">
                <a16:creationId xmlns:a16="http://schemas.microsoft.com/office/drawing/2014/main" id="{70BB25C2-01A1-4631-A070-B37D81E5DEB4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hlinkClick r:id="rId22" action="ppaction://hlinksldjump"/>
            <a:extLst>
              <a:ext uri="{FF2B5EF4-FFF2-40B4-BE49-F238E27FC236}">
                <a16:creationId xmlns:a16="http://schemas.microsoft.com/office/drawing/2014/main" id="{83E01D19-F1FF-49CD-8384-F6C5A3FB7356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: 도형 81">
            <a:hlinkClick r:id="rId23" action="ppaction://hlinksldjump"/>
            <a:extLst>
              <a:ext uri="{FF2B5EF4-FFF2-40B4-BE49-F238E27FC236}">
                <a16:creationId xmlns:a16="http://schemas.microsoft.com/office/drawing/2014/main" id="{12F686A8-D5A6-4E57-9257-BE2F254BC129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: 도형 82">
            <a:hlinkClick r:id="rId24" action="ppaction://hlinksldjump"/>
            <a:extLst>
              <a:ext uri="{FF2B5EF4-FFF2-40B4-BE49-F238E27FC236}">
                <a16:creationId xmlns:a16="http://schemas.microsoft.com/office/drawing/2014/main" id="{A23B8828-A19D-43F3-B1A2-81BF72E30C96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hlinkClick r:id="rId25" action="ppaction://hlinksldjump"/>
            <a:extLst>
              <a:ext uri="{FF2B5EF4-FFF2-40B4-BE49-F238E27FC236}">
                <a16:creationId xmlns:a16="http://schemas.microsoft.com/office/drawing/2014/main" id="{B926D5E7-E2D1-4A42-B0F6-8DB4822D676F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26" action="ppaction://hlinksldjump"/>
            <a:extLst>
              <a:ext uri="{FF2B5EF4-FFF2-40B4-BE49-F238E27FC236}">
                <a16:creationId xmlns:a16="http://schemas.microsoft.com/office/drawing/2014/main" id="{16F50F35-417F-479E-81D4-781282F915FA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사각형: 둥근 모서리 85">
            <a:hlinkClick r:id="rId27" action="ppaction://hlinksldjump"/>
            <a:extLst>
              <a:ext uri="{FF2B5EF4-FFF2-40B4-BE49-F238E27FC236}">
                <a16:creationId xmlns:a16="http://schemas.microsoft.com/office/drawing/2014/main" id="{065FD576-97F6-4943-B7F5-062C52D18090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28" action="ppaction://hlinksldjump"/>
            <a:extLst>
              <a:ext uri="{FF2B5EF4-FFF2-40B4-BE49-F238E27FC236}">
                <a16:creationId xmlns:a16="http://schemas.microsoft.com/office/drawing/2014/main" id="{5A89D371-1A35-4499-8906-6F27F86DDD02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29" action="ppaction://hlinksldjump"/>
            <a:extLst>
              <a:ext uri="{FF2B5EF4-FFF2-40B4-BE49-F238E27FC236}">
                <a16:creationId xmlns:a16="http://schemas.microsoft.com/office/drawing/2014/main" id="{9EC99E93-F6FD-4C00-AAE0-F02E60869EB1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hlinkClick r:id="rId30" action="ppaction://hlinksldjump"/>
            <a:extLst>
              <a:ext uri="{FF2B5EF4-FFF2-40B4-BE49-F238E27FC236}">
                <a16:creationId xmlns:a16="http://schemas.microsoft.com/office/drawing/2014/main" id="{98D4C031-3511-4A6C-BDD2-4F2F6D699486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7">
            <a:hlinkClick r:id="rId31" action="ppaction://hlinksldjump"/>
            <a:extLst>
              <a:ext uri="{FF2B5EF4-FFF2-40B4-BE49-F238E27FC236}">
                <a16:creationId xmlns:a16="http://schemas.microsoft.com/office/drawing/2014/main" id="{13817019-EE54-4A63-8933-B971D584DD8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158">
            <a:hlinkClick r:id="rId32" action="ppaction://hlinksldjump"/>
            <a:extLst>
              <a:ext uri="{FF2B5EF4-FFF2-40B4-BE49-F238E27FC236}">
                <a16:creationId xmlns:a16="http://schemas.microsoft.com/office/drawing/2014/main" id="{4A6E9CDA-DA68-4272-8B5A-5D5C02C6B955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hlinkClick r:id="rId33"/>
            <a:extLst>
              <a:ext uri="{FF2B5EF4-FFF2-40B4-BE49-F238E27FC236}">
                <a16:creationId xmlns:a16="http://schemas.microsoft.com/office/drawing/2014/main" id="{B9787F39-E3EB-4300-BC12-591732746ADD}"/>
              </a:ext>
            </a:extLst>
          </p:cNvPr>
          <p:cNvSpPr/>
          <p:nvPr/>
        </p:nvSpPr>
        <p:spPr>
          <a:xfrm>
            <a:off x="840930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528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496DB40E-FD83-47F2-B5D8-21302129036C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양쪽 모서리가 둥근 사각형 82">
            <a:extLst>
              <a:ext uri="{FF2B5EF4-FFF2-40B4-BE49-F238E27FC236}">
                <a16:creationId xmlns:a16="http://schemas.microsoft.com/office/drawing/2014/main" id="{4AF753E7-60E8-4FCF-B29D-EFD32C453D7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1">
            <a:extLst>
              <a:ext uri="{FF2B5EF4-FFF2-40B4-BE49-F238E27FC236}">
                <a16:creationId xmlns:a16="http://schemas.microsoft.com/office/drawing/2014/main" id="{1596C131-7A04-4517-A1A2-0D4289047097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양쪽 모서리가 둥근 사각형 83">
            <a:extLst>
              <a:ext uri="{FF2B5EF4-FFF2-40B4-BE49-F238E27FC236}">
                <a16:creationId xmlns:a16="http://schemas.microsoft.com/office/drawing/2014/main" id="{05986A64-2E39-453E-80EA-912364272AA4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hlinkClick r:id="rId2"/>
            <a:extLst>
              <a:ext uri="{FF2B5EF4-FFF2-40B4-BE49-F238E27FC236}">
                <a16:creationId xmlns:a16="http://schemas.microsoft.com/office/drawing/2014/main" id="{8A69575D-72B0-421F-BB1F-6518E176A8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106" y="4881499"/>
            <a:ext cx="686400" cy="429829"/>
          </a:xfrm>
          <a:prstGeom prst="rect">
            <a:avLst/>
          </a:prstGeom>
        </p:spPr>
      </p:pic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B7050C6D-1D25-4B01-8D77-4C67B15CDE09}"/>
              </a:ext>
            </a:extLst>
          </p:cNvPr>
          <p:cNvSpPr txBox="1">
            <a:spLocks/>
          </p:cNvSpPr>
          <p:nvPr/>
        </p:nvSpPr>
        <p:spPr>
          <a:xfrm>
            <a:off x="22906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7A5B26F-F37A-4210-B803-9465BE85B076}"/>
              </a:ext>
            </a:extLst>
          </p:cNvPr>
          <p:cNvSpPr txBox="1">
            <a:spLocks/>
          </p:cNvSpPr>
          <p:nvPr/>
        </p:nvSpPr>
        <p:spPr>
          <a:xfrm>
            <a:off x="122448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B569D1C1-81D8-43AE-B17D-9049D31FCFC1}"/>
              </a:ext>
            </a:extLst>
          </p:cNvPr>
          <p:cNvSpPr txBox="1">
            <a:spLocks/>
          </p:cNvSpPr>
          <p:nvPr/>
        </p:nvSpPr>
        <p:spPr>
          <a:xfrm>
            <a:off x="56101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4"/>
            <a:extLst>
              <a:ext uri="{FF2B5EF4-FFF2-40B4-BE49-F238E27FC236}">
                <a16:creationId xmlns:a16="http://schemas.microsoft.com/office/drawing/2014/main" id="{6515D762-77ED-4E49-BC0E-11D61D9D07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9949" y="4780798"/>
            <a:ext cx="488488" cy="488488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F04EFB54-5F24-49E9-9284-B994288455F3}"/>
              </a:ext>
            </a:extLst>
          </p:cNvPr>
          <p:cNvSpPr txBox="1">
            <a:spLocks/>
          </p:cNvSpPr>
          <p:nvPr/>
        </p:nvSpPr>
        <p:spPr>
          <a:xfrm>
            <a:off x="3763898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" name="모서리가 둥근 직사각형 100">
            <a:extLst>
              <a:ext uri="{FF2B5EF4-FFF2-40B4-BE49-F238E27FC236}">
                <a16:creationId xmlns:a16="http://schemas.microsoft.com/office/drawing/2014/main" id="{B5D14159-468C-4E0C-AD90-61FFFCE625ED}"/>
              </a:ext>
            </a:extLst>
          </p:cNvPr>
          <p:cNvSpPr/>
          <p:nvPr/>
        </p:nvSpPr>
        <p:spPr>
          <a:xfrm>
            <a:off x="3654811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7" name="그림 16">
            <a:hlinkClick r:id="rId6"/>
            <a:extLst>
              <a:ext uri="{FF2B5EF4-FFF2-40B4-BE49-F238E27FC236}">
                <a16:creationId xmlns:a16="http://schemas.microsoft.com/office/drawing/2014/main" id="{5E51944B-FFD9-4468-9318-D86FA3EC5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106" y="5305625"/>
            <a:ext cx="686400" cy="459297"/>
          </a:xfrm>
          <a:prstGeom prst="rect">
            <a:avLst/>
          </a:prstGeom>
        </p:spPr>
      </p:pic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79F1F299-B961-4C60-80C6-272AE69581D3}"/>
              </a:ext>
            </a:extLst>
          </p:cNvPr>
          <p:cNvSpPr txBox="1">
            <a:spLocks/>
          </p:cNvSpPr>
          <p:nvPr/>
        </p:nvSpPr>
        <p:spPr>
          <a:xfrm>
            <a:off x="561011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9" name="그림 18">
            <a:hlinkClick r:id="rId2"/>
            <a:extLst>
              <a:ext uri="{FF2B5EF4-FFF2-40B4-BE49-F238E27FC236}">
                <a16:creationId xmlns:a16="http://schemas.microsoft.com/office/drawing/2014/main" id="{D52D66E3-6F90-455E-BA1C-E4D5542A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7669" y="4881499"/>
            <a:ext cx="686400" cy="429829"/>
          </a:xfrm>
          <a:prstGeom prst="rect">
            <a:avLst/>
          </a:prstGeom>
        </p:spPr>
      </p:pic>
      <p:pic>
        <p:nvPicPr>
          <p:cNvPr id="20" name="그림 19">
            <a:hlinkClick r:id="rId2"/>
            <a:extLst>
              <a:ext uri="{FF2B5EF4-FFF2-40B4-BE49-F238E27FC236}">
                <a16:creationId xmlns:a16="http://schemas.microsoft.com/office/drawing/2014/main" id="{DB9C6197-B025-463D-AFEE-DEE72EE91A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232" y="4881499"/>
            <a:ext cx="686400" cy="429829"/>
          </a:xfrm>
          <a:prstGeom prst="rect">
            <a:avLst/>
          </a:prstGeom>
        </p:spPr>
      </p:pic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720DD10C-2DD8-43FC-9019-FD4DB1E28EE2}"/>
              </a:ext>
            </a:extLst>
          </p:cNvPr>
          <p:cNvSpPr txBox="1">
            <a:spLocks/>
          </p:cNvSpPr>
          <p:nvPr/>
        </p:nvSpPr>
        <p:spPr>
          <a:xfrm>
            <a:off x="270013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9F033A5-9E02-4760-96B6-9F337D57C543}"/>
              </a:ext>
            </a:extLst>
          </p:cNvPr>
          <p:cNvGrpSpPr/>
          <p:nvPr/>
        </p:nvGrpSpPr>
        <p:grpSpPr>
          <a:xfrm>
            <a:off x="2624479" y="5317349"/>
            <a:ext cx="711906" cy="928610"/>
            <a:chOff x="2673178" y="5317349"/>
            <a:chExt cx="711906" cy="928610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D0A7B2BD-FEB7-4968-95D3-49434CF9D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C2B19B26-6BDD-4A67-8AFA-697B44094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83E143AB-A5A3-4343-BBB3-46D5557B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7572F306-481A-4AA6-8929-FA9F6F57D687}"/>
              </a:ext>
            </a:extLst>
          </p:cNvPr>
          <p:cNvSpPr txBox="1">
            <a:spLocks/>
          </p:cNvSpPr>
          <p:nvPr/>
        </p:nvSpPr>
        <p:spPr>
          <a:xfrm>
            <a:off x="163057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7" name="그림 26">
            <a:hlinkClick r:id="rId11"/>
            <a:extLst>
              <a:ext uri="{FF2B5EF4-FFF2-40B4-BE49-F238E27FC236}">
                <a16:creationId xmlns:a16="http://schemas.microsoft.com/office/drawing/2014/main" id="{697DD34C-00C5-4528-8254-C86380AAAEA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2572" y="5323211"/>
            <a:ext cx="716594" cy="724394"/>
          </a:xfrm>
          <a:prstGeom prst="rect">
            <a:avLst/>
          </a:prstGeom>
        </p:spPr>
      </p:pic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D43D9CB8-6722-4AAA-976B-44026F9DBD81}"/>
              </a:ext>
            </a:extLst>
          </p:cNvPr>
          <p:cNvSpPr txBox="1">
            <a:spLocks/>
          </p:cNvSpPr>
          <p:nvPr/>
        </p:nvSpPr>
        <p:spPr>
          <a:xfrm>
            <a:off x="2700137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7100C9A3-9785-40D2-B2CB-1718D6B2A4D9}"/>
              </a:ext>
            </a:extLst>
          </p:cNvPr>
          <p:cNvSpPr txBox="1">
            <a:spLocks/>
          </p:cNvSpPr>
          <p:nvPr/>
        </p:nvSpPr>
        <p:spPr>
          <a:xfrm>
            <a:off x="1630574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0039D9C-D70F-4A40-AF91-FD9EDE2002D9}"/>
              </a:ext>
            </a:extLst>
          </p:cNvPr>
          <p:cNvSpPr>
            <a:spLocks noChangeAspect="1"/>
          </p:cNvSpPr>
          <p:nvPr/>
        </p:nvSpPr>
        <p:spPr>
          <a:xfrm>
            <a:off x="3995908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내용 개체 틀 4">
            <a:extLst>
              <a:ext uri="{FF2B5EF4-FFF2-40B4-BE49-F238E27FC236}">
                <a16:creationId xmlns:a16="http://schemas.microsoft.com/office/drawing/2014/main" id="{9CF4488F-E21D-4C67-87FB-9E1558672BA1}"/>
              </a:ext>
            </a:extLst>
          </p:cNvPr>
          <p:cNvSpPr txBox="1">
            <a:spLocks/>
          </p:cNvSpPr>
          <p:nvPr/>
        </p:nvSpPr>
        <p:spPr>
          <a:xfrm>
            <a:off x="3738962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32" name="그림 31">
            <a:hlinkClick r:id="rId13"/>
            <a:extLst>
              <a:ext uri="{FF2B5EF4-FFF2-40B4-BE49-F238E27FC236}">
                <a16:creationId xmlns:a16="http://schemas.microsoft.com/office/drawing/2014/main" id="{4DE8DA68-199F-480C-90BC-D8B5A52BB2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4707" y="5652048"/>
            <a:ext cx="483730" cy="483728"/>
          </a:xfrm>
          <a:prstGeom prst="rect">
            <a:avLst/>
          </a:prstGeom>
        </p:spPr>
      </p:pic>
      <p:sp>
        <p:nvSpPr>
          <p:cNvPr id="33" name="모서리가 둥근 직사각형 118">
            <a:extLst>
              <a:ext uri="{FF2B5EF4-FFF2-40B4-BE49-F238E27FC236}">
                <a16:creationId xmlns:a16="http://schemas.microsoft.com/office/drawing/2014/main" id="{B2CD72F8-23AE-45A9-9507-B3C275E7C5ED}"/>
              </a:ext>
            </a:extLst>
          </p:cNvPr>
          <p:cNvSpPr/>
          <p:nvPr/>
        </p:nvSpPr>
        <p:spPr>
          <a:xfrm>
            <a:off x="3851996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DC754C51-AEEF-4415-BE33-9D82C7428512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120">
            <a:extLst>
              <a:ext uri="{FF2B5EF4-FFF2-40B4-BE49-F238E27FC236}">
                <a16:creationId xmlns:a16="http://schemas.microsoft.com/office/drawing/2014/main" id="{93AB612C-3F49-46D3-A4F3-74270F3289D4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33AF8B32-7A72-46C3-9585-D855E9D9F2D0}"/>
              </a:ext>
            </a:extLst>
          </p:cNvPr>
          <p:cNvCxnSpPr>
            <a:cxnSpLocks/>
          </p:cNvCxnSpPr>
          <p:nvPr/>
        </p:nvCxnSpPr>
        <p:spPr>
          <a:xfrm>
            <a:off x="673925" y="4568133"/>
            <a:ext cx="376819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122">
            <a:extLst>
              <a:ext uri="{FF2B5EF4-FFF2-40B4-BE49-F238E27FC236}">
                <a16:creationId xmlns:a16="http://schemas.microsoft.com/office/drawing/2014/main" id="{E27C59FE-A5FB-44A8-B2AA-6B42EB5121C0}"/>
              </a:ext>
            </a:extLst>
          </p:cNvPr>
          <p:cNvSpPr/>
          <p:nvPr/>
        </p:nvSpPr>
        <p:spPr>
          <a:xfrm>
            <a:off x="201212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23">
            <a:extLst>
              <a:ext uri="{FF2B5EF4-FFF2-40B4-BE49-F238E27FC236}">
                <a16:creationId xmlns:a16="http://schemas.microsoft.com/office/drawing/2014/main" id="{E6F1B044-47AF-4083-B0CA-9105A4EA05FA}"/>
              </a:ext>
            </a:extLst>
          </p:cNvPr>
          <p:cNvSpPr/>
          <p:nvPr/>
        </p:nvSpPr>
        <p:spPr>
          <a:xfrm>
            <a:off x="1620116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39" name="모서리가 둥근 직사각형 124">
            <a:extLst>
              <a:ext uri="{FF2B5EF4-FFF2-40B4-BE49-F238E27FC236}">
                <a16:creationId xmlns:a16="http://schemas.microsoft.com/office/drawing/2014/main" id="{F3CEF8E3-8F0C-429C-9ADD-20A2705E9DE4}"/>
              </a:ext>
            </a:extLst>
          </p:cNvPr>
          <p:cNvSpPr/>
          <p:nvPr/>
        </p:nvSpPr>
        <p:spPr>
          <a:xfrm>
            <a:off x="2665240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A8550BAF-2608-4D8E-BC90-1FE9E63E82EA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763141DF-0EAD-49DD-A0ED-EF33403F16A4}"/>
              </a:ext>
            </a:extLst>
          </p:cNvPr>
          <p:cNvCxnSpPr>
            <a:cxnSpLocks/>
          </p:cNvCxnSpPr>
          <p:nvPr/>
        </p:nvCxnSpPr>
        <p:spPr>
          <a:xfrm>
            <a:off x="1039494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126">
            <a:extLst>
              <a:ext uri="{FF2B5EF4-FFF2-40B4-BE49-F238E27FC236}">
                <a16:creationId xmlns:a16="http://schemas.microsoft.com/office/drawing/2014/main" id="{8B18DDEE-2DD3-4AEF-BC8C-7F54F71D2332}"/>
              </a:ext>
            </a:extLst>
          </p:cNvPr>
          <p:cNvSpPr/>
          <p:nvPr/>
        </p:nvSpPr>
        <p:spPr>
          <a:xfrm>
            <a:off x="10466943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49D0D705-1CE5-4B02-8B6A-3F1E65D435FC}"/>
              </a:ext>
            </a:extLst>
          </p:cNvPr>
          <p:cNvSpPr txBox="1">
            <a:spLocks/>
          </p:cNvSpPr>
          <p:nvPr/>
        </p:nvSpPr>
        <p:spPr>
          <a:xfrm>
            <a:off x="1043527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sp>
        <p:nvSpPr>
          <p:cNvPr id="65" name="직사각형 64">
            <a:hlinkClick r:id="rId15"/>
            <a:extLst>
              <a:ext uri="{FF2B5EF4-FFF2-40B4-BE49-F238E27FC236}">
                <a16:creationId xmlns:a16="http://schemas.microsoft.com/office/drawing/2014/main" id="{F80DB144-CBC5-406B-8ADE-86DA8AF532EF}"/>
              </a:ext>
            </a:extLst>
          </p:cNvPr>
          <p:cNvSpPr/>
          <p:nvPr/>
        </p:nvSpPr>
        <p:spPr>
          <a:xfrm>
            <a:off x="261524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746C53E-A699-4B37-A029-5FE9DCD2BDAD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0F020014-2E73-44BB-A6EF-3092E81FD0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D967D6AE-B3C6-44D5-AF4A-B9C4FF787D3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9E5902FE-4290-4617-8778-CD056BE8AE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534B6BF8-2E77-46A7-9D93-82CAE236A06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8D33BE87-072F-4513-A2AC-CCEDAFEB522E}"/>
              </a:ext>
            </a:extLst>
          </p:cNvPr>
          <p:cNvGrpSpPr/>
          <p:nvPr/>
        </p:nvGrpSpPr>
        <p:grpSpPr>
          <a:xfrm>
            <a:off x="3344852" y="5436453"/>
            <a:ext cx="180001" cy="180001"/>
            <a:chOff x="7544200" y="5288276"/>
            <a:chExt cx="180001" cy="180001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27EFAEA8-C256-4918-B95E-942BF5E8C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C46955F6-42DA-4127-9A01-865258A6EAA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71FDB9AD-8F8A-49C1-BE95-4A909416A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8DB82FA1-C0F8-41FE-A22A-446E80E2B5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8" name="그림 87">
            <a:hlinkClick r:id="rId16"/>
            <a:extLst>
              <a:ext uri="{FF2B5EF4-FFF2-40B4-BE49-F238E27FC236}">
                <a16:creationId xmlns:a16="http://schemas.microsoft.com/office/drawing/2014/main" id="{DA1D9D05-1D1B-4BF9-84C2-3E6FE4670FA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23438"/>
            <a:ext cx="1111004" cy="1111004"/>
          </a:xfrm>
          <a:prstGeom prst="rect">
            <a:avLst/>
          </a:prstGeom>
        </p:spPr>
      </p:pic>
      <p:pic>
        <p:nvPicPr>
          <p:cNvPr id="94" name="그림 93">
            <a:hlinkClick r:id="rId16"/>
            <a:extLst>
              <a:ext uri="{FF2B5EF4-FFF2-40B4-BE49-F238E27FC236}">
                <a16:creationId xmlns:a16="http://schemas.microsoft.com/office/drawing/2014/main" id="{3E6B4843-3293-4B8D-93F1-45311F891FF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5441" y="4823438"/>
            <a:ext cx="1111004" cy="1111004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19156547-BCB0-49E7-BF61-011AE62BED5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D3E286A-1256-489C-9858-FA1FECBCB23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2396013" cy="2880000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AD72826C-FBEC-44DB-B6AC-02F50E193A21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7795" y="1520824"/>
            <a:ext cx="2396013" cy="2880000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5B5A78C2-A139-4678-9D72-1A8D636DD32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8793" y="1520824"/>
            <a:ext cx="2545218" cy="2880000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B09592DF-73BC-4247-8E7A-50D749CEB57B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2222" y="1520824"/>
            <a:ext cx="3187370" cy="288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E14BA3-BFE2-493E-8B23-80FD1667B1FC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7601" y="1520824"/>
            <a:ext cx="2396013" cy="2880000"/>
          </a:xfrm>
          <a:prstGeom prst="rect">
            <a:avLst/>
          </a:prstGeom>
        </p:spPr>
      </p:pic>
      <p:sp>
        <p:nvSpPr>
          <p:cNvPr id="105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583951C4-CD1E-4E5A-8290-E7442C615A0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420C5E71-E248-4C66-A67E-6C7A12D4315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: 도형 106">
            <a:hlinkClick r:id="rId25" action="ppaction://hlinksldjump"/>
            <a:extLst>
              <a:ext uri="{FF2B5EF4-FFF2-40B4-BE49-F238E27FC236}">
                <a16:creationId xmlns:a16="http://schemas.microsoft.com/office/drawing/2014/main" id="{E31A9721-F06C-4B64-B4A8-5C369F14A315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직사각형 107">
            <a:hlinkClick r:id="rId26" action="ppaction://hlinksldjump"/>
            <a:extLst>
              <a:ext uri="{FF2B5EF4-FFF2-40B4-BE49-F238E27FC236}">
                <a16:creationId xmlns:a16="http://schemas.microsoft.com/office/drawing/2014/main" id="{E8036FD7-233A-4C28-8F8C-8EBFEA9555B2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: 도형 108">
            <a:hlinkClick r:id="rId27" action="ppaction://hlinksldjump"/>
            <a:extLst>
              <a:ext uri="{FF2B5EF4-FFF2-40B4-BE49-F238E27FC236}">
                <a16:creationId xmlns:a16="http://schemas.microsoft.com/office/drawing/2014/main" id="{0DDAE940-E36C-4DF5-BC42-F04FACCDA808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: 도형 109">
            <a:hlinkClick r:id="rId28" action="ppaction://hlinksldjump"/>
            <a:extLst>
              <a:ext uri="{FF2B5EF4-FFF2-40B4-BE49-F238E27FC236}">
                <a16:creationId xmlns:a16="http://schemas.microsoft.com/office/drawing/2014/main" id="{A1A5761C-EC67-479B-842A-A475972E4920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직사각형 110">
            <a:hlinkClick r:id="rId29" action="ppaction://hlinksldjump"/>
            <a:extLst>
              <a:ext uri="{FF2B5EF4-FFF2-40B4-BE49-F238E27FC236}">
                <a16:creationId xmlns:a16="http://schemas.microsoft.com/office/drawing/2014/main" id="{53B40DCE-C647-495E-82FC-C79D5559521C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: 도형 111">
            <a:hlinkClick r:id="rId30" action="ppaction://hlinksldjump"/>
            <a:extLst>
              <a:ext uri="{FF2B5EF4-FFF2-40B4-BE49-F238E27FC236}">
                <a16:creationId xmlns:a16="http://schemas.microsoft.com/office/drawing/2014/main" id="{04466583-A11A-43DB-9E31-028741EA8A93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사각형: 둥근 모서리 112">
            <a:hlinkClick r:id="rId31" action="ppaction://hlinksldjump"/>
            <a:extLst>
              <a:ext uri="{FF2B5EF4-FFF2-40B4-BE49-F238E27FC236}">
                <a16:creationId xmlns:a16="http://schemas.microsoft.com/office/drawing/2014/main" id="{A4D7E868-B2E7-4ADA-BC9A-18B248EBCB0D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: 도형 113">
            <a:hlinkClick r:id="rId32" action="ppaction://hlinksldjump"/>
            <a:extLst>
              <a:ext uri="{FF2B5EF4-FFF2-40B4-BE49-F238E27FC236}">
                <a16:creationId xmlns:a16="http://schemas.microsoft.com/office/drawing/2014/main" id="{8C4032F3-6BA6-4253-8A11-42DD8CE6C88F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: 도형 114">
            <a:hlinkClick r:id="rId33" action="ppaction://hlinksldjump"/>
            <a:extLst>
              <a:ext uri="{FF2B5EF4-FFF2-40B4-BE49-F238E27FC236}">
                <a16:creationId xmlns:a16="http://schemas.microsoft.com/office/drawing/2014/main" id="{3CB09077-24B3-47B5-989B-F9FAA69E4B3B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hlinkClick r:id="rId34" action="ppaction://hlinksldjump"/>
            <a:extLst>
              <a:ext uri="{FF2B5EF4-FFF2-40B4-BE49-F238E27FC236}">
                <a16:creationId xmlns:a16="http://schemas.microsoft.com/office/drawing/2014/main" id="{3B2932F0-3122-4F9E-B13D-A58A16938220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 157">
            <a:hlinkClick r:id="rId35" action="ppaction://hlinksldjump"/>
            <a:extLst>
              <a:ext uri="{FF2B5EF4-FFF2-40B4-BE49-F238E27FC236}">
                <a16:creationId xmlns:a16="http://schemas.microsoft.com/office/drawing/2014/main" id="{5F278447-6BEE-4884-8256-6993CC408530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자유형 158">
            <a:hlinkClick r:id="rId36" action="ppaction://hlinksldjump"/>
            <a:extLst>
              <a:ext uri="{FF2B5EF4-FFF2-40B4-BE49-F238E27FC236}">
                <a16:creationId xmlns:a16="http://schemas.microsoft.com/office/drawing/2014/main" id="{E6E318BB-D623-4134-9D53-C803A2E38052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EAC1CE75-4160-469D-9210-0DAB4F6468F4}"/>
              </a:ext>
            </a:extLst>
          </p:cNvPr>
          <p:cNvGrpSpPr/>
          <p:nvPr/>
        </p:nvGrpSpPr>
        <p:grpSpPr>
          <a:xfrm>
            <a:off x="10136630" y="5436453"/>
            <a:ext cx="180001" cy="180001"/>
            <a:chOff x="7544200" y="5288276"/>
            <a:chExt cx="180001" cy="180001"/>
          </a:xfrm>
        </p:grpSpPr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A6231C66-B2AE-4D6E-81B9-D3AC6538B7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BC059027-6615-4085-84DB-B86FB5CCF52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51111CC3-6E3A-4509-BD5C-004CF439CB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24A055F5-57D0-40DE-9F32-B0383088778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1B825369-D1EA-479E-BDBC-74D98075A87B}"/>
              </a:ext>
            </a:extLst>
          </p:cNvPr>
          <p:cNvGrpSpPr/>
          <p:nvPr/>
        </p:nvGrpSpPr>
        <p:grpSpPr>
          <a:xfrm>
            <a:off x="7487155" y="4483887"/>
            <a:ext cx="2649475" cy="1909749"/>
            <a:chOff x="7442452" y="4483887"/>
            <a:chExt cx="2649475" cy="1909749"/>
          </a:xfrm>
        </p:grpSpPr>
        <p:cxnSp>
          <p:nvCxnSpPr>
            <p:cNvPr id="121" name="직선 연결선 120">
              <a:extLst>
                <a:ext uri="{FF2B5EF4-FFF2-40B4-BE49-F238E27FC236}">
                  <a16:creationId xmlns:a16="http://schemas.microsoft.com/office/drawing/2014/main" id="{5C1FA2AC-E1A8-40BF-90C6-AE64CEDC23C6}"/>
                </a:ext>
              </a:extLst>
            </p:cNvPr>
            <p:cNvCxnSpPr>
              <a:cxnSpLocks/>
            </p:cNvCxnSpPr>
            <p:nvPr/>
          </p:nvCxnSpPr>
          <p:spPr>
            <a:xfrm>
              <a:off x="7574039" y="4568133"/>
              <a:ext cx="2376102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모서리가 둥근 직사각형 128">
              <a:extLst>
                <a:ext uri="{FF2B5EF4-FFF2-40B4-BE49-F238E27FC236}">
                  <a16:creationId xmlns:a16="http://schemas.microsoft.com/office/drawing/2014/main" id="{CD9A609E-1409-410A-B20F-890005920FC7}"/>
                </a:ext>
              </a:extLst>
            </p:cNvPr>
            <p:cNvSpPr/>
            <p:nvPr/>
          </p:nvSpPr>
          <p:spPr>
            <a:xfrm>
              <a:off x="8330090" y="4483887"/>
              <a:ext cx="864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내용 개체 틀 4">
              <a:extLst>
                <a:ext uri="{FF2B5EF4-FFF2-40B4-BE49-F238E27FC236}">
                  <a16:creationId xmlns:a16="http://schemas.microsoft.com/office/drawing/2014/main" id="{AE618E38-264D-4F70-AD56-42892D73F4DA}"/>
                </a:ext>
              </a:extLst>
            </p:cNvPr>
            <p:cNvSpPr txBox="1">
              <a:spLocks/>
            </p:cNvSpPr>
            <p:nvPr/>
          </p:nvSpPr>
          <p:spPr>
            <a:xfrm>
              <a:off x="9046669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4" name="내용 개체 틀 4">
              <a:extLst>
                <a:ext uri="{FF2B5EF4-FFF2-40B4-BE49-F238E27FC236}">
                  <a16:creationId xmlns:a16="http://schemas.microsoft.com/office/drawing/2014/main" id="{9528CA5B-03C4-4E83-B783-9D592BF2BE30}"/>
                </a:ext>
              </a:extLst>
            </p:cNvPr>
            <p:cNvSpPr txBox="1">
              <a:spLocks/>
            </p:cNvSpPr>
            <p:nvPr/>
          </p:nvSpPr>
          <p:spPr>
            <a:xfrm>
              <a:off x="8084068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25" name="그림 124">
              <a:hlinkClick r:id="rId37"/>
              <a:extLst>
                <a:ext uri="{FF2B5EF4-FFF2-40B4-BE49-F238E27FC236}">
                  <a16:creationId xmlns:a16="http://schemas.microsoft.com/office/drawing/2014/main" id="{80A42AEB-6BD4-4393-A60C-DCBFE6507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58592" y="4957642"/>
              <a:ext cx="654120" cy="283696"/>
            </a:xfrm>
            <a:prstGeom prst="rect">
              <a:avLst/>
            </a:prstGeom>
          </p:spPr>
        </p:pic>
        <p:sp>
          <p:nvSpPr>
            <p:cNvPr id="126" name="내용 개체 틀 4">
              <a:extLst>
                <a:ext uri="{FF2B5EF4-FFF2-40B4-BE49-F238E27FC236}">
                  <a16:creationId xmlns:a16="http://schemas.microsoft.com/office/drawing/2014/main" id="{78CD5E33-5850-4AB8-B75F-1FF15C1F3B58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7" name="그림 126">
              <a:hlinkClick r:id="rId6"/>
              <a:extLst>
                <a:ext uri="{FF2B5EF4-FFF2-40B4-BE49-F238E27FC236}">
                  <a16:creationId xmlns:a16="http://schemas.microsoft.com/office/drawing/2014/main" id="{DAA00F86-8A34-44B9-9F22-1FE8BCBB8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42452" y="5308702"/>
              <a:ext cx="686400" cy="459297"/>
            </a:xfrm>
            <a:prstGeom prst="rect">
              <a:avLst/>
            </a:prstGeom>
          </p:spPr>
        </p:pic>
        <p:sp>
          <p:nvSpPr>
            <p:cNvPr id="128" name="내용 개체 틀 4">
              <a:extLst>
                <a:ext uri="{FF2B5EF4-FFF2-40B4-BE49-F238E27FC236}">
                  <a16:creationId xmlns:a16="http://schemas.microsoft.com/office/drawing/2014/main" id="{10D9ABE8-B645-400A-B442-89A38411AA7F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771624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9" name="그림 128">
              <a:hlinkClick r:id="rId37"/>
              <a:extLst>
                <a:ext uri="{FF2B5EF4-FFF2-40B4-BE49-F238E27FC236}">
                  <a16:creationId xmlns:a16="http://schemas.microsoft.com/office/drawing/2014/main" id="{FEE4EFE5-56C6-4CEE-B664-C5769592DE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4" y="4957642"/>
              <a:ext cx="654120" cy="283696"/>
            </a:xfrm>
            <a:prstGeom prst="rect">
              <a:avLst/>
            </a:prstGeom>
          </p:spPr>
        </p:pic>
        <p:sp>
          <p:nvSpPr>
            <p:cNvPr id="130" name="내용 개체 틀 4">
              <a:extLst>
                <a:ext uri="{FF2B5EF4-FFF2-40B4-BE49-F238E27FC236}">
                  <a16:creationId xmlns:a16="http://schemas.microsoft.com/office/drawing/2014/main" id="{B44E0674-A226-4679-B99C-112E7DC47F03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31" name="그림 130">
              <a:hlinkClick r:id="rId11"/>
              <a:extLst>
                <a:ext uri="{FF2B5EF4-FFF2-40B4-BE49-F238E27FC236}">
                  <a16:creationId xmlns:a16="http://schemas.microsoft.com/office/drawing/2014/main" id="{64C0A4E5-4996-4F00-9058-A905474D6C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6487" y="5326288"/>
              <a:ext cx="716594" cy="724394"/>
            </a:xfrm>
            <a:prstGeom prst="rect">
              <a:avLst/>
            </a:prstGeom>
          </p:spPr>
        </p:pic>
        <p:sp>
          <p:nvSpPr>
            <p:cNvPr id="132" name="내용 개체 틀 4">
              <a:extLst>
                <a:ext uri="{FF2B5EF4-FFF2-40B4-BE49-F238E27FC236}">
                  <a16:creationId xmlns:a16="http://schemas.microsoft.com/office/drawing/2014/main" id="{8DF748E2-47C5-4B81-8E6A-32975AE9F326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6080017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3" name="모서리가 둥근 직사각형 145">
              <a:extLst>
                <a:ext uri="{FF2B5EF4-FFF2-40B4-BE49-F238E27FC236}">
                  <a16:creationId xmlns:a16="http://schemas.microsoft.com/office/drawing/2014/main" id="{9AE8A307-90C2-4FC6-B3BC-538099BD5FB6}"/>
                </a:ext>
              </a:extLst>
            </p:cNvPr>
            <p:cNvSpPr/>
            <p:nvPr/>
          </p:nvSpPr>
          <p:spPr>
            <a:xfrm>
              <a:off x="7479652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</a:t>
              </a:r>
            </a:p>
          </p:txBody>
        </p:sp>
        <p:pic>
          <p:nvPicPr>
            <p:cNvPr id="134" name="그림 133">
              <a:hlinkClick r:id="rId37"/>
              <a:extLst>
                <a:ext uri="{FF2B5EF4-FFF2-40B4-BE49-F238E27FC236}">
                  <a16:creationId xmlns:a16="http://schemas.microsoft.com/office/drawing/2014/main" id="{541B1EC0-4300-41A3-8483-83BBBAC3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8177" y="4957642"/>
              <a:ext cx="654120" cy="283696"/>
            </a:xfrm>
            <a:prstGeom prst="rect">
              <a:avLst/>
            </a:prstGeom>
          </p:spPr>
        </p:pic>
        <p:sp>
          <p:nvSpPr>
            <p:cNvPr id="135" name="내용 개체 틀 4">
              <a:extLst>
                <a:ext uri="{FF2B5EF4-FFF2-40B4-BE49-F238E27FC236}">
                  <a16:creationId xmlns:a16="http://schemas.microsoft.com/office/drawing/2014/main" id="{299A7CCD-2FC2-466E-A06C-F88CF0CE712F}"/>
                </a:ext>
              </a:extLst>
            </p:cNvPr>
            <p:cNvSpPr txBox="1">
              <a:spLocks/>
            </p:cNvSpPr>
            <p:nvPr/>
          </p:nvSpPr>
          <p:spPr>
            <a:xfrm>
              <a:off x="9414942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480CAEFE-D100-4E69-B0B8-AE4D9FC54998}"/>
                </a:ext>
              </a:extLst>
            </p:cNvPr>
            <p:cNvGrpSpPr/>
            <p:nvPr/>
          </p:nvGrpSpPr>
          <p:grpSpPr>
            <a:xfrm>
              <a:off x="9339284" y="5317349"/>
              <a:ext cx="711906" cy="928610"/>
              <a:chOff x="9234545" y="5320426"/>
              <a:chExt cx="711906" cy="928610"/>
            </a:xfrm>
          </p:grpSpPr>
          <p:pic>
            <p:nvPicPr>
              <p:cNvPr id="140" name="그림 139">
                <a:extLst>
                  <a:ext uri="{FF2B5EF4-FFF2-40B4-BE49-F238E27FC236}">
                    <a16:creationId xmlns:a16="http://schemas.microsoft.com/office/drawing/2014/main" id="{E9D9BBF0-BFA4-46C8-B87F-2CD0D28664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141" name="그림 140">
                <a:extLst>
                  <a:ext uri="{FF2B5EF4-FFF2-40B4-BE49-F238E27FC236}">
                    <a16:creationId xmlns:a16="http://schemas.microsoft.com/office/drawing/2014/main" id="{23D0C275-AABD-41F6-9D86-D3A6CADC6A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142" name="그림 141">
                <a:extLst>
                  <a:ext uri="{FF2B5EF4-FFF2-40B4-BE49-F238E27FC236}">
                    <a16:creationId xmlns:a16="http://schemas.microsoft.com/office/drawing/2014/main" id="{7B51B666-D1CE-4C30-975C-3CD0C74AF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137" name="모서리가 둥근 직사각형 149">
              <a:extLst>
                <a:ext uri="{FF2B5EF4-FFF2-40B4-BE49-F238E27FC236}">
                  <a16:creationId xmlns:a16="http://schemas.microsoft.com/office/drawing/2014/main" id="{C6EED4D6-CF97-47C2-BF3D-8A29D5F9BEEA}"/>
                </a:ext>
              </a:extLst>
            </p:cNvPr>
            <p:cNvSpPr/>
            <p:nvPr/>
          </p:nvSpPr>
          <p:spPr>
            <a:xfrm>
              <a:off x="8425621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SBP-300CMI</a:t>
              </a:r>
            </a:p>
          </p:txBody>
        </p:sp>
        <p:sp>
          <p:nvSpPr>
            <p:cNvPr id="138" name="내용 개체 틀 4">
              <a:extLst>
                <a:ext uri="{FF2B5EF4-FFF2-40B4-BE49-F238E27FC236}">
                  <a16:creationId xmlns:a16="http://schemas.microsoft.com/office/drawing/2014/main" id="{E72AC856-CC15-457D-B9BF-18A9441D6781}"/>
                </a:ext>
              </a:extLst>
            </p:cNvPr>
            <p:cNvSpPr txBox="1">
              <a:spLocks/>
            </p:cNvSpPr>
            <p:nvPr/>
          </p:nvSpPr>
          <p:spPr>
            <a:xfrm>
              <a:off x="9412004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9" name="직사각형 138">
              <a:hlinkClick r:id="rId15"/>
              <a:extLst>
                <a:ext uri="{FF2B5EF4-FFF2-40B4-BE49-F238E27FC236}">
                  <a16:creationId xmlns:a16="http://schemas.microsoft.com/office/drawing/2014/main" id="{D54FB5E8-B4E8-4793-A6AC-54FC07864E5A}"/>
                </a:ext>
              </a:extLst>
            </p:cNvPr>
            <p:cNvSpPr/>
            <p:nvPr/>
          </p:nvSpPr>
          <p:spPr>
            <a:xfrm>
              <a:off x="9370781" y="5317349"/>
              <a:ext cx="721146" cy="927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27696918-35E5-49CB-B54E-D166D3EBDD0D}"/>
              </a:ext>
            </a:extLst>
          </p:cNvPr>
          <p:cNvCxnSpPr>
            <a:cxnSpLocks/>
          </p:cNvCxnSpPr>
          <p:nvPr/>
        </p:nvCxnSpPr>
        <p:spPr>
          <a:xfrm>
            <a:off x="6298427" y="4568133"/>
            <a:ext cx="1079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모서리가 둥근 직사각형 126">
            <a:extLst>
              <a:ext uri="{FF2B5EF4-FFF2-40B4-BE49-F238E27FC236}">
                <a16:creationId xmlns:a16="http://schemas.microsoft.com/office/drawing/2014/main" id="{27EC6CCB-3B0F-41D8-834E-CAE6342E7B97}"/>
              </a:ext>
            </a:extLst>
          </p:cNvPr>
          <p:cNvSpPr/>
          <p:nvPr/>
        </p:nvSpPr>
        <p:spPr>
          <a:xfrm>
            <a:off x="6362432" y="4483887"/>
            <a:ext cx="951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3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Converter</a:t>
            </a:r>
          </a:p>
        </p:txBody>
      </p:sp>
      <p:sp>
        <p:nvSpPr>
          <p:cNvPr id="145" name="내용 개체 틀 4">
            <a:extLst>
              <a:ext uri="{FF2B5EF4-FFF2-40B4-BE49-F238E27FC236}">
                <a16:creationId xmlns:a16="http://schemas.microsoft.com/office/drawing/2014/main" id="{099F876C-FBE4-464E-8953-6230AD8E29DC}"/>
              </a:ext>
            </a:extLst>
          </p:cNvPr>
          <p:cNvSpPr txBox="1">
            <a:spLocks/>
          </p:cNvSpPr>
          <p:nvPr/>
        </p:nvSpPr>
        <p:spPr>
          <a:xfrm>
            <a:off x="717558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46" name="그림 145">
            <a:hlinkClick r:id="rId37"/>
            <a:extLst>
              <a:ext uri="{FF2B5EF4-FFF2-40B4-BE49-F238E27FC236}">
                <a16:creationId xmlns:a16="http://schemas.microsoft.com/office/drawing/2014/main" id="{75688269-166C-41AC-8C89-40A5121AC3FE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940" y="4957642"/>
            <a:ext cx="654120" cy="283696"/>
          </a:xfrm>
          <a:prstGeom prst="rect">
            <a:avLst/>
          </a:prstGeom>
        </p:spPr>
      </p:pic>
      <p:sp>
        <p:nvSpPr>
          <p:cNvPr id="147" name="내용 개체 틀 4">
            <a:extLst>
              <a:ext uri="{FF2B5EF4-FFF2-40B4-BE49-F238E27FC236}">
                <a16:creationId xmlns:a16="http://schemas.microsoft.com/office/drawing/2014/main" id="{EE77DCDC-4596-4294-A7D8-88E0FB8AEB1C}"/>
              </a:ext>
            </a:extLst>
          </p:cNvPr>
          <p:cNvSpPr txBox="1">
            <a:spLocks/>
          </p:cNvSpPr>
          <p:nvPr/>
        </p:nvSpPr>
        <p:spPr>
          <a:xfrm>
            <a:off x="655770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39"/>
            <a:extLst>
              <a:ext uri="{FF2B5EF4-FFF2-40B4-BE49-F238E27FC236}">
                <a16:creationId xmlns:a16="http://schemas.microsoft.com/office/drawing/2014/main" id="{261AA50D-780B-4E78-B98E-B0C1FCB46D47}"/>
              </a:ext>
            </a:extLst>
          </p:cNvPr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178"/>
          <a:stretch/>
        </p:blipFill>
        <p:spPr>
          <a:xfrm>
            <a:off x="6608352" y="5324334"/>
            <a:ext cx="459297" cy="459297"/>
          </a:xfrm>
          <a:prstGeom prst="rect">
            <a:avLst/>
          </a:prstGeom>
        </p:spPr>
      </p:pic>
      <p:sp>
        <p:nvSpPr>
          <p:cNvPr id="149" name="내용 개체 틀 4">
            <a:extLst>
              <a:ext uri="{FF2B5EF4-FFF2-40B4-BE49-F238E27FC236}">
                <a16:creationId xmlns:a16="http://schemas.microsoft.com/office/drawing/2014/main" id="{880B2CC8-414A-4040-8B92-EA763EABF555}"/>
              </a:ext>
            </a:extLst>
          </p:cNvPr>
          <p:cNvSpPr txBox="1">
            <a:spLocks/>
          </p:cNvSpPr>
          <p:nvPr/>
        </p:nvSpPr>
        <p:spPr>
          <a:xfrm>
            <a:off x="6557705" y="556932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SBP-C15H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A16216-5F7A-4FCA-B2FA-51724B9A55D9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3902"/>
          <a:stretch/>
        </p:blipFill>
        <p:spPr>
          <a:xfrm>
            <a:off x="6142423" y="1515047"/>
            <a:ext cx="2764675" cy="288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49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857AA21-80ED-416D-B770-FBA89AF629A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0DF8A5E5-9490-45D0-90E5-FC75A634BA4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FCC5D1AD-E6F6-4383-9DE6-35CC99808B1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양쪽 모서리가 둥근 사각형 80">
            <a:extLst>
              <a:ext uri="{FF2B5EF4-FFF2-40B4-BE49-F238E27FC236}">
                <a16:creationId xmlns:a16="http://schemas.microsoft.com/office/drawing/2014/main" id="{D97764D6-BC32-4E48-A5CB-9CAE5F8CC58D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양쪽 모서리가 둥근 사각형 81">
            <a:extLst>
              <a:ext uri="{FF2B5EF4-FFF2-40B4-BE49-F238E27FC236}">
                <a16:creationId xmlns:a16="http://schemas.microsoft.com/office/drawing/2014/main" id="{1524AF0F-2DA6-4DED-BE9F-E1358AA411AB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양쪽 모서리가 둥근 사각형 82">
            <a:extLst>
              <a:ext uri="{FF2B5EF4-FFF2-40B4-BE49-F238E27FC236}">
                <a16:creationId xmlns:a16="http://schemas.microsoft.com/office/drawing/2014/main" id="{2804CE23-0AC3-4056-8B0E-22790E6AB873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양쪽 모서리가 둥근 사각형 83">
            <a:extLst>
              <a:ext uri="{FF2B5EF4-FFF2-40B4-BE49-F238E27FC236}">
                <a16:creationId xmlns:a16="http://schemas.microsoft.com/office/drawing/2014/main" id="{E7C46AB7-C67A-4564-8605-62172C2C684E}"/>
              </a:ext>
            </a:extLst>
          </p:cNvPr>
          <p:cNvSpPr/>
          <p:nvPr/>
        </p:nvSpPr>
        <p:spPr>
          <a:xfrm>
            <a:off x="402714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53D8EE-E830-487B-96E8-145E27BADFCD}"/>
              </a:ext>
            </a:extLst>
          </p:cNvPr>
          <p:cNvGrpSpPr/>
          <p:nvPr/>
        </p:nvGrpSpPr>
        <p:grpSpPr>
          <a:xfrm>
            <a:off x="8888603" y="5267956"/>
            <a:ext cx="180001" cy="180001"/>
            <a:chOff x="7544200" y="5288276"/>
            <a:chExt cx="180001" cy="18000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5728D4D6-84B9-4527-B0B6-88DFD8DCE2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6AFF6C69-2492-483A-873F-FD5A2866661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BB8C8245-6874-4691-BBFB-EC8E724B6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6780F47E-BADC-4AD4-BD41-CDED3E48480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9D0ADD6-8967-42AC-8FF1-F7110ED90750}"/>
              </a:ext>
            </a:extLst>
          </p:cNvPr>
          <p:cNvGrpSpPr/>
          <p:nvPr/>
        </p:nvGrpSpPr>
        <p:grpSpPr>
          <a:xfrm>
            <a:off x="7353709" y="4668514"/>
            <a:ext cx="1153146" cy="1674000"/>
            <a:chOff x="6235069" y="4638622"/>
            <a:chExt cx="1153146" cy="1674000"/>
          </a:xfrm>
        </p:grpSpPr>
        <p:sp>
          <p:nvSpPr>
            <p:cNvPr id="68" name="모서리가 둥근 직사각형 279">
              <a:extLst>
                <a:ext uri="{FF2B5EF4-FFF2-40B4-BE49-F238E27FC236}">
                  <a16:creationId xmlns:a16="http://schemas.microsoft.com/office/drawing/2014/main" id="{632AB7F1-551D-4CEC-86D7-E9CD79DE99FA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262">
              <a:extLst>
                <a:ext uri="{FF2B5EF4-FFF2-40B4-BE49-F238E27FC236}">
                  <a16:creationId xmlns:a16="http://schemas.microsoft.com/office/drawing/2014/main" id="{EA1745EA-B15C-43B7-8A80-D481175D22F8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FB12E660-B36F-4F98-8BCA-C6FE819390CD}"/>
              </a:ext>
            </a:extLst>
          </p:cNvPr>
          <p:cNvSpPr txBox="1">
            <a:spLocks/>
          </p:cNvSpPr>
          <p:nvPr/>
        </p:nvSpPr>
        <p:spPr>
          <a:xfrm>
            <a:off x="752123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4"/>
            <a:extLst>
              <a:ext uri="{FF2B5EF4-FFF2-40B4-BE49-F238E27FC236}">
                <a16:creationId xmlns:a16="http://schemas.microsoft.com/office/drawing/2014/main" id="{FE6B612D-DD74-40F0-995A-0283DF053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4168" y="4898070"/>
            <a:ext cx="652228" cy="911750"/>
          </a:xfrm>
          <a:prstGeom prst="rect">
            <a:avLst/>
          </a:prstGeom>
        </p:spPr>
      </p:pic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AB556105-2C1B-4DBB-95D7-24F1DB5CCB80}"/>
              </a:ext>
            </a:extLst>
          </p:cNvPr>
          <p:cNvGrpSpPr/>
          <p:nvPr/>
        </p:nvGrpSpPr>
        <p:grpSpPr>
          <a:xfrm>
            <a:off x="7353709" y="4483887"/>
            <a:ext cx="1153146" cy="180000"/>
            <a:chOff x="545300" y="4483887"/>
            <a:chExt cx="1153146" cy="180000"/>
          </a:xfrm>
        </p:grpSpPr>
        <p:cxnSp>
          <p:nvCxnSpPr>
            <p:cNvPr id="124" name="직선 연결선 123">
              <a:extLst>
                <a:ext uri="{FF2B5EF4-FFF2-40B4-BE49-F238E27FC236}">
                  <a16:creationId xmlns:a16="http://schemas.microsoft.com/office/drawing/2014/main" id="{35CCE318-B70E-4533-A018-2756C8674E0A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모서리가 둥근 직사각형 273">
              <a:extLst>
                <a:ext uri="{FF2B5EF4-FFF2-40B4-BE49-F238E27FC236}">
                  <a16:creationId xmlns:a16="http://schemas.microsoft.com/office/drawing/2014/main" id="{4D34BBDE-C31C-41B4-82BC-B16ED6ED4A21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8D57BF64-A10D-4919-BA31-51B14AF8F542}"/>
              </a:ext>
            </a:extLst>
          </p:cNvPr>
          <p:cNvCxnSpPr>
            <a:cxnSpLocks/>
          </p:cNvCxnSpPr>
          <p:nvPr/>
        </p:nvCxnSpPr>
        <p:spPr>
          <a:xfrm>
            <a:off x="91442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3C69D7BA-8B58-4D75-B8EF-6244BE550BAC}"/>
              </a:ext>
            </a:extLst>
          </p:cNvPr>
          <p:cNvSpPr txBox="1">
            <a:spLocks/>
          </p:cNvSpPr>
          <p:nvPr/>
        </p:nvSpPr>
        <p:spPr>
          <a:xfrm>
            <a:off x="932581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pic>
        <p:nvPicPr>
          <p:cNvPr id="128" name="그림 127">
            <a:hlinkClick r:id="rId6"/>
            <a:extLst>
              <a:ext uri="{FF2B5EF4-FFF2-40B4-BE49-F238E27FC236}">
                <a16:creationId xmlns:a16="http://schemas.microsoft.com/office/drawing/2014/main" id="{2961AD62-B88D-412E-9EFA-DD334B37C5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5979" y="4823438"/>
            <a:ext cx="1111004" cy="1111004"/>
          </a:xfrm>
          <a:prstGeom prst="rect">
            <a:avLst/>
          </a:prstGeom>
        </p:spPr>
      </p:pic>
      <p:sp>
        <p:nvSpPr>
          <p:cNvPr id="129" name="모서리가 둥근 직사각형 174">
            <a:extLst>
              <a:ext uri="{FF2B5EF4-FFF2-40B4-BE49-F238E27FC236}">
                <a16:creationId xmlns:a16="http://schemas.microsoft.com/office/drawing/2014/main" id="{12845008-5065-4A3A-A13D-6EE75D426F99}"/>
              </a:ext>
            </a:extLst>
          </p:cNvPr>
          <p:cNvSpPr/>
          <p:nvPr/>
        </p:nvSpPr>
        <p:spPr>
          <a:xfrm>
            <a:off x="948348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9F876BD5-F244-431C-AB33-D1339B768E78}"/>
              </a:ext>
            </a:extLst>
          </p:cNvPr>
          <p:cNvGrpSpPr/>
          <p:nvPr/>
        </p:nvGrpSpPr>
        <p:grpSpPr>
          <a:xfrm>
            <a:off x="3311295" y="5267956"/>
            <a:ext cx="180001" cy="180001"/>
            <a:chOff x="7544200" y="5288276"/>
            <a:chExt cx="180001" cy="180001"/>
          </a:xfrm>
        </p:grpSpPr>
        <p:sp>
          <p:nvSpPr>
            <p:cNvPr id="131" name="타원 130">
              <a:extLst>
                <a:ext uri="{FF2B5EF4-FFF2-40B4-BE49-F238E27FC236}">
                  <a16:creationId xmlns:a16="http://schemas.microsoft.com/office/drawing/2014/main" id="{BDD4A5A9-AD82-4840-8474-AB0DCCBC71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486EB175-CE60-444F-A6C6-8B66978BC8E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3" name="직선 연결선 132">
                <a:extLst>
                  <a:ext uri="{FF2B5EF4-FFF2-40B4-BE49-F238E27FC236}">
                    <a16:creationId xmlns:a16="http://schemas.microsoft.com/office/drawing/2014/main" id="{E41A2D1F-E332-402A-BAEA-E72861B565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직선 연결선 133">
                <a:extLst>
                  <a:ext uri="{FF2B5EF4-FFF2-40B4-BE49-F238E27FC236}">
                    <a16:creationId xmlns:a16="http://schemas.microsoft.com/office/drawing/2014/main" id="{41524604-B2F6-45A8-8384-FEA648549BA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256273CD-96FC-4293-8CD9-361796557D05}"/>
              </a:ext>
            </a:extLst>
          </p:cNvPr>
          <p:cNvGrpSpPr/>
          <p:nvPr/>
        </p:nvGrpSpPr>
        <p:grpSpPr>
          <a:xfrm>
            <a:off x="1775017" y="4483887"/>
            <a:ext cx="1153146" cy="1858627"/>
            <a:chOff x="1867969" y="4483887"/>
            <a:chExt cx="1153146" cy="1858627"/>
          </a:xfrm>
        </p:grpSpPr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C484847B-ECFA-47CF-AAE9-5DBAB7F272E4}"/>
                </a:ext>
              </a:extLst>
            </p:cNvPr>
            <p:cNvGrpSpPr/>
            <p:nvPr/>
          </p:nvGrpSpPr>
          <p:grpSpPr>
            <a:xfrm>
              <a:off x="1867969" y="4668514"/>
              <a:ext cx="1153146" cy="1674000"/>
              <a:chOff x="6235069" y="4638622"/>
              <a:chExt cx="1153146" cy="1674000"/>
            </a:xfrm>
          </p:grpSpPr>
          <p:sp>
            <p:nvSpPr>
              <p:cNvPr id="142" name="모서리가 둥근 직사각형 279">
                <a:extLst>
                  <a:ext uri="{FF2B5EF4-FFF2-40B4-BE49-F238E27FC236}">
                    <a16:creationId xmlns:a16="http://schemas.microsoft.com/office/drawing/2014/main" id="{1F7FE52E-00C3-4C6D-96E0-D5E3C2148B88}"/>
                  </a:ext>
                </a:extLst>
              </p:cNvPr>
              <p:cNvSpPr/>
              <p:nvPr/>
            </p:nvSpPr>
            <p:spPr>
              <a:xfrm>
                <a:off x="6235069" y="4692622"/>
                <a:ext cx="1153146" cy="1620000"/>
              </a:xfrm>
              <a:prstGeom prst="roundRect">
                <a:avLst>
                  <a:gd name="adj" fmla="val 0"/>
                </a:avLst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89A6B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143" name="모서리가 둥근 직사각형 262">
                <a:extLst>
                  <a:ext uri="{FF2B5EF4-FFF2-40B4-BE49-F238E27FC236}">
                    <a16:creationId xmlns:a16="http://schemas.microsoft.com/office/drawing/2014/main" id="{7D68E013-55B4-4432-8F7D-635B6CFE7D9A}"/>
                  </a:ext>
                </a:extLst>
              </p:cNvPr>
              <p:cNvSpPr/>
              <p:nvPr/>
            </p:nvSpPr>
            <p:spPr>
              <a:xfrm>
                <a:off x="6613642" y="4638622"/>
                <a:ext cx="396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Option</a:t>
                </a:r>
                <a:endParaRPr kumimoji="0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7" name="내용 개체 틀 4">
              <a:extLst>
                <a:ext uri="{FF2B5EF4-FFF2-40B4-BE49-F238E27FC236}">
                  <a16:creationId xmlns:a16="http://schemas.microsoft.com/office/drawing/2014/main" id="{09316628-63D8-4A2B-9515-C6953B118C5E}"/>
                </a:ext>
              </a:extLst>
            </p:cNvPr>
            <p:cNvSpPr txBox="1">
              <a:spLocks/>
            </p:cNvSpPr>
            <p:nvPr/>
          </p:nvSpPr>
          <p:spPr>
            <a:xfrm>
              <a:off x="203549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8" name="그림 137">
              <a:hlinkClick r:id="rId4"/>
              <a:extLst>
                <a:ext uri="{FF2B5EF4-FFF2-40B4-BE49-F238E27FC236}">
                  <a16:creationId xmlns:a16="http://schemas.microsoft.com/office/drawing/2014/main" id="{076239D8-D613-41FE-8B98-C3E9BE737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18428" y="4898070"/>
              <a:ext cx="652228" cy="911750"/>
            </a:xfrm>
            <a:prstGeom prst="rect">
              <a:avLst/>
            </a:prstGeom>
          </p:spPr>
        </p:pic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4021C232-2DD9-44EC-A71B-9EC9B731851D}"/>
                </a:ext>
              </a:extLst>
            </p:cNvPr>
            <p:cNvGrpSpPr/>
            <p:nvPr/>
          </p:nvGrpSpPr>
          <p:grpSpPr>
            <a:xfrm>
              <a:off x="1867969" y="4483887"/>
              <a:ext cx="1153146" cy="180000"/>
              <a:chOff x="545300" y="4483887"/>
              <a:chExt cx="1153146" cy="180000"/>
            </a:xfrm>
          </p:grpSpPr>
          <p:cxnSp>
            <p:nvCxnSpPr>
              <p:cNvPr id="140" name="직선 연결선 139">
                <a:extLst>
                  <a:ext uri="{FF2B5EF4-FFF2-40B4-BE49-F238E27FC236}">
                    <a16:creationId xmlns:a16="http://schemas.microsoft.com/office/drawing/2014/main" id="{91ED7975-4CFE-4A81-8B0B-EB0EDBC554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0" y="4573887"/>
                <a:ext cx="1153146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모서리가 둥근 직사각형 273">
                <a:extLst>
                  <a:ext uri="{FF2B5EF4-FFF2-40B4-BE49-F238E27FC236}">
                    <a16:creationId xmlns:a16="http://schemas.microsoft.com/office/drawing/2014/main" id="{D1F7AFD1-A074-40E8-AE71-E1E234842E41}"/>
                  </a:ext>
                </a:extLst>
              </p:cNvPr>
              <p:cNvSpPr/>
              <p:nvPr/>
            </p:nvSpPr>
            <p:spPr>
              <a:xfrm>
                <a:off x="885340" y="4483887"/>
                <a:ext cx="473066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5221A4FC-487D-4BF3-A97C-A93ED23841A8}"/>
              </a:ext>
            </a:extLst>
          </p:cNvPr>
          <p:cNvGrpSpPr/>
          <p:nvPr/>
        </p:nvGrpSpPr>
        <p:grpSpPr>
          <a:xfrm>
            <a:off x="3691208" y="4483887"/>
            <a:ext cx="1111004" cy="1861311"/>
            <a:chOff x="3621694" y="4483887"/>
            <a:chExt cx="1111004" cy="1861311"/>
          </a:xfrm>
        </p:grpSpPr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E048EBEA-0B50-4B42-9FDC-A61731A8A0CE}"/>
                </a:ext>
              </a:extLst>
            </p:cNvPr>
            <p:cNvCxnSpPr>
              <a:cxnSpLocks/>
            </p:cNvCxnSpPr>
            <p:nvPr/>
          </p:nvCxnSpPr>
          <p:spPr>
            <a:xfrm>
              <a:off x="3644897" y="4573887"/>
              <a:ext cx="1064599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모서리가 둥근 직사각형 49">
              <a:extLst>
                <a:ext uri="{FF2B5EF4-FFF2-40B4-BE49-F238E27FC236}">
                  <a16:creationId xmlns:a16="http://schemas.microsoft.com/office/drawing/2014/main" id="{E9B6AB5A-EF73-4AD6-941D-CDEA278ADEC5}"/>
                </a:ext>
              </a:extLst>
            </p:cNvPr>
            <p:cNvSpPr/>
            <p:nvPr/>
          </p:nvSpPr>
          <p:spPr>
            <a:xfrm>
              <a:off x="3881082" y="4483887"/>
              <a:ext cx="592228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내용 개체 틀 4">
              <a:extLst>
                <a:ext uri="{FF2B5EF4-FFF2-40B4-BE49-F238E27FC236}">
                  <a16:creationId xmlns:a16="http://schemas.microsoft.com/office/drawing/2014/main" id="{0ACCC3CC-9627-46A7-A385-B92A4BE2D94E}"/>
                </a:ext>
              </a:extLst>
            </p:cNvPr>
            <p:cNvSpPr txBox="1">
              <a:spLocks/>
            </p:cNvSpPr>
            <p:nvPr/>
          </p:nvSpPr>
          <p:spPr>
            <a:xfrm>
              <a:off x="364152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</a:p>
          </p:txBody>
        </p:sp>
        <p:pic>
          <p:nvPicPr>
            <p:cNvPr id="148" name="그림 147">
              <a:hlinkClick r:id="rId8"/>
              <a:extLst>
                <a:ext uri="{FF2B5EF4-FFF2-40B4-BE49-F238E27FC236}">
                  <a16:creationId xmlns:a16="http://schemas.microsoft.com/office/drawing/2014/main" id="{3FA6B6AC-0EB4-4760-9F45-2A1BE81DE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694" y="4823051"/>
              <a:ext cx="1111004" cy="1111004"/>
            </a:xfrm>
            <a:prstGeom prst="rect">
              <a:avLst/>
            </a:prstGeom>
          </p:spPr>
        </p:pic>
      </p:grpSp>
      <p:pic>
        <p:nvPicPr>
          <p:cNvPr id="149" name="그림 148">
            <a:extLst>
              <a:ext uri="{FF2B5EF4-FFF2-40B4-BE49-F238E27FC236}">
                <a16:creationId xmlns:a16="http://schemas.microsoft.com/office/drawing/2014/main" id="{A8379B18-3577-48BA-8B6B-1A2C7EA6217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3113" y="1520824"/>
            <a:ext cx="5646172" cy="2880000"/>
          </a:xfrm>
          <a:prstGeom prst="rect">
            <a:avLst/>
          </a:prstGeom>
        </p:spPr>
      </p:pic>
      <p:pic>
        <p:nvPicPr>
          <p:cNvPr id="150" name="그림 149">
            <a:extLst>
              <a:ext uri="{FF2B5EF4-FFF2-40B4-BE49-F238E27FC236}">
                <a16:creationId xmlns:a16="http://schemas.microsoft.com/office/drawing/2014/main" id="{4793BFD8-DBC6-402E-BCDD-A9ABEDD98B5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440" y="1520824"/>
            <a:ext cx="5646174" cy="2880000"/>
          </a:xfrm>
          <a:prstGeom prst="rect">
            <a:avLst/>
          </a:prstGeom>
        </p:spPr>
      </p:pic>
      <p:sp>
        <p:nvSpPr>
          <p:cNvPr id="81" name="자유형: 도형 80">
            <a:hlinkClick r:id="rId12" action="ppaction://hlinksldjump"/>
            <a:extLst>
              <a:ext uri="{FF2B5EF4-FFF2-40B4-BE49-F238E27FC236}">
                <a16:creationId xmlns:a16="http://schemas.microsoft.com/office/drawing/2014/main" id="{B01AAB16-42A0-4641-B387-95A763B78FAB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hlinkClick r:id="rId13" action="ppaction://hlinksldjump"/>
            <a:extLst>
              <a:ext uri="{FF2B5EF4-FFF2-40B4-BE49-F238E27FC236}">
                <a16:creationId xmlns:a16="http://schemas.microsoft.com/office/drawing/2014/main" id="{98006A8D-FA2B-4DE7-AA57-F10D9256C400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: 도형 82">
            <a:hlinkClick r:id="rId14" action="ppaction://hlinksldjump"/>
            <a:extLst>
              <a:ext uri="{FF2B5EF4-FFF2-40B4-BE49-F238E27FC236}">
                <a16:creationId xmlns:a16="http://schemas.microsoft.com/office/drawing/2014/main" id="{88BFEA99-97FC-43FD-9B10-317EBA889AFF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: 도형 83">
            <a:hlinkClick r:id="rId15" action="ppaction://hlinksldjump"/>
            <a:extLst>
              <a:ext uri="{FF2B5EF4-FFF2-40B4-BE49-F238E27FC236}">
                <a16:creationId xmlns:a16="http://schemas.microsoft.com/office/drawing/2014/main" id="{18ACE873-AE0F-4A18-8A51-351B11247E9F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hlinkClick r:id="rId16" action="ppaction://hlinksldjump"/>
            <a:extLst>
              <a:ext uri="{FF2B5EF4-FFF2-40B4-BE49-F238E27FC236}">
                <a16:creationId xmlns:a16="http://schemas.microsoft.com/office/drawing/2014/main" id="{81164621-FC18-4703-B1D9-431A9376D0D2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17" action="ppaction://hlinksldjump"/>
            <a:extLst>
              <a:ext uri="{FF2B5EF4-FFF2-40B4-BE49-F238E27FC236}">
                <a16:creationId xmlns:a16="http://schemas.microsoft.com/office/drawing/2014/main" id="{6EFC0FCE-5C01-4355-A021-E2559E6EF30C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사각형: 둥근 모서리 86">
            <a:hlinkClick r:id="rId18" action="ppaction://hlinksldjump"/>
            <a:extLst>
              <a:ext uri="{FF2B5EF4-FFF2-40B4-BE49-F238E27FC236}">
                <a16:creationId xmlns:a16="http://schemas.microsoft.com/office/drawing/2014/main" id="{803A6180-65E7-4C26-88E1-D748CEC5D0EE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19" action="ppaction://hlinksldjump"/>
            <a:extLst>
              <a:ext uri="{FF2B5EF4-FFF2-40B4-BE49-F238E27FC236}">
                <a16:creationId xmlns:a16="http://schemas.microsoft.com/office/drawing/2014/main" id="{E6F7B0B5-4627-4683-8ABA-EB9E50A5A1A3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20" action="ppaction://hlinksldjump"/>
            <a:extLst>
              <a:ext uri="{FF2B5EF4-FFF2-40B4-BE49-F238E27FC236}">
                <a16:creationId xmlns:a16="http://schemas.microsoft.com/office/drawing/2014/main" id="{0382E85E-D4B5-4F35-B759-50D1DC4E8D6D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직사각형 89">
            <a:hlinkClick r:id="rId21" action="ppaction://hlinksldjump"/>
            <a:extLst>
              <a:ext uri="{FF2B5EF4-FFF2-40B4-BE49-F238E27FC236}">
                <a16:creationId xmlns:a16="http://schemas.microsoft.com/office/drawing/2014/main" id="{2B5C1FE0-B183-4280-BC76-7CFFA209DE38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0CDC68A7-E191-491F-B78C-476504F3B65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70055065-30A5-47EC-A0AA-16A8B188D08D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461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1F95926B-8218-46E8-9D07-028DD102AF53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AFBCF45F-D939-424A-9EF9-0B5CB64601D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434A1B1-1276-497A-8076-42694A8E8BA6}"/>
              </a:ext>
            </a:extLst>
          </p:cNvPr>
          <p:cNvGrpSpPr/>
          <p:nvPr/>
        </p:nvGrpSpPr>
        <p:grpSpPr>
          <a:xfrm>
            <a:off x="6892214" y="5283196"/>
            <a:ext cx="180001" cy="180001"/>
            <a:chOff x="7544200" y="5288276"/>
            <a:chExt cx="180001" cy="18000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494AA47-780A-4D26-8916-8340D9B463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575D14E-EBAD-4C91-A0E8-F17EE76587F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AC76276A-0815-4ABF-BC04-322BF91EB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D67BDCB9-877C-495A-AB25-E8D3667B34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AFCA8FDD-1E67-43CC-9003-9CD81AFFF2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03007" y="4819539"/>
            <a:ext cx="1111004" cy="1111004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716E91F4-138E-4442-8C2B-513616076102}"/>
              </a:ext>
            </a:extLst>
          </p:cNvPr>
          <p:cNvSpPr txBox="1">
            <a:spLocks/>
          </p:cNvSpPr>
          <p:nvPr/>
        </p:nvSpPr>
        <p:spPr>
          <a:xfrm>
            <a:off x="4222838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7713DF32-3C92-4904-81A1-BFBE0CCDCF55}"/>
              </a:ext>
            </a:extLst>
          </p:cNvPr>
          <p:cNvSpPr txBox="1">
            <a:spLocks/>
          </p:cNvSpPr>
          <p:nvPr/>
        </p:nvSpPr>
        <p:spPr>
          <a:xfrm>
            <a:off x="5568723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8FCA82-C87A-400D-BA2B-79BCD3E993A6}"/>
              </a:ext>
            </a:extLst>
          </p:cNvPr>
          <p:cNvCxnSpPr>
            <a:cxnSpLocks/>
          </p:cNvCxnSpPr>
          <p:nvPr/>
        </p:nvCxnSpPr>
        <p:spPr>
          <a:xfrm>
            <a:off x="4349353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74">
            <a:extLst>
              <a:ext uri="{FF2B5EF4-FFF2-40B4-BE49-F238E27FC236}">
                <a16:creationId xmlns:a16="http://schemas.microsoft.com/office/drawing/2014/main" id="{5F5BE9D5-FFED-4D0E-B5EB-3C364AEA57CC}"/>
              </a:ext>
            </a:extLst>
          </p:cNvPr>
          <p:cNvSpPr/>
          <p:nvPr/>
        </p:nvSpPr>
        <p:spPr>
          <a:xfrm>
            <a:off x="4912467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4"/>
            <a:extLst>
              <a:ext uri="{FF2B5EF4-FFF2-40B4-BE49-F238E27FC236}">
                <a16:creationId xmlns:a16="http://schemas.microsoft.com/office/drawing/2014/main" id="{03260EF4-6FA3-4B70-A429-1E6795276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8892" y="4819539"/>
            <a:ext cx="1111004" cy="1111004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0082604-31A3-40E8-86EE-7839942A483D}"/>
              </a:ext>
            </a:extLst>
          </p:cNvPr>
          <p:cNvSpPr txBox="1">
            <a:spLocks/>
          </p:cNvSpPr>
          <p:nvPr/>
        </p:nvSpPr>
        <p:spPr>
          <a:xfrm>
            <a:off x="5254734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6" name="그림 15">
            <a:hlinkClick r:id="rId6"/>
            <a:extLst>
              <a:ext uri="{FF2B5EF4-FFF2-40B4-BE49-F238E27FC236}">
                <a16:creationId xmlns:a16="http://schemas.microsoft.com/office/drawing/2014/main" id="{8FD64086-78DA-4703-9685-28B8C54204B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17348" y="4815850"/>
            <a:ext cx="1116000" cy="1116000"/>
          </a:xfrm>
          <a:prstGeom prst="rect">
            <a:avLst/>
          </a:prstGeom>
        </p:spPr>
      </p:pic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E7AD50BC-0B7D-4890-BD84-1A82C3FC87D8}"/>
              </a:ext>
            </a:extLst>
          </p:cNvPr>
          <p:cNvSpPr txBox="1">
            <a:spLocks/>
          </p:cNvSpPr>
          <p:nvPr/>
        </p:nvSpPr>
        <p:spPr>
          <a:xfrm>
            <a:off x="7139677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3BC292F-96F6-4852-AC87-C594636688C8}"/>
              </a:ext>
            </a:extLst>
          </p:cNvPr>
          <p:cNvCxnSpPr>
            <a:cxnSpLocks/>
          </p:cNvCxnSpPr>
          <p:nvPr/>
        </p:nvCxnSpPr>
        <p:spPr>
          <a:xfrm>
            <a:off x="7099348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126">
            <a:extLst>
              <a:ext uri="{FF2B5EF4-FFF2-40B4-BE49-F238E27FC236}">
                <a16:creationId xmlns:a16="http://schemas.microsoft.com/office/drawing/2014/main" id="{4E4CE46E-2A4F-4208-B96C-8D85F73EEA32}"/>
              </a:ext>
            </a:extLst>
          </p:cNvPr>
          <p:cNvSpPr/>
          <p:nvPr/>
        </p:nvSpPr>
        <p:spPr>
          <a:xfrm>
            <a:off x="7157516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03EA43D-4900-446F-A2B3-A3DD83F845ED}"/>
              </a:ext>
            </a:extLst>
          </p:cNvPr>
          <p:cNvGrpSpPr/>
          <p:nvPr/>
        </p:nvGrpSpPr>
        <p:grpSpPr>
          <a:xfrm>
            <a:off x="3839716" y="5267956"/>
            <a:ext cx="180001" cy="180001"/>
            <a:chOff x="7544200" y="5288276"/>
            <a:chExt cx="180001" cy="180001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D70FD852-E6F1-4238-A9DA-97E81EC6A7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7E32F20B-383E-449F-95A6-6D07B05412A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7ED068A3-4309-4929-99D7-2F18B78F0C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연결선 32">
                <a:extLst>
                  <a:ext uri="{FF2B5EF4-FFF2-40B4-BE49-F238E27FC236}">
                    <a16:creationId xmlns:a16="http://schemas.microsoft.com/office/drawing/2014/main" id="{651878DE-DB84-4D32-BCFE-52541D992B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351AEACF-20CB-4716-9A28-7BD3A69255D0}"/>
              </a:ext>
            </a:extLst>
          </p:cNvPr>
          <p:cNvGrpSpPr/>
          <p:nvPr/>
        </p:nvGrpSpPr>
        <p:grpSpPr>
          <a:xfrm>
            <a:off x="2408834" y="4668514"/>
            <a:ext cx="1153146" cy="1674000"/>
            <a:chOff x="6235069" y="4638622"/>
            <a:chExt cx="1153146" cy="1674000"/>
          </a:xfrm>
        </p:grpSpPr>
        <p:sp>
          <p:nvSpPr>
            <p:cNvPr id="35" name="모서리가 둥근 직사각형 279">
              <a:extLst>
                <a:ext uri="{FF2B5EF4-FFF2-40B4-BE49-F238E27FC236}">
                  <a16:creationId xmlns:a16="http://schemas.microsoft.com/office/drawing/2014/main" id="{853D7E00-6C06-4092-9A41-5B52B3D97637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36" name="모서리가 둥근 직사각형 262">
              <a:extLst>
                <a:ext uri="{FF2B5EF4-FFF2-40B4-BE49-F238E27FC236}">
                  <a16:creationId xmlns:a16="http://schemas.microsoft.com/office/drawing/2014/main" id="{E4CB3660-D6AB-44C1-AA23-F3822CA70EB0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37" name="내용 개체 틀 4">
            <a:extLst>
              <a:ext uri="{FF2B5EF4-FFF2-40B4-BE49-F238E27FC236}">
                <a16:creationId xmlns:a16="http://schemas.microsoft.com/office/drawing/2014/main" id="{8DC11983-0B8D-41C3-8DBC-AC84FFB1EB46}"/>
              </a:ext>
            </a:extLst>
          </p:cNvPr>
          <p:cNvSpPr txBox="1">
            <a:spLocks/>
          </p:cNvSpPr>
          <p:nvPr/>
        </p:nvSpPr>
        <p:spPr>
          <a:xfrm>
            <a:off x="257636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림 37">
            <a:hlinkClick r:id="rId8"/>
            <a:extLst>
              <a:ext uri="{FF2B5EF4-FFF2-40B4-BE49-F238E27FC236}">
                <a16:creationId xmlns:a16="http://schemas.microsoft.com/office/drawing/2014/main" id="{AAA42375-1E5F-47D4-802A-7928663BA1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293" y="4898070"/>
            <a:ext cx="652228" cy="911750"/>
          </a:xfrm>
          <a:prstGeom prst="rect">
            <a:avLst/>
          </a:prstGeom>
        </p:spPr>
      </p:pic>
      <p:grpSp>
        <p:nvGrpSpPr>
          <p:cNvPr id="39" name="그룹 38">
            <a:extLst>
              <a:ext uri="{FF2B5EF4-FFF2-40B4-BE49-F238E27FC236}">
                <a16:creationId xmlns:a16="http://schemas.microsoft.com/office/drawing/2014/main" id="{B4E7C33C-DC70-4768-85BB-A93CCCF46734}"/>
              </a:ext>
            </a:extLst>
          </p:cNvPr>
          <p:cNvGrpSpPr/>
          <p:nvPr/>
        </p:nvGrpSpPr>
        <p:grpSpPr>
          <a:xfrm>
            <a:off x="2408834" y="4483887"/>
            <a:ext cx="1153146" cy="180000"/>
            <a:chOff x="545300" y="4483887"/>
            <a:chExt cx="1153146" cy="180000"/>
          </a:xfrm>
        </p:grpSpPr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5453322E-FC9B-4368-AC0C-67F14BD08C77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모서리가 둥근 직사각형 273">
              <a:extLst>
                <a:ext uri="{FF2B5EF4-FFF2-40B4-BE49-F238E27FC236}">
                  <a16:creationId xmlns:a16="http://schemas.microsoft.com/office/drawing/2014/main" id="{C0D46E79-6A43-40D7-A7D7-A96F28B12E01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8A34F1AC-94F1-4101-9540-A9A0F4B08FFE}"/>
              </a:ext>
            </a:extLst>
          </p:cNvPr>
          <p:cNvSpPr txBox="1">
            <a:spLocks/>
          </p:cNvSpPr>
          <p:nvPr/>
        </p:nvSpPr>
        <p:spPr>
          <a:xfrm>
            <a:off x="8671491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0AD2211-71A5-49B1-8329-F3AABFD5209A}"/>
              </a:ext>
            </a:extLst>
          </p:cNvPr>
          <p:cNvCxnSpPr>
            <a:cxnSpLocks/>
          </p:cNvCxnSpPr>
          <p:nvPr/>
        </p:nvCxnSpPr>
        <p:spPr>
          <a:xfrm>
            <a:off x="8631162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126">
            <a:extLst>
              <a:ext uri="{FF2B5EF4-FFF2-40B4-BE49-F238E27FC236}">
                <a16:creationId xmlns:a16="http://schemas.microsoft.com/office/drawing/2014/main" id="{64FBEB97-112C-4353-86CB-DE30F6D4C12D}"/>
              </a:ext>
            </a:extLst>
          </p:cNvPr>
          <p:cNvSpPr/>
          <p:nvPr/>
        </p:nvSpPr>
        <p:spPr>
          <a:xfrm>
            <a:off x="8703162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28CDD56-3EFD-4BFC-BB4D-0AE3EA34100D}"/>
              </a:ext>
            </a:extLst>
          </p:cNvPr>
          <p:cNvGrpSpPr/>
          <p:nvPr/>
        </p:nvGrpSpPr>
        <p:grpSpPr>
          <a:xfrm>
            <a:off x="8382202" y="5283196"/>
            <a:ext cx="180001" cy="180001"/>
            <a:chOff x="7544200" y="5288276"/>
            <a:chExt cx="180001" cy="180001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680ED36A-E519-4BF5-8010-ADCC3E3585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97FA8D3E-A155-4733-999B-F75356C16FD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B91B4E4D-3EC1-40EF-BC8E-3B28405743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D65BB527-1830-429E-A557-01FCD7B4DCA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그림 51">
            <a:hlinkClick r:id="rId10"/>
            <a:extLst>
              <a:ext uri="{FF2B5EF4-FFF2-40B4-BE49-F238E27FC236}">
                <a16:creationId xmlns:a16="http://schemas.microsoft.com/office/drawing/2014/main" id="{F3DF5086-4807-4BE1-9F91-B5C0F5B69B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1660" y="4823438"/>
            <a:ext cx="1111004" cy="1111004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1DF7B2A6-20A8-4376-8016-BDE7EDECF63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052630" cy="2880000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ADC47C40-8DB3-4FFA-A4F4-33DD226D49A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0" y="1520824"/>
            <a:ext cx="6121400" cy="288000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005335C6-C33E-424F-A631-AF71634F2BC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7539" y="1520824"/>
            <a:ext cx="5406472" cy="2880000"/>
          </a:xfrm>
          <a:prstGeom prst="rect">
            <a:avLst/>
          </a:prstGeom>
        </p:spPr>
      </p:pic>
      <p:sp>
        <p:nvSpPr>
          <p:cNvPr id="56" name="자유형: 도형 55">
            <a:hlinkClick r:id="rId15" action="ppaction://hlinksldjump"/>
            <a:extLst>
              <a:ext uri="{FF2B5EF4-FFF2-40B4-BE49-F238E27FC236}">
                <a16:creationId xmlns:a16="http://schemas.microsoft.com/office/drawing/2014/main" id="{F0C21AD7-3597-4072-82F0-59BB1D0EA233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16" action="ppaction://hlinksldjump"/>
            <a:extLst>
              <a:ext uri="{FF2B5EF4-FFF2-40B4-BE49-F238E27FC236}">
                <a16:creationId xmlns:a16="http://schemas.microsoft.com/office/drawing/2014/main" id="{56F8FD52-1E83-4992-9505-DD3CA218186D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: 도형 57">
            <a:hlinkClick r:id="rId17" action="ppaction://hlinksldjump"/>
            <a:extLst>
              <a:ext uri="{FF2B5EF4-FFF2-40B4-BE49-F238E27FC236}">
                <a16:creationId xmlns:a16="http://schemas.microsoft.com/office/drawing/2014/main" id="{B5DFB703-CE1D-4ED3-A180-A57E8039A529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18" action="ppaction://hlinksldjump"/>
            <a:extLst>
              <a:ext uri="{FF2B5EF4-FFF2-40B4-BE49-F238E27FC236}">
                <a16:creationId xmlns:a16="http://schemas.microsoft.com/office/drawing/2014/main" id="{16A8D59A-1795-4782-B6C2-B0C823851A99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19" action="ppaction://hlinksldjump"/>
            <a:extLst>
              <a:ext uri="{FF2B5EF4-FFF2-40B4-BE49-F238E27FC236}">
                <a16:creationId xmlns:a16="http://schemas.microsoft.com/office/drawing/2014/main" id="{6A535379-BD3A-4702-9206-1D7C504C075A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20" action="ppaction://hlinksldjump"/>
            <a:extLst>
              <a:ext uri="{FF2B5EF4-FFF2-40B4-BE49-F238E27FC236}">
                <a16:creationId xmlns:a16="http://schemas.microsoft.com/office/drawing/2014/main" id="{BAB062A8-3657-4C29-AAAC-C579A1A603FD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사각형: 둥근 모서리 61">
            <a:hlinkClick r:id="rId21" action="ppaction://hlinksldjump"/>
            <a:extLst>
              <a:ext uri="{FF2B5EF4-FFF2-40B4-BE49-F238E27FC236}">
                <a16:creationId xmlns:a16="http://schemas.microsoft.com/office/drawing/2014/main" id="{F238D838-FF45-43C6-B835-42D72607FDF9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22" action="ppaction://hlinksldjump"/>
            <a:extLst>
              <a:ext uri="{FF2B5EF4-FFF2-40B4-BE49-F238E27FC236}">
                <a16:creationId xmlns:a16="http://schemas.microsoft.com/office/drawing/2014/main" id="{211D6D14-D26C-4D75-90BD-723F5537C9B2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63">
            <a:hlinkClick r:id="rId23" action="ppaction://hlinksldjump"/>
            <a:extLst>
              <a:ext uri="{FF2B5EF4-FFF2-40B4-BE49-F238E27FC236}">
                <a16:creationId xmlns:a16="http://schemas.microsoft.com/office/drawing/2014/main" id="{E91B91C8-953E-4232-BF54-ECCA53560F52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직사각형 64">
            <a:hlinkClick r:id="rId24" action="ppaction://hlinksldjump"/>
            <a:extLst>
              <a:ext uri="{FF2B5EF4-FFF2-40B4-BE49-F238E27FC236}">
                <a16:creationId xmlns:a16="http://schemas.microsoft.com/office/drawing/2014/main" id="{327AB8BB-B274-45C9-9759-9012C5F154F4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7">
            <a:hlinkClick r:id="rId25" action="ppaction://hlinksldjump"/>
            <a:extLst>
              <a:ext uri="{FF2B5EF4-FFF2-40B4-BE49-F238E27FC236}">
                <a16:creationId xmlns:a16="http://schemas.microsoft.com/office/drawing/2014/main" id="{BB24F2C8-8E23-4364-A033-1BAA86E27C3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8">
            <a:hlinkClick r:id="rId26" action="ppaction://hlinksldjump"/>
            <a:extLst>
              <a:ext uri="{FF2B5EF4-FFF2-40B4-BE49-F238E27FC236}">
                <a16:creationId xmlns:a16="http://schemas.microsoft.com/office/drawing/2014/main" id="{3D7B0DD6-BF6D-42D9-BF24-96357C68E42E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F56034-550F-495D-B56D-FDE4CBE308B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8">
            <a:hlinkClick r:id="rId27" action="ppaction://hlinksldjump"/>
            <a:extLst>
              <a:ext uri="{FF2B5EF4-FFF2-40B4-BE49-F238E27FC236}">
                <a16:creationId xmlns:a16="http://schemas.microsoft.com/office/drawing/2014/main" id="{EFF093A8-8B71-4639-969A-33FBD55203B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1">
            <a:hlinkClick r:id="rId28" action="ppaction://hlinksldjump"/>
            <a:extLst>
              <a:ext uri="{FF2B5EF4-FFF2-40B4-BE49-F238E27FC236}">
                <a16:creationId xmlns:a16="http://schemas.microsoft.com/office/drawing/2014/main" id="{F4ABCFE3-B5B7-4A40-B674-D9EEB845D97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56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1234A8A3-C817-4A61-91A3-0E3F21BE63F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1">
            <a:extLst>
              <a:ext uri="{FF2B5EF4-FFF2-40B4-BE49-F238E27FC236}">
                <a16:creationId xmlns:a16="http://schemas.microsoft.com/office/drawing/2014/main" id="{BD00FE0A-0AEB-478F-944F-FAF4C8894D7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739DE3-6390-4ED9-90B6-A3E4DF0498F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id="{B270472F-BFD1-4E36-8B13-1B60994D8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7"/>
          <a:stretch/>
        </p:blipFill>
        <p:spPr>
          <a:xfrm>
            <a:off x="407987" y="1520824"/>
            <a:ext cx="6200042" cy="2880000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5CF943E4-C811-4CC3-8B27-C860AF4149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537"/>
          <a:stretch/>
        </p:blipFill>
        <p:spPr>
          <a:xfrm>
            <a:off x="5353281" y="1520824"/>
            <a:ext cx="6430730" cy="2880000"/>
          </a:xfrm>
          <a:prstGeom prst="rect">
            <a:avLst/>
          </a:prstGeom>
        </p:spPr>
      </p:pic>
      <p:sp>
        <p:nvSpPr>
          <p:cNvPr id="68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3F36BD30-FF50-4B4A-A957-ED6AC9A2AF4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9F4751AD-76C9-4C50-AD61-47087BACAEC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62AA797E-BE92-42B9-A745-57819B68DC36}"/>
              </a:ext>
            </a:extLst>
          </p:cNvPr>
          <p:cNvCxnSpPr>
            <a:cxnSpLocks/>
          </p:cNvCxnSpPr>
          <p:nvPr/>
        </p:nvCxnSpPr>
        <p:spPr>
          <a:xfrm>
            <a:off x="8035806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245">
            <a:extLst>
              <a:ext uri="{FF2B5EF4-FFF2-40B4-BE49-F238E27FC236}">
                <a16:creationId xmlns:a16="http://schemas.microsoft.com/office/drawing/2014/main" id="{E1E026FB-C30E-45EC-9766-F03A8A73C775}"/>
              </a:ext>
            </a:extLst>
          </p:cNvPr>
          <p:cNvSpPr/>
          <p:nvPr/>
        </p:nvSpPr>
        <p:spPr>
          <a:xfrm>
            <a:off x="8107806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32" name="내용 개체 틀 4">
            <a:extLst>
              <a:ext uri="{FF2B5EF4-FFF2-40B4-BE49-F238E27FC236}">
                <a16:creationId xmlns:a16="http://schemas.microsoft.com/office/drawing/2014/main" id="{2CEA0A46-E6F9-4F41-8193-3CBF290965EA}"/>
              </a:ext>
            </a:extLst>
          </p:cNvPr>
          <p:cNvSpPr txBox="1">
            <a:spLocks/>
          </p:cNvSpPr>
          <p:nvPr/>
        </p:nvSpPr>
        <p:spPr>
          <a:xfrm>
            <a:off x="8076135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46B23F9-7A75-40DA-8E6A-5554A1A03F78}"/>
              </a:ext>
            </a:extLst>
          </p:cNvPr>
          <p:cNvGrpSpPr/>
          <p:nvPr/>
        </p:nvGrpSpPr>
        <p:grpSpPr>
          <a:xfrm>
            <a:off x="7821008" y="5288276"/>
            <a:ext cx="180001" cy="180001"/>
            <a:chOff x="7544200" y="5288276"/>
            <a:chExt cx="180001" cy="180001"/>
          </a:xfrm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2D82695-CA5A-4CB4-83F1-AA96B5C3AA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927AB1D-0DCF-46D0-A707-2E020A37FFC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2D3710B1-9660-4145-A882-69AF9B970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E99FB6F-A33E-47B0-8436-517E793840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009D8668-E7F5-4C76-BC6A-F263E607B4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6304" y="4823438"/>
            <a:ext cx="1111004" cy="1111004"/>
          </a:xfrm>
          <a:prstGeom prst="rect">
            <a:avLst/>
          </a:prstGeom>
        </p:spPr>
      </p:pic>
      <p:pic>
        <p:nvPicPr>
          <p:cNvPr id="70" name="그림 69">
            <a:hlinkClick r:id="rId8"/>
            <a:extLst>
              <a:ext uri="{FF2B5EF4-FFF2-40B4-BE49-F238E27FC236}">
                <a16:creationId xmlns:a16="http://schemas.microsoft.com/office/drawing/2014/main" id="{F3B1033F-99E7-4ABD-963A-BD923609F9C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735451" y="4819923"/>
            <a:ext cx="1116708" cy="1116706"/>
          </a:xfrm>
          <a:prstGeom prst="rect">
            <a:avLst/>
          </a:prstGeom>
        </p:spPr>
      </p:pic>
      <p:pic>
        <p:nvPicPr>
          <p:cNvPr id="71" name="그림 70">
            <a:hlinkClick r:id="rId10"/>
            <a:extLst>
              <a:ext uri="{FF2B5EF4-FFF2-40B4-BE49-F238E27FC236}">
                <a16:creationId xmlns:a16="http://schemas.microsoft.com/office/drawing/2014/main" id="{22D9E82C-3AB7-46B1-8D47-31523C1B44E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8364" y="4820930"/>
            <a:ext cx="1114693" cy="1114693"/>
          </a:xfrm>
          <a:prstGeom prst="rect">
            <a:avLst/>
          </a:prstGeom>
        </p:spPr>
      </p:pic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082B2CEB-C565-4E51-BC09-87742D6BAF13}"/>
              </a:ext>
            </a:extLst>
          </p:cNvPr>
          <p:cNvSpPr txBox="1">
            <a:spLocks/>
          </p:cNvSpPr>
          <p:nvPr/>
        </p:nvSpPr>
        <p:spPr>
          <a:xfrm>
            <a:off x="538937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F3EF1A2-570C-4ABD-A5F9-F66C12CEB0D0}"/>
              </a:ext>
            </a:extLst>
          </p:cNvPr>
          <p:cNvSpPr txBox="1">
            <a:spLocks/>
          </p:cNvSpPr>
          <p:nvPr/>
        </p:nvSpPr>
        <p:spPr>
          <a:xfrm>
            <a:off x="6762536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6D532A92-2F93-4A53-B2DA-BE8665FA8D32}"/>
              </a:ext>
            </a:extLst>
          </p:cNvPr>
          <p:cNvSpPr txBox="1">
            <a:spLocks/>
          </p:cNvSpPr>
          <p:nvPr/>
        </p:nvSpPr>
        <p:spPr>
          <a:xfrm>
            <a:off x="3076467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CD1C6232-CE5C-4926-9714-76CEA33F5477}"/>
              </a:ext>
            </a:extLst>
          </p:cNvPr>
          <p:cNvSpPr txBox="1">
            <a:spLocks/>
          </p:cNvSpPr>
          <p:nvPr/>
        </p:nvSpPr>
        <p:spPr>
          <a:xfrm>
            <a:off x="4050302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그림 75">
            <a:hlinkClick r:id="rId12"/>
            <a:extLst>
              <a:ext uri="{FF2B5EF4-FFF2-40B4-BE49-F238E27FC236}">
                <a16:creationId xmlns:a16="http://schemas.microsoft.com/office/drawing/2014/main" id="{0874AD1C-A5B1-4AC7-B7B8-ED7E2E1E671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3273" y="4922401"/>
            <a:ext cx="652228" cy="911750"/>
          </a:xfrm>
          <a:prstGeom prst="rect">
            <a:avLst/>
          </a:prstGeom>
        </p:spPr>
      </p:pic>
      <p:pic>
        <p:nvPicPr>
          <p:cNvPr id="77" name="그림 76">
            <a:hlinkClick r:id="rId14"/>
            <a:extLst>
              <a:ext uri="{FF2B5EF4-FFF2-40B4-BE49-F238E27FC236}">
                <a16:creationId xmlns:a16="http://schemas.microsoft.com/office/drawing/2014/main" id="{C9B6B7E7-1E04-4A5F-8BA3-717EB57B947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033" y="4913726"/>
            <a:ext cx="721720" cy="929100"/>
          </a:xfrm>
          <a:prstGeom prst="rect">
            <a:avLst/>
          </a:prstGeom>
        </p:spPr>
      </p:pic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90DF751F-5944-41C4-B931-8AE775908302}"/>
              </a:ext>
            </a:extLst>
          </p:cNvPr>
          <p:cNvCxnSpPr>
            <a:cxnSpLocks/>
          </p:cNvCxnSpPr>
          <p:nvPr/>
        </p:nvCxnSpPr>
        <p:spPr>
          <a:xfrm>
            <a:off x="3004190" y="4577166"/>
            <a:ext cx="455147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모서리가 둥근 직사각형 174">
            <a:extLst>
              <a:ext uri="{FF2B5EF4-FFF2-40B4-BE49-F238E27FC236}">
                <a16:creationId xmlns:a16="http://schemas.microsoft.com/office/drawing/2014/main" id="{7103E691-0ECD-415C-A308-E467BEE74B56}"/>
              </a:ext>
            </a:extLst>
          </p:cNvPr>
          <p:cNvSpPr/>
          <p:nvPr/>
        </p:nvSpPr>
        <p:spPr>
          <a:xfrm>
            <a:off x="4665857" y="4487166"/>
            <a:ext cx="1228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내용 개체 틀 4">
            <a:extLst>
              <a:ext uri="{FF2B5EF4-FFF2-40B4-BE49-F238E27FC236}">
                <a16:creationId xmlns:a16="http://schemas.microsoft.com/office/drawing/2014/main" id="{B707B4B8-D416-449B-8833-547DD12993D9}"/>
              </a:ext>
            </a:extLst>
          </p:cNvPr>
          <p:cNvSpPr txBox="1">
            <a:spLocks/>
          </p:cNvSpPr>
          <p:nvPr/>
        </p:nvSpPr>
        <p:spPr>
          <a:xfrm>
            <a:off x="3797184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1" name="내용 개체 틀 4">
            <a:extLst>
              <a:ext uri="{FF2B5EF4-FFF2-40B4-BE49-F238E27FC236}">
                <a16:creationId xmlns:a16="http://schemas.microsoft.com/office/drawing/2014/main" id="{AC1FC802-8B30-4C22-8170-84F777BE4119}"/>
              </a:ext>
            </a:extLst>
          </p:cNvPr>
          <p:cNvSpPr txBox="1">
            <a:spLocks/>
          </p:cNvSpPr>
          <p:nvPr/>
        </p:nvSpPr>
        <p:spPr>
          <a:xfrm>
            <a:off x="648229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2" name="모서리가 둥근 직사각형 283">
            <a:extLst>
              <a:ext uri="{FF2B5EF4-FFF2-40B4-BE49-F238E27FC236}">
                <a16:creationId xmlns:a16="http://schemas.microsoft.com/office/drawing/2014/main" id="{3205822D-3E3D-4196-AA09-7E3F3514294C}"/>
              </a:ext>
            </a:extLst>
          </p:cNvPr>
          <p:cNvSpPr/>
          <p:nvPr/>
        </p:nvSpPr>
        <p:spPr>
          <a:xfrm>
            <a:off x="3004190" y="4722513"/>
            <a:ext cx="1889185" cy="162000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3" name="모서리가 둥근 직사각형 253">
            <a:extLst>
              <a:ext uri="{FF2B5EF4-FFF2-40B4-BE49-F238E27FC236}">
                <a16:creationId xmlns:a16="http://schemas.microsoft.com/office/drawing/2014/main" id="{ECFDFB69-B0A1-4200-AB66-4EEA43522A52}"/>
              </a:ext>
            </a:extLst>
          </p:cNvPr>
          <p:cNvSpPr/>
          <p:nvPr/>
        </p:nvSpPr>
        <p:spPr>
          <a:xfrm>
            <a:off x="3750782" y="46711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B2DBEC6E-EC1F-4CC0-99F3-DD9CE68E23F5}"/>
              </a:ext>
            </a:extLst>
          </p:cNvPr>
          <p:cNvGrpSpPr/>
          <p:nvPr/>
        </p:nvGrpSpPr>
        <p:grpSpPr>
          <a:xfrm>
            <a:off x="5124308" y="5288276"/>
            <a:ext cx="180001" cy="180001"/>
            <a:chOff x="7544200" y="5288276"/>
            <a:chExt cx="180001" cy="180001"/>
          </a:xfrm>
        </p:grpSpPr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E2607DF7-4CCC-4365-ACB8-E57665066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3E2D5E96-84FA-4309-8E5F-E02C1A638A8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FE9C0D16-AF41-4D0A-AE7C-CFA0D48B5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1ADD985D-7B52-4411-880E-E6B1BA8D638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자유형: 도형 47">
            <a:hlinkClick r:id="rId16" action="ppaction://hlinksldjump"/>
            <a:extLst>
              <a:ext uri="{FF2B5EF4-FFF2-40B4-BE49-F238E27FC236}">
                <a16:creationId xmlns:a16="http://schemas.microsoft.com/office/drawing/2014/main" id="{B4B9FF0A-DC3E-4140-9777-03BBE62DD03A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직사각형 49">
            <a:hlinkClick r:id="rId17" action="ppaction://hlinksldjump"/>
            <a:extLst>
              <a:ext uri="{FF2B5EF4-FFF2-40B4-BE49-F238E27FC236}">
                <a16:creationId xmlns:a16="http://schemas.microsoft.com/office/drawing/2014/main" id="{17045924-1A99-4F35-8804-6CE31FFB1D46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: 도형 50">
            <a:hlinkClick r:id="rId18" action="ppaction://hlinksldjump"/>
            <a:extLst>
              <a:ext uri="{FF2B5EF4-FFF2-40B4-BE49-F238E27FC236}">
                <a16:creationId xmlns:a16="http://schemas.microsoft.com/office/drawing/2014/main" id="{E980F5D1-4FFB-4D6D-A157-0D48716E18BD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19" action="ppaction://hlinksldjump"/>
            <a:extLst>
              <a:ext uri="{FF2B5EF4-FFF2-40B4-BE49-F238E27FC236}">
                <a16:creationId xmlns:a16="http://schemas.microsoft.com/office/drawing/2014/main" id="{646F60E2-6D11-49BE-AE94-1F75844073E4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hlinkClick r:id="rId20" action="ppaction://hlinksldjump"/>
            <a:extLst>
              <a:ext uri="{FF2B5EF4-FFF2-40B4-BE49-F238E27FC236}">
                <a16:creationId xmlns:a16="http://schemas.microsoft.com/office/drawing/2014/main" id="{1D7DD82A-DF1F-4679-AA1C-3B1912933F37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21" action="ppaction://hlinksldjump"/>
            <a:extLst>
              <a:ext uri="{FF2B5EF4-FFF2-40B4-BE49-F238E27FC236}">
                <a16:creationId xmlns:a16="http://schemas.microsoft.com/office/drawing/2014/main" id="{F59301EF-0A9E-45EF-9894-3C26036FDFB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사각형: 둥근 모서리 89">
            <a:hlinkClick r:id="rId22" action="ppaction://hlinksldjump"/>
            <a:extLst>
              <a:ext uri="{FF2B5EF4-FFF2-40B4-BE49-F238E27FC236}">
                <a16:creationId xmlns:a16="http://schemas.microsoft.com/office/drawing/2014/main" id="{41C43108-FAB7-42E5-88DE-261789566DAE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3" action="ppaction://hlinksldjump"/>
            <a:extLst>
              <a:ext uri="{FF2B5EF4-FFF2-40B4-BE49-F238E27FC236}">
                <a16:creationId xmlns:a16="http://schemas.microsoft.com/office/drawing/2014/main" id="{BD6959D5-D164-43F6-8913-797AC1A4A866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4" action="ppaction://hlinksldjump"/>
            <a:extLst>
              <a:ext uri="{FF2B5EF4-FFF2-40B4-BE49-F238E27FC236}">
                <a16:creationId xmlns:a16="http://schemas.microsoft.com/office/drawing/2014/main" id="{01306BC5-1226-4FAE-8326-4E11FB8430CA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5" action="ppaction://hlinksldjump"/>
            <a:extLst>
              <a:ext uri="{FF2B5EF4-FFF2-40B4-BE49-F238E27FC236}">
                <a16:creationId xmlns:a16="http://schemas.microsoft.com/office/drawing/2014/main" id="{9531DBF4-2172-412B-8926-BB4E65400DA0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2184DF1C-B760-4707-961B-26E362DA8027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EA1C963E-E7C4-45ED-8937-9D08128B7DAE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912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967639E1-F5E9-4D13-A8A7-9148CEE566D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3FCF76DD-4313-40CA-BE48-69B01903F3E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1B6534F3-4E86-4318-96C6-70822CD8DDB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양쪽 모서리가 둥근 사각형 52">
            <a:extLst>
              <a:ext uri="{FF2B5EF4-FFF2-40B4-BE49-F238E27FC236}">
                <a16:creationId xmlns:a16="http://schemas.microsoft.com/office/drawing/2014/main" id="{BD0856BF-45AE-4CF2-9F1E-93498BF6B7B9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양쪽 모서리가 둥근 사각형 51">
            <a:extLst>
              <a:ext uri="{FF2B5EF4-FFF2-40B4-BE49-F238E27FC236}">
                <a16:creationId xmlns:a16="http://schemas.microsoft.com/office/drawing/2014/main" id="{16690DB6-EAF8-4259-A210-676EDB0E1F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F83BC9C1-92F5-422C-9F50-3448E3C55D85}"/>
              </a:ext>
            </a:extLst>
          </p:cNvPr>
          <p:cNvGrpSpPr/>
          <p:nvPr/>
        </p:nvGrpSpPr>
        <p:grpSpPr>
          <a:xfrm>
            <a:off x="7571519" y="5283196"/>
            <a:ext cx="180001" cy="180001"/>
            <a:chOff x="7544200" y="5288276"/>
            <a:chExt cx="180001" cy="180001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5494BEBE-53F0-4E1A-BC8A-0956782D65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EE548772-60D4-4FA8-AA6B-AC6C1CC12D0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05EBD901-387B-43AB-87B2-BF56EB9BD1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79E6D959-1199-4649-8939-53A9B81F99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9" name="그림 98">
            <a:hlinkClick r:id="rId4"/>
            <a:extLst>
              <a:ext uri="{FF2B5EF4-FFF2-40B4-BE49-F238E27FC236}">
                <a16:creationId xmlns:a16="http://schemas.microsoft.com/office/drawing/2014/main" id="{28234B3A-A3B6-4AF1-8ADE-EB83A1584D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882312" y="4819539"/>
            <a:ext cx="1111004" cy="1111004"/>
          </a:xfrm>
          <a:prstGeom prst="rect">
            <a:avLst/>
          </a:prstGeom>
        </p:spPr>
      </p:pic>
      <p:sp>
        <p:nvSpPr>
          <p:cNvPr id="100" name="내용 개체 틀 4">
            <a:extLst>
              <a:ext uri="{FF2B5EF4-FFF2-40B4-BE49-F238E27FC236}">
                <a16:creationId xmlns:a16="http://schemas.microsoft.com/office/drawing/2014/main" id="{DCA24766-46C7-4947-95FE-90A64747FF11}"/>
              </a:ext>
            </a:extLst>
          </p:cNvPr>
          <p:cNvSpPr txBox="1">
            <a:spLocks/>
          </p:cNvSpPr>
          <p:nvPr/>
        </p:nvSpPr>
        <p:spPr>
          <a:xfrm>
            <a:off x="4902143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4829AF63-D4E1-43BF-8172-1BA8E4E55AB0}"/>
              </a:ext>
            </a:extLst>
          </p:cNvPr>
          <p:cNvSpPr txBox="1">
            <a:spLocks/>
          </p:cNvSpPr>
          <p:nvPr/>
        </p:nvSpPr>
        <p:spPr>
          <a:xfrm>
            <a:off x="6248028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85296C62-5E0A-48B3-9186-386193E5FBC8}"/>
              </a:ext>
            </a:extLst>
          </p:cNvPr>
          <p:cNvCxnSpPr>
            <a:cxnSpLocks/>
          </p:cNvCxnSpPr>
          <p:nvPr/>
        </p:nvCxnSpPr>
        <p:spPr>
          <a:xfrm>
            <a:off x="5028658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174">
            <a:extLst>
              <a:ext uri="{FF2B5EF4-FFF2-40B4-BE49-F238E27FC236}">
                <a16:creationId xmlns:a16="http://schemas.microsoft.com/office/drawing/2014/main" id="{BCB102D5-708C-4D05-B62D-06DCF0FD6223}"/>
              </a:ext>
            </a:extLst>
          </p:cNvPr>
          <p:cNvSpPr/>
          <p:nvPr/>
        </p:nvSpPr>
        <p:spPr>
          <a:xfrm>
            <a:off x="5591772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hlinkClick r:id="rId6"/>
            <a:extLst>
              <a:ext uri="{FF2B5EF4-FFF2-40B4-BE49-F238E27FC236}">
                <a16:creationId xmlns:a16="http://schemas.microsoft.com/office/drawing/2014/main" id="{6770333B-053E-4CBF-B2F1-91150232D4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8197" y="4819539"/>
            <a:ext cx="1111004" cy="1111004"/>
          </a:xfrm>
          <a:prstGeom prst="rect">
            <a:avLst/>
          </a:prstGeom>
        </p:spPr>
      </p:pic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1590511F-FDC3-4E45-95E4-D58A27E73D2A}"/>
              </a:ext>
            </a:extLst>
          </p:cNvPr>
          <p:cNvSpPr txBox="1">
            <a:spLocks/>
          </p:cNvSpPr>
          <p:nvPr/>
        </p:nvSpPr>
        <p:spPr>
          <a:xfrm>
            <a:off x="5934039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06" name="그림 105">
            <a:hlinkClick r:id="rId8"/>
            <a:extLst>
              <a:ext uri="{FF2B5EF4-FFF2-40B4-BE49-F238E27FC236}">
                <a16:creationId xmlns:a16="http://schemas.microsoft.com/office/drawing/2014/main" id="{45BC665A-7044-461E-B9D7-0B1E59B4122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796653" y="4815850"/>
            <a:ext cx="1116000" cy="1116000"/>
          </a:xfrm>
          <a:prstGeom prst="rect">
            <a:avLst/>
          </a:prstGeom>
        </p:spPr>
      </p:pic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8DBBA257-EE30-48DF-A621-E7821FE29BF3}"/>
              </a:ext>
            </a:extLst>
          </p:cNvPr>
          <p:cNvSpPr txBox="1">
            <a:spLocks/>
          </p:cNvSpPr>
          <p:nvPr/>
        </p:nvSpPr>
        <p:spPr>
          <a:xfrm>
            <a:off x="781898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2F836698-C9DD-4B1E-A1DA-3EA536821793}"/>
              </a:ext>
            </a:extLst>
          </p:cNvPr>
          <p:cNvCxnSpPr>
            <a:cxnSpLocks/>
          </p:cNvCxnSpPr>
          <p:nvPr/>
        </p:nvCxnSpPr>
        <p:spPr>
          <a:xfrm>
            <a:off x="777865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모서리가 둥근 직사각형 126">
            <a:extLst>
              <a:ext uri="{FF2B5EF4-FFF2-40B4-BE49-F238E27FC236}">
                <a16:creationId xmlns:a16="http://schemas.microsoft.com/office/drawing/2014/main" id="{20CBF8EE-E241-4933-9408-1CD6479B856F}"/>
              </a:ext>
            </a:extLst>
          </p:cNvPr>
          <p:cNvSpPr/>
          <p:nvPr/>
        </p:nvSpPr>
        <p:spPr>
          <a:xfrm>
            <a:off x="7836821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8E5A8E79-15CA-4641-932F-6FB71D7E77A0}"/>
              </a:ext>
            </a:extLst>
          </p:cNvPr>
          <p:cNvGrpSpPr/>
          <p:nvPr/>
        </p:nvGrpSpPr>
        <p:grpSpPr>
          <a:xfrm>
            <a:off x="8993723" y="5283196"/>
            <a:ext cx="180001" cy="180001"/>
            <a:chOff x="7544200" y="5288276"/>
            <a:chExt cx="180001" cy="180001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3C75DBA-6449-4755-888F-556AA1AB9E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06F094B5-E5A6-42D1-9880-2DC0FDBFB7C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F96E584F-EB1B-4558-A5B4-968811AB9E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689AFDB9-CB08-4E6F-9829-550F6C009D9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5" name="모서리가 둥근 직사각형 279">
            <a:extLst>
              <a:ext uri="{FF2B5EF4-FFF2-40B4-BE49-F238E27FC236}">
                <a16:creationId xmlns:a16="http://schemas.microsoft.com/office/drawing/2014/main" id="{9AB7EF2C-37B2-4F4B-BF7D-961C83E97618}"/>
              </a:ext>
            </a:extLst>
          </p:cNvPr>
          <p:cNvSpPr/>
          <p:nvPr/>
        </p:nvSpPr>
        <p:spPr>
          <a:xfrm>
            <a:off x="1852832" y="4722514"/>
            <a:ext cx="2449294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262">
            <a:extLst>
              <a:ext uri="{FF2B5EF4-FFF2-40B4-BE49-F238E27FC236}">
                <a16:creationId xmlns:a16="http://schemas.microsoft.com/office/drawing/2014/main" id="{00231076-9EAD-4086-8BD1-02187E0F2FC1}"/>
              </a:ext>
            </a:extLst>
          </p:cNvPr>
          <p:cNvSpPr/>
          <p:nvPr/>
        </p:nvSpPr>
        <p:spPr>
          <a:xfrm>
            <a:off x="2879479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7" name="내용 개체 틀 4">
            <a:extLst>
              <a:ext uri="{FF2B5EF4-FFF2-40B4-BE49-F238E27FC236}">
                <a16:creationId xmlns:a16="http://schemas.microsoft.com/office/drawing/2014/main" id="{71EB4F40-138C-4EB1-911D-DD9F237067A6}"/>
              </a:ext>
            </a:extLst>
          </p:cNvPr>
          <p:cNvSpPr txBox="1">
            <a:spLocks/>
          </p:cNvSpPr>
          <p:nvPr/>
        </p:nvSpPr>
        <p:spPr>
          <a:xfrm>
            <a:off x="331650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그림 117">
            <a:hlinkClick r:id="rId10"/>
            <a:extLst>
              <a:ext uri="{FF2B5EF4-FFF2-40B4-BE49-F238E27FC236}">
                <a16:creationId xmlns:a16="http://schemas.microsoft.com/office/drawing/2014/main" id="{6D4425B8-E61A-4E73-9A6C-57DB724F00C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439" y="4919122"/>
            <a:ext cx="652228" cy="911750"/>
          </a:xfrm>
          <a:prstGeom prst="rect">
            <a:avLst/>
          </a:prstGeom>
        </p:spPr>
      </p:pic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28FF3C8D-CD0C-4710-9974-0AC70DCB258C}"/>
              </a:ext>
            </a:extLst>
          </p:cNvPr>
          <p:cNvGrpSpPr/>
          <p:nvPr/>
        </p:nvGrpSpPr>
        <p:grpSpPr>
          <a:xfrm>
            <a:off x="2989387" y="5288276"/>
            <a:ext cx="180001" cy="180001"/>
            <a:chOff x="7544200" y="5288276"/>
            <a:chExt cx="180001" cy="180001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778F3AA4-C56C-4FE9-A680-A1E3B7A48D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2DF866F2-91D5-4334-926C-097D44B8F55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9D27C49C-8542-43FB-B68E-FAF3961FF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76FBE8CE-202B-4054-85E5-62C07B2D89B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4" name="그림 123">
            <a:hlinkClick r:id="rId12"/>
            <a:extLst>
              <a:ext uri="{FF2B5EF4-FFF2-40B4-BE49-F238E27FC236}">
                <a16:creationId xmlns:a16="http://schemas.microsoft.com/office/drawing/2014/main" id="{93454EC5-60A0-4C36-BE15-4F19EE0943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7313" y="4819495"/>
            <a:ext cx="1111004" cy="1111004"/>
          </a:xfrm>
          <a:prstGeom prst="rect">
            <a:avLst/>
          </a:prstGeom>
        </p:spPr>
      </p:pic>
      <p:sp>
        <p:nvSpPr>
          <p:cNvPr id="125" name="내용 개체 틀 4">
            <a:extLst>
              <a:ext uri="{FF2B5EF4-FFF2-40B4-BE49-F238E27FC236}">
                <a16:creationId xmlns:a16="http://schemas.microsoft.com/office/drawing/2014/main" id="{F3FB5B1E-80E7-4FA9-9D69-E218DD38C8F9}"/>
              </a:ext>
            </a:extLst>
          </p:cNvPr>
          <p:cNvSpPr txBox="1">
            <a:spLocks/>
          </p:cNvSpPr>
          <p:nvPr/>
        </p:nvSpPr>
        <p:spPr>
          <a:xfrm>
            <a:off x="1943768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2244AB5E-41E8-4316-B269-D71B369C7405}"/>
              </a:ext>
            </a:extLst>
          </p:cNvPr>
          <p:cNvGrpSpPr/>
          <p:nvPr/>
        </p:nvGrpSpPr>
        <p:grpSpPr>
          <a:xfrm>
            <a:off x="1852832" y="4483887"/>
            <a:ext cx="2449294" cy="180000"/>
            <a:chOff x="4500242" y="4483887"/>
            <a:chExt cx="2449294" cy="180000"/>
          </a:xfrm>
        </p:grpSpPr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4A089DA3-9E2D-473E-AAD1-A5A64F65E0C4}"/>
                </a:ext>
              </a:extLst>
            </p:cNvPr>
            <p:cNvCxnSpPr>
              <a:cxnSpLocks/>
            </p:cNvCxnSpPr>
            <p:nvPr/>
          </p:nvCxnSpPr>
          <p:spPr>
            <a:xfrm>
              <a:off x="4500242" y="4573887"/>
              <a:ext cx="244929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모서리가 둥근 직사각형 273">
              <a:extLst>
                <a:ext uri="{FF2B5EF4-FFF2-40B4-BE49-F238E27FC236}">
                  <a16:creationId xmlns:a16="http://schemas.microsoft.com/office/drawing/2014/main" id="{A1E1404B-9033-47C3-92D8-C7F0928B8B12}"/>
                </a:ext>
              </a:extLst>
            </p:cNvPr>
            <p:cNvSpPr/>
            <p:nvPr/>
          </p:nvSpPr>
          <p:spPr>
            <a:xfrm>
              <a:off x="5128494" y="4483887"/>
              <a:ext cx="124288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&amp; 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0470B875-9160-4C09-99AA-7F46108CFCA8}"/>
              </a:ext>
            </a:extLst>
          </p:cNvPr>
          <p:cNvGrpSpPr/>
          <p:nvPr/>
        </p:nvGrpSpPr>
        <p:grpSpPr>
          <a:xfrm>
            <a:off x="4572753" y="5283196"/>
            <a:ext cx="180001" cy="180001"/>
            <a:chOff x="7544200" y="5288276"/>
            <a:chExt cx="180001" cy="180001"/>
          </a:xfrm>
        </p:grpSpPr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E407A079-506E-4335-A829-A8AFF26C0C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DAFA39B0-9A02-456B-95A9-EA8F075907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74496EB1-F2BC-4CD8-A9CA-A4F547967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직선 연결선 132">
                <a:extLst>
                  <a:ext uri="{FF2B5EF4-FFF2-40B4-BE49-F238E27FC236}">
                    <a16:creationId xmlns:a16="http://schemas.microsoft.com/office/drawing/2014/main" id="{6042B3F9-4BA8-4141-9163-44CCEF8E3B3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3E6CA037-5D5D-479A-8B99-680B6FF76915}"/>
              </a:ext>
            </a:extLst>
          </p:cNvPr>
          <p:cNvSpPr txBox="1">
            <a:spLocks/>
          </p:cNvSpPr>
          <p:nvPr/>
        </p:nvSpPr>
        <p:spPr>
          <a:xfrm>
            <a:off x="933235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E18FCB69-A494-47CD-A439-C16C0CD85BC9}"/>
              </a:ext>
            </a:extLst>
          </p:cNvPr>
          <p:cNvCxnSpPr>
            <a:cxnSpLocks/>
          </p:cNvCxnSpPr>
          <p:nvPr/>
        </p:nvCxnSpPr>
        <p:spPr>
          <a:xfrm>
            <a:off x="9292023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모서리가 둥근 직사각형 126">
            <a:extLst>
              <a:ext uri="{FF2B5EF4-FFF2-40B4-BE49-F238E27FC236}">
                <a16:creationId xmlns:a16="http://schemas.microsoft.com/office/drawing/2014/main" id="{D8548EB1-364F-4958-B38F-B5BFA481CFEC}"/>
              </a:ext>
            </a:extLst>
          </p:cNvPr>
          <p:cNvSpPr/>
          <p:nvPr/>
        </p:nvSpPr>
        <p:spPr>
          <a:xfrm>
            <a:off x="9364023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pic>
        <p:nvPicPr>
          <p:cNvPr id="137" name="그림 136">
            <a:hlinkClick r:id="rId14"/>
            <a:extLst>
              <a:ext uri="{FF2B5EF4-FFF2-40B4-BE49-F238E27FC236}">
                <a16:creationId xmlns:a16="http://schemas.microsoft.com/office/drawing/2014/main" id="{556AD9F6-9685-4DF9-B964-AEC3463678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2521" y="4823438"/>
            <a:ext cx="1111004" cy="1111004"/>
          </a:xfrm>
          <a:prstGeom prst="rect">
            <a:avLst/>
          </a:prstGeom>
        </p:spPr>
      </p:pic>
      <p:pic>
        <p:nvPicPr>
          <p:cNvPr id="138" name="그림 137">
            <a:extLst>
              <a:ext uri="{FF2B5EF4-FFF2-40B4-BE49-F238E27FC236}">
                <a16:creationId xmlns:a16="http://schemas.microsoft.com/office/drawing/2014/main" id="{795F14D6-48B4-4D6B-A921-AF1BA0952DE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4620672" cy="2880000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972F8ACE-F9FE-4077-89D2-FAB1B62FDEF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8980" y="1520824"/>
            <a:ext cx="5553060" cy="28800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046C412-4828-4C26-A68C-F7EC5AE64E8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6042" y="1520824"/>
            <a:ext cx="5417969" cy="2880000"/>
          </a:xfrm>
          <a:prstGeom prst="rect">
            <a:avLst/>
          </a:prstGeom>
        </p:spPr>
      </p:pic>
      <p:sp>
        <p:nvSpPr>
          <p:cNvPr id="65" name="자유형: 도형 64">
            <a:hlinkClick r:id="rId19" action="ppaction://hlinksldjump"/>
            <a:extLst>
              <a:ext uri="{FF2B5EF4-FFF2-40B4-BE49-F238E27FC236}">
                <a16:creationId xmlns:a16="http://schemas.microsoft.com/office/drawing/2014/main" id="{54472743-427E-4237-A391-E235D76A4350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hlinkClick r:id="rId20" action="ppaction://hlinksldjump"/>
            <a:extLst>
              <a:ext uri="{FF2B5EF4-FFF2-40B4-BE49-F238E27FC236}">
                <a16:creationId xmlns:a16="http://schemas.microsoft.com/office/drawing/2014/main" id="{A559C78D-7688-47E8-A40F-4903D3CEED29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: 도형 66">
            <a:hlinkClick r:id="rId21" action="ppaction://hlinksldjump"/>
            <a:extLst>
              <a:ext uri="{FF2B5EF4-FFF2-40B4-BE49-F238E27FC236}">
                <a16:creationId xmlns:a16="http://schemas.microsoft.com/office/drawing/2014/main" id="{71BE4C47-65CD-487D-8469-E4745B701EF0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2" action="ppaction://hlinksldjump"/>
            <a:extLst>
              <a:ext uri="{FF2B5EF4-FFF2-40B4-BE49-F238E27FC236}">
                <a16:creationId xmlns:a16="http://schemas.microsoft.com/office/drawing/2014/main" id="{2B5C173B-F68B-406A-A625-B8110C8114FB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hlinkClick r:id="rId23" action="ppaction://hlinksldjump"/>
            <a:extLst>
              <a:ext uri="{FF2B5EF4-FFF2-40B4-BE49-F238E27FC236}">
                <a16:creationId xmlns:a16="http://schemas.microsoft.com/office/drawing/2014/main" id="{287340D0-F3BB-46F5-8746-9CB011DF5D2E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24" action="ppaction://hlinksldjump"/>
            <a:extLst>
              <a:ext uri="{FF2B5EF4-FFF2-40B4-BE49-F238E27FC236}">
                <a16:creationId xmlns:a16="http://schemas.microsoft.com/office/drawing/2014/main" id="{AFF5AC12-3074-4BC2-86CE-8C680324381E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사각형: 둥근 모서리 70">
            <a:hlinkClick r:id="rId25" action="ppaction://hlinksldjump"/>
            <a:extLst>
              <a:ext uri="{FF2B5EF4-FFF2-40B4-BE49-F238E27FC236}">
                <a16:creationId xmlns:a16="http://schemas.microsoft.com/office/drawing/2014/main" id="{3FF62754-5322-4520-A7D2-03670DB75649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: 도형 71">
            <a:hlinkClick r:id="rId26" action="ppaction://hlinksldjump"/>
            <a:extLst>
              <a:ext uri="{FF2B5EF4-FFF2-40B4-BE49-F238E27FC236}">
                <a16:creationId xmlns:a16="http://schemas.microsoft.com/office/drawing/2014/main" id="{2347AA75-13D5-482E-BE87-9D6FCF7A5E5A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7" action="ppaction://hlinksldjump"/>
            <a:extLst>
              <a:ext uri="{FF2B5EF4-FFF2-40B4-BE49-F238E27FC236}">
                <a16:creationId xmlns:a16="http://schemas.microsoft.com/office/drawing/2014/main" id="{D396C0A7-30CE-4CF8-AFB1-F174D0B61F34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hlinkClick r:id="rId28" action="ppaction://hlinksldjump"/>
            <a:extLst>
              <a:ext uri="{FF2B5EF4-FFF2-40B4-BE49-F238E27FC236}">
                <a16:creationId xmlns:a16="http://schemas.microsoft.com/office/drawing/2014/main" id="{F3A32DE9-E019-4144-8517-349CDC862197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7">
            <a:hlinkClick r:id="rId29" action="ppaction://hlinksldjump"/>
            <a:extLst>
              <a:ext uri="{FF2B5EF4-FFF2-40B4-BE49-F238E27FC236}">
                <a16:creationId xmlns:a16="http://schemas.microsoft.com/office/drawing/2014/main" id="{F2B9325C-AC9A-4D2B-ACC3-4577C774F50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8">
            <a:hlinkClick r:id="rId30" action="ppaction://hlinksldjump"/>
            <a:extLst>
              <a:ext uri="{FF2B5EF4-FFF2-40B4-BE49-F238E27FC236}">
                <a16:creationId xmlns:a16="http://schemas.microsoft.com/office/drawing/2014/main" id="{A737DA90-5ADD-4DAB-814A-1A58376F6856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22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FD55EA6C-3754-4832-988C-9AD5A6D448E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16858A33-6078-4C4F-A1E5-860493413BD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4DB19097-9174-4C4E-A917-021D634BE8B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양쪽 모서리가 둥근 사각형 80">
            <a:extLst>
              <a:ext uri="{FF2B5EF4-FFF2-40B4-BE49-F238E27FC236}">
                <a16:creationId xmlns:a16="http://schemas.microsoft.com/office/drawing/2014/main" id="{978592DF-5F31-42A7-AD07-2341F87D006E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양쪽 모서리가 둥근 사각형 82">
            <a:extLst>
              <a:ext uri="{FF2B5EF4-FFF2-40B4-BE49-F238E27FC236}">
                <a16:creationId xmlns:a16="http://schemas.microsoft.com/office/drawing/2014/main" id="{2A5FFEA6-F62B-411B-B372-B7A92BEDF8E7}"/>
              </a:ext>
            </a:extLst>
          </p:cNvPr>
          <p:cNvSpPr/>
          <p:nvPr/>
        </p:nvSpPr>
        <p:spPr>
          <a:xfrm>
            <a:off x="613414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양쪽 모서리가 둥근 사각형 81">
            <a:extLst>
              <a:ext uri="{FF2B5EF4-FFF2-40B4-BE49-F238E27FC236}">
                <a16:creationId xmlns:a16="http://schemas.microsoft.com/office/drawing/2014/main" id="{B672C011-7BFB-4AED-9197-ECF3C6B4756C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양쪽 모서리가 둥근 사각형 83">
            <a:extLst>
              <a:ext uri="{FF2B5EF4-FFF2-40B4-BE49-F238E27FC236}">
                <a16:creationId xmlns:a16="http://schemas.microsoft.com/office/drawing/2014/main" id="{1164FE74-5CFE-4D7D-ABC0-341B2E0DDF9F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7" name="양쪽 모서리가 둥근 사각형 81">
            <a:extLst>
              <a:ext uri="{FF2B5EF4-FFF2-40B4-BE49-F238E27FC236}">
                <a16:creationId xmlns:a16="http://schemas.microsoft.com/office/drawing/2014/main" id="{A92A18E8-4C02-4F29-B5B2-E47470704973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양쪽 모서리가 둥근 사각형 83">
            <a:extLst>
              <a:ext uri="{FF2B5EF4-FFF2-40B4-BE49-F238E27FC236}">
                <a16:creationId xmlns:a16="http://schemas.microsoft.com/office/drawing/2014/main" id="{7D77E450-519B-460D-AE5F-3D98AC991641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DBDE517C-B02F-461D-85F7-0CF2FF426399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모서리가 둥근 직사각형 49">
            <a:extLst>
              <a:ext uri="{FF2B5EF4-FFF2-40B4-BE49-F238E27FC236}">
                <a16:creationId xmlns:a16="http://schemas.microsoft.com/office/drawing/2014/main" id="{4F052BE2-F0B0-457A-86AB-D9BBD6299F1B}"/>
              </a:ext>
            </a:extLst>
          </p:cNvPr>
          <p:cNvSpPr/>
          <p:nvPr/>
        </p:nvSpPr>
        <p:spPr>
          <a:xfrm>
            <a:off x="1257550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2FCEF1D7-356B-460D-B64D-23E0F88D91D3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pic>
        <p:nvPicPr>
          <p:cNvPr id="112" name="그림 111">
            <a:hlinkClick r:id="rId4"/>
            <a:extLst>
              <a:ext uri="{FF2B5EF4-FFF2-40B4-BE49-F238E27FC236}">
                <a16:creationId xmlns:a16="http://schemas.microsoft.com/office/drawing/2014/main" id="{FAA2F1FA-1738-4C24-BE2F-91EA75030F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23438"/>
            <a:ext cx="1111004" cy="1111004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911E4E1A-59FF-4698-BE10-A3ABA943CA86}"/>
              </a:ext>
            </a:extLst>
          </p:cNvPr>
          <p:cNvSpPr txBox="1"/>
          <p:nvPr/>
        </p:nvSpPr>
        <p:spPr>
          <a:xfrm>
            <a:off x="1206625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820B85FA-BE8A-4784-BECB-B3F8EC0845B4}"/>
              </a:ext>
            </a:extLst>
          </p:cNvPr>
          <p:cNvCxnSpPr>
            <a:cxnSpLocks/>
          </p:cNvCxnSpPr>
          <p:nvPr/>
        </p:nvCxnSpPr>
        <p:spPr>
          <a:xfrm>
            <a:off x="4150907" y="4573887"/>
            <a:ext cx="102502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모서리가 둥근 직사각형 44">
            <a:extLst>
              <a:ext uri="{FF2B5EF4-FFF2-40B4-BE49-F238E27FC236}">
                <a16:creationId xmlns:a16="http://schemas.microsoft.com/office/drawing/2014/main" id="{36985F5A-8392-4956-AD07-1921BBC3F7CF}"/>
              </a:ext>
            </a:extLst>
          </p:cNvPr>
          <p:cNvSpPr/>
          <p:nvPr/>
        </p:nvSpPr>
        <p:spPr>
          <a:xfrm>
            <a:off x="4328102" y="4483887"/>
            <a:ext cx="67063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>
            <a:extLst>
              <a:ext uri="{FF2B5EF4-FFF2-40B4-BE49-F238E27FC236}">
                <a16:creationId xmlns:a16="http://schemas.microsoft.com/office/drawing/2014/main" id="{9B03A74E-4348-473F-9F46-135E796A416E}"/>
              </a:ext>
            </a:extLst>
          </p:cNvPr>
          <p:cNvSpPr txBox="1">
            <a:spLocks/>
          </p:cNvSpPr>
          <p:nvPr/>
        </p:nvSpPr>
        <p:spPr>
          <a:xfrm>
            <a:off x="4127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117" name="그림 116">
            <a:hlinkClick r:id="rId6"/>
            <a:extLst>
              <a:ext uri="{FF2B5EF4-FFF2-40B4-BE49-F238E27FC236}">
                <a16:creationId xmlns:a16="http://schemas.microsoft.com/office/drawing/2014/main" id="{FA58A412-250A-40EC-B35E-ED5498C164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916" y="4819495"/>
            <a:ext cx="1111004" cy="1111004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00E15DBD-BEA1-4367-91EC-BEFBFE46EDD9}"/>
              </a:ext>
            </a:extLst>
          </p:cNvPr>
          <p:cNvSpPr txBox="1"/>
          <p:nvPr/>
        </p:nvSpPr>
        <p:spPr>
          <a:xfrm>
            <a:off x="4076822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8"/>
            <a:extLst>
              <a:ext uri="{FF2B5EF4-FFF2-40B4-BE49-F238E27FC236}">
                <a16:creationId xmlns:a16="http://schemas.microsoft.com/office/drawing/2014/main" id="{0A6625BD-8AE9-4A4F-8FD7-311FAC2BAAE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9357522" y="4816644"/>
            <a:ext cx="1116708" cy="1116706"/>
          </a:xfrm>
          <a:prstGeom prst="rect">
            <a:avLst/>
          </a:prstGeom>
        </p:spPr>
      </p:pic>
      <p:pic>
        <p:nvPicPr>
          <p:cNvPr id="120" name="그림 119">
            <a:hlinkClick r:id="rId10"/>
            <a:extLst>
              <a:ext uri="{FF2B5EF4-FFF2-40B4-BE49-F238E27FC236}">
                <a16:creationId xmlns:a16="http://schemas.microsoft.com/office/drawing/2014/main" id="{A4B0368A-DDF3-4114-BBB4-71DF31B937B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201" y="4817651"/>
            <a:ext cx="1114693" cy="1114693"/>
          </a:xfrm>
          <a:prstGeom prst="rect">
            <a:avLst/>
          </a:prstGeom>
        </p:spPr>
      </p:pic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B29D1A18-7A0C-4004-AA78-0B6BF679FF41}"/>
              </a:ext>
            </a:extLst>
          </p:cNvPr>
          <p:cNvSpPr txBox="1">
            <a:spLocks/>
          </p:cNvSpPr>
          <p:nvPr/>
        </p:nvSpPr>
        <p:spPr>
          <a:xfrm>
            <a:off x="836687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2555B11B-AFAF-4295-9810-1A2D68F23665}"/>
              </a:ext>
            </a:extLst>
          </p:cNvPr>
          <p:cNvSpPr txBox="1">
            <a:spLocks/>
          </p:cNvSpPr>
          <p:nvPr/>
        </p:nvSpPr>
        <p:spPr>
          <a:xfrm>
            <a:off x="938020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465B460A-5C56-4C93-BD09-7CC8877DA3EF}"/>
              </a:ext>
            </a:extLst>
          </p:cNvPr>
          <p:cNvCxnSpPr>
            <a:cxnSpLocks/>
          </p:cNvCxnSpPr>
          <p:nvPr/>
        </p:nvCxnSpPr>
        <p:spPr>
          <a:xfrm>
            <a:off x="8582611" y="4573887"/>
            <a:ext cx="160996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50">
            <a:extLst>
              <a:ext uri="{FF2B5EF4-FFF2-40B4-BE49-F238E27FC236}">
                <a16:creationId xmlns:a16="http://schemas.microsoft.com/office/drawing/2014/main" id="{78093374-B6AC-4067-9743-E71C5F73181C}"/>
              </a:ext>
            </a:extLst>
          </p:cNvPr>
          <p:cNvSpPr/>
          <p:nvPr/>
        </p:nvSpPr>
        <p:spPr>
          <a:xfrm>
            <a:off x="9053732" y="4483887"/>
            <a:ext cx="66772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>
            <a:extLst>
              <a:ext uri="{FF2B5EF4-FFF2-40B4-BE49-F238E27FC236}">
                <a16:creationId xmlns:a16="http://schemas.microsoft.com/office/drawing/2014/main" id="{3814E0DE-BCCE-48D8-AFF9-FDE84A22DD12}"/>
              </a:ext>
            </a:extLst>
          </p:cNvPr>
          <p:cNvSpPr txBox="1">
            <a:spLocks/>
          </p:cNvSpPr>
          <p:nvPr/>
        </p:nvSpPr>
        <p:spPr>
          <a:xfrm>
            <a:off x="929167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1922BFF3-046F-4C90-BD1C-40C575EBD818}"/>
              </a:ext>
            </a:extLst>
          </p:cNvPr>
          <p:cNvGrpSpPr/>
          <p:nvPr/>
        </p:nvGrpSpPr>
        <p:grpSpPr>
          <a:xfrm>
            <a:off x="8282621" y="5288276"/>
            <a:ext cx="180001" cy="180001"/>
            <a:chOff x="7544200" y="5288276"/>
            <a:chExt cx="180001" cy="180001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53B5CC00-0FDB-4429-854E-9D0E6E1F9D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49F88B17-911F-4F8F-9C07-074806AD321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81E6D95E-075C-4B0D-9591-6103E71EF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B865D6A1-FAD8-4F79-9B75-106556AE40A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76A8C990-C11C-4D88-BE37-42284D01D1ED}"/>
              </a:ext>
            </a:extLst>
          </p:cNvPr>
          <p:cNvGrpSpPr/>
          <p:nvPr/>
        </p:nvGrpSpPr>
        <p:grpSpPr>
          <a:xfrm>
            <a:off x="10378735" y="5288276"/>
            <a:ext cx="180001" cy="180001"/>
            <a:chOff x="7544200" y="5288276"/>
            <a:chExt cx="180001" cy="180001"/>
          </a:xfrm>
        </p:grpSpPr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5B9682CA-E164-4C59-9A5A-5B23494E70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3E4F8BAF-B4CE-4115-95C4-646DB6C4D2B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5" name="직선 연결선 134">
                <a:extLst>
                  <a:ext uri="{FF2B5EF4-FFF2-40B4-BE49-F238E27FC236}">
                    <a16:creationId xmlns:a16="http://schemas.microsoft.com/office/drawing/2014/main" id="{85978DEC-FD39-4AE0-AF52-72E026074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직선 연결선 135">
                <a:extLst>
                  <a:ext uri="{FF2B5EF4-FFF2-40B4-BE49-F238E27FC236}">
                    <a16:creationId xmlns:a16="http://schemas.microsoft.com/office/drawing/2014/main" id="{207443D4-4EDA-45CF-8DE3-B8536534AA1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7" name="내용 개체 틀 4">
            <a:extLst>
              <a:ext uri="{FF2B5EF4-FFF2-40B4-BE49-F238E27FC236}">
                <a16:creationId xmlns:a16="http://schemas.microsoft.com/office/drawing/2014/main" id="{53985ADE-D506-49D4-8568-259EDC55CE51}"/>
              </a:ext>
            </a:extLst>
          </p:cNvPr>
          <p:cNvSpPr txBox="1">
            <a:spLocks/>
          </p:cNvSpPr>
          <p:nvPr/>
        </p:nvSpPr>
        <p:spPr>
          <a:xfrm>
            <a:off x="63093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5122E41D-8CBA-4ECE-BC31-F90B0BD0F572}"/>
              </a:ext>
            </a:extLst>
          </p:cNvPr>
          <p:cNvSpPr txBox="1">
            <a:spLocks/>
          </p:cNvSpPr>
          <p:nvPr/>
        </p:nvSpPr>
        <p:spPr>
          <a:xfrm>
            <a:off x="728322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그림 138">
            <a:hlinkClick r:id="rId12"/>
            <a:extLst>
              <a:ext uri="{FF2B5EF4-FFF2-40B4-BE49-F238E27FC236}">
                <a16:creationId xmlns:a16="http://schemas.microsoft.com/office/drawing/2014/main" id="{13E1144B-7BB9-42A3-94F9-B8ACED2B27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6192" y="4922401"/>
            <a:ext cx="652228" cy="911750"/>
          </a:xfrm>
          <a:prstGeom prst="rect">
            <a:avLst/>
          </a:prstGeom>
        </p:spPr>
      </p:pic>
      <p:sp>
        <p:nvSpPr>
          <p:cNvPr id="140" name="내용 개체 틀 4">
            <a:extLst>
              <a:ext uri="{FF2B5EF4-FFF2-40B4-BE49-F238E27FC236}">
                <a16:creationId xmlns:a16="http://schemas.microsoft.com/office/drawing/2014/main" id="{2F419CF8-3FC3-41DF-B2C7-3FC67A6E1A2A}"/>
              </a:ext>
            </a:extLst>
          </p:cNvPr>
          <p:cNvSpPr txBox="1">
            <a:spLocks/>
          </p:cNvSpPr>
          <p:nvPr/>
        </p:nvSpPr>
        <p:spPr>
          <a:xfrm>
            <a:off x="7030103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41" name="모서리가 둥근 직사각형 283">
            <a:extLst>
              <a:ext uri="{FF2B5EF4-FFF2-40B4-BE49-F238E27FC236}">
                <a16:creationId xmlns:a16="http://schemas.microsoft.com/office/drawing/2014/main" id="{2626F06B-9A33-462C-B9BC-E68A4A405B69}"/>
              </a:ext>
            </a:extLst>
          </p:cNvPr>
          <p:cNvSpPr/>
          <p:nvPr/>
        </p:nvSpPr>
        <p:spPr>
          <a:xfrm>
            <a:off x="6237109" y="4746845"/>
            <a:ext cx="1931068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253">
            <a:extLst>
              <a:ext uri="{FF2B5EF4-FFF2-40B4-BE49-F238E27FC236}">
                <a16:creationId xmlns:a16="http://schemas.microsoft.com/office/drawing/2014/main" id="{2406B97F-E947-4BA2-8EC4-CCE9360EC59B}"/>
              </a:ext>
            </a:extLst>
          </p:cNvPr>
          <p:cNvSpPr/>
          <p:nvPr/>
        </p:nvSpPr>
        <p:spPr>
          <a:xfrm>
            <a:off x="7004643" y="469284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14"/>
            <a:extLst>
              <a:ext uri="{FF2B5EF4-FFF2-40B4-BE49-F238E27FC236}">
                <a16:creationId xmlns:a16="http://schemas.microsoft.com/office/drawing/2014/main" id="{028F067F-5203-47A7-8716-5D3FF4F1725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6470" y="4922401"/>
            <a:ext cx="960584" cy="960584"/>
          </a:xfrm>
          <a:prstGeom prst="rect">
            <a:avLst/>
          </a:prstGeom>
        </p:spPr>
      </p:pic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007A6CFF-13B7-4635-8507-4482008E88D1}"/>
              </a:ext>
            </a:extLst>
          </p:cNvPr>
          <p:cNvCxnSpPr>
            <a:cxnSpLocks/>
          </p:cNvCxnSpPr>
          <p:nvPr/>
        </p:nvCxnSpPr>
        <p:spPr>
          <a:xfrm>
            <a:off x="6227987" y="4572086"/>
            <a:ext cx="194019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모서리가 둥근 직사각형 174">
            <a:extLst>
              <a:ext uri="{FF2B5EF4-FFF2-40B4-BE49-F238E27FC236}">
                <a16:creationId xmlns:a16="http://schemas.microsoft.com/office/drawing/2014/main" id="{BFE49638-CC00-47F1-8C61-FA4C04765152}"/>
              </a:ext>
            </a:extLst>
          </p:cNvPr>
          <p:cNvSpPr/>
          <p:nvPr/>
        </p:nvSpPr>
        <p:spPr>
          <a:xfrm>
            <a:off x="6576659" y="4482086"/>
            <a:ext cx="124284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그림 145">
            <a:extLst>
              <a:ext uri="{FF2B5EF4-FFF2-40B4-BE49-F238E27FC236}">
                <a16:creationId xmlns:a16="http://schemas.microsoft.com/office/drawing/2014/main" id="{53A53301-D06B-473D-9713-EAE9D1EFD19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3974" y="1520824"/>
            <a:ext cx="4124754" cy="2880000"/>
          </a:xfrm>
          <a:prstGeom prst="rect">
            <a:avLst/>
          </a:prstGeom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9D1D9D21-38D7-4896-8861-041D120FFC7A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9506" y="1520824"/>
            <a:ext cx="3964506" cy="2880000"/>
          </a:xfrm>
          <a:prstGeom prst="rect">
            <a:avLst/>
          </a:prstGeom>
        </p:spPr>
      </p:pic>
      <p:sp>
        <p:nvSpPr>
          <p:cNvPr id="148" name="내용 개체 틀 4">
            <a:extLst>
              <a:ext uri="{FF2B5EF4-FFF2-40B4-BE49-F238E27FC236}">
                <a16:creationId xmlns:a16="http://schemas.microsoft.com/office/drawing/2014/main" id="{F79DA720-A4FC-4823-B734-6F326486DF21}"/>
              </a:ext>
            </a:extLst>
          </p:cNvPr>
          <p:cNvSpPr txBox="1">
            <a:spLocks/>
          </p:cNvSpPr>
          <p:nvPr/>
        </p:nvSpPr>
        <p:spPr>
          <a:xfrm>
            <a:off x="1055919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DB927C7D-8E5C-426F-977E-2338E114A8B8}"/>
              </a:ext>
            </a:extLst>
          </p:cNvPr>
          <p:cNvCxnSpPr>
            <a:cxnSpLocks/>
          </p:cNvCxnSpPr>
          <p:nvPr/>
        </p:nvCxnSpPr>
        <p:spPr>
          <a:xfrm>
            <a:off x="10484265" y="4573887"/>
            <a:ext cx="1221207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모서리가 둥근 직사각형 65">
            <a:extLst>
              <a:ext uri="{FF2B5EF4-FFF2-40B4-BE49-F238E27FC236}">
                <a16:creationId xmlns:a16="http://schemas.microsoft.com/office/drawing/2014/main" id="{D3AA5AC8-CF90-48C1-B748-319F2C94B806}"/>
              </a:ext>
            </a:extLst>
          </p:cNvPr>
          <p:cNvSpPr/>
          <p:nvPr/>
        </p:nvSpPr>
        <p:spPr>
          <a:xfrm>
            <a:off x="10590868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pic>
        <p:nvPicPr>
          <p:cNvPr id="151" name="그림 150">
            <a:hlinkClick r:id="rId18"/>
            <a:extLst>
              <a:ext uri="{FF2B5EF4-FFF2-40B4-BE49-F238E27FC236}">
                <a16:creationId xmlns:a16="http://schemas.microsoft.com/office/drawing/2014/main" id="{981F73EC-B2BF-451E-A4D7-8B15B92C8ED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9366" y="4823438"/>
            <a:ext cx="1111004" cy="1111004"/>
          </a:xfrm>
          <a:prstGeom prst="rect">
            <a:avLst/>
          </a:prstGeom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DCFEF983-5220-45EC-9FB7-0F22EF4B49BE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3950" y="1520824"/>
            <a:ext cx="2779663" cy="2880000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2762B780-CA99-41B2-8066-B28B3B9CE75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770467" cy="2880000"/>
          </a:xfrm>
          <a:prstGeom prst="rect">
            <a:avLst/>
          </a:prstGeom>
        </p:spPr>
      </p:pic>
      <p:sp>
        <p:nvSpPr>
          <p:cNvPr id="66" name="자유형: 도형 65">
            <a:hlinkClick r:id="rId22" action="ppaction://hlinksldjump"/>
            <a:extLst>
              <a:ext uri="{FF2B5EF4-FFF2-40B4-BE49-F238E27FC236}">
                <a16:creationId xmlns:a16="http://schemas.microsoft.com/office/drawing/2014/main" id="{783F1346-63E2-4BD7-8BFA-4890B637EBE2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23" action="ppaction://hlinksldjump"/>
            <a:extLst>
              <a:ext uri="{FF2B5EF4-FFF2-40B4-BE49-F238E27FC236}">
                <a16:creationId xmlns:a16="http://schemas.microsoft.com/office/drawing/2014/main" id="{DCF169A7-09A6-413A-A3EB-8C7F8E47F46F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4" action="ppaction://hlinksldjump"/>
            <a:extLst>
              <a:ext uri="{FF2B5EF4-FFF2-40B4-BE49-F238E27FC236}">
                <a16:creationId xmlns:a16="http://schemas.microsoft.com/office/drawing/2014/main" id="{2D33588C-A08A-4D91-9CB2-621F0154D656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: 도형 68">
            <a:hlinkClick r:id="rId25" action="ppaction://hlinksldjump"/>
            <a:extLst>
              <a:ext uri="{FF2B5EF4-FFF2-40B4-BE49-F238E27FC236}">
                <a16:creationId xmlns:a16="http://schemas.microsoft.com/office/drawing/2014/main" id="{C1772790-14CD-4074-9F65-3481A5DE438E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직사각형 69">
            <a:hlinkClick r:id="rId26" action="ppaction://hlinksldjump"/>
            <a:extLst>
              <a:ext uri="{FF2B5EF4-FFF2-40B4-BE49-F238E27FC236}">
                <a16:creationId xmlns:a16="http://schemas.microsoft.com/office/drawing/2014/main" id="{0226F57E-4D0D-4FD3-9ACA-B176971690BF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: 도형 70">
            <a:hlinkClick r:id="rId27" action="ppaction://hlinksldjump"/>
            <a:extLst>
              <a:ext uri="{FF2B5EF4-FFF2-40B4-BE49-F238E27FC236}">
                <a16:creationId xmlns:a16="http://schemas.microsoft.com/office/drawing/2014/main" id="{E39D1D62-6D88-4D5C-AB4D-1EDF8677A429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사각형: 둥근 모서리 71">
            <a:hlinkClick r:id="rId28" action="ppaction://hlinksldjump"/>
            <a:extLst>
              <a:ext uri="{FF2B5EF4-FFF2-40B4-BE49-F238E27FC236}">
                <a16:creationId xmlns:a16="http://schemas.microsoft.com/office/drawing/2014/main" id="{B8F15BBA-BCBB-4436-81C5-B9E0D22058D3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9" action="ppaction://hlinksldjump"/>
            <a:extLst>
              <a:ext uri="{FF2B5EF4-FFF2-40B4-BE49-F238E27FC236}">
                <a16:creationId xmlns:a16="http://schemas.microsoft.com/office/drawing/2014/main" id="{86979F21-4938-42D4-8A74-AC0D0AE5FED8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: 도형 73">
            <a:hlinkClick r:id="rId30" action="ppaction://hlinksldjump"/>
            <a:extLst>
              <a:ext uri="{FF2B5EF4-FFF2-40B4-BE49-F238E27FC236}">
                <a16:creationId xmlns:a16="http://schemas.microsoft.com/office/drawing/2014/main" id="{7ADBD9CE-9C4E-4A15-B488-8F67AB8FF7C5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31" action="ppaction://hlinksldjump"/>
            <a:extLst>
              <a:ext uri="{FF2B5EF4-FFF2-40B4-BE49-F238E27FC236}">
                <a16:creationId xmlns:a16="http://schemas.microsoft.com/office/drawing/2014/main" id="{509923DB-3780-4CCD-BA29-39F1B6B0E988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7">
            <a:hlinkClick r:id="rId32" action="ppaction://hlinksldjump"/>
            <a:extLst>
              <a:ext uri="{FF2B5EF4-FFF2-40B4-BE49-F238E27FC236}">
                <a16:creationId xmlns:a16="http://schemas.microsoft.com/office/drawing/2014/main" id="{8643DEE8-5074-4FAA-8905-682700AF02C8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8">
            <a:hlinkClick r:id="rId33" action="ppaction://hlinksldjump"/>
            <a:extLst>
              <a:ext uri="{FF2B5EF4-FFF2-40B4-BE49-F238E27FC236}">
                <a16:creationId xmlns:a16="http://schemas.microsoft.com/office/drawing/2014/main" id="{2F187D1C-1B88-4AC1-A461-EBDFCD31CEC7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101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양쪽 모서리가 둥근 사각형 52">
            <a:extLst>
              <a:ext uri="{FF2B5EF4-FFF2-40B4-BE49-F238E27FC236}">
                <a16:creationId xmlns:a16="http://schemas.microsoft.com/office/drawing/2014/main" id="{236257BF-C671-4104-9D9F-1891D9EB7E13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6" name="양쪽 모서리가 둥근 사각형 53">
            <a:extLst>
              <a:ext uri="{FF2B5EF4-FFF2-40B4-BE49-F238E27FC236}">
                <a16:creationId xmlns:a16="http://schemas.microsoft.com/office/drawing/2014/main" id="{B3EDFEEA-A33B-4FF4-A70F-D0770536EEC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양쪽 모서리가 둥근 사각형 56">
            <a:extLst>
              <a:ext uri="{FF2B5EF4-FFF2-40B4-BE49-F238E27FC236}">
                <a16:creationId xmlns:a16="http://schemas.microsoft.com/office/drawing/2014/main" id="{37565C24-3004-4DCD-A8D4-25C1D673F69F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8" name="양쪽 모서리가 둥근 사각형 57">
            <a:extLst>
              <a:ext uri="{FF2B5EF4-FFF2-40B4-BE49-F238E27FC236}">
                <a16:creationId xmlns:a16="http://schemas.microsoft.com/office/drawing/2014/main" id="{F0D7BA60-E2C2-4AB6-8C51-CE8E1B7230D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B32A6D30-D8A3-4A36-8B4C-478A86CCF181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A9ED2532-4FC3-4824-8D88-BDD99D5AC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2F3AF7C5-BDE7-45F7-BB95-1337EE10DD6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765AB176-92D0-4656-B57A-719BBD2558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77609DD9-5DDD-4814-A6A6-702659EEBB3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625418A3-B038-45E1-8330-4C4DA84080AC}"/>
              </a:ext>
            </a:extLst>
          </p:cNvPr>
          <p:cNvGrpSpPr/>
          <p:nvPr/>
        </p:nvGrpSpPr>
        <p:grpSpPr>
          <a:xfrm>
            <a:off x="7264376" y="4483887"/>
            <a:ext cx="1434414" cy="1862349"/>
            <a:chOff x="-1478312" y="4483887"/>
            <a:chExt cx="1434414" cy="1862349"/>
          </a:xfrm>
        </p:grpSpPr>
        <p:pic>
          <p:nvPicPr>
            <p:cNvPr id="153" name="그림 152">
              <a:hlinkClick r:id="rId2"/>
              <a:extLst>
                <a:ext uri="{FF2B5EF4-FFF2-40B4-BE49-F238E27FC236}">
                  <a16:creationId xmlns:a16="http://schemas.microsoft.com/office/drawing/2014/main" id="{52E7EB0D-61AA-4BC8-8F42-626AB3A39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984" t="-14984" r="-14984" b="-14984"/>
            <a:stretch/>
          </p:blipFill>
          <p:spPr>
            <a:xfrm>
              <a:off x="-1319459" y="4819495"/>
              <a:ext cx="1116708" cy="1116708"/>
            </a:xfrm>
            <a:prstGeom prst="rect">
              <a:avLst/>
            </a:prstGeom>
          </p:spPr>
        </p:pic>
        <p:sp>
          <p:nvSpPr>
            <p:cNvPr id="154" name="내용 개체 틀 4">
              <a:extLst>
                <a:ext uri="{FF2B5EF4-FFF2-40B4-BE49-F238E27FC236}">
                  <a16:creationId xmlns:a16="http://schemas.microsoft.com/office/drawing/2014/main" id="{CC4E6799-0FC8-444E-9DB4-DA461492AFBF}"/>
                </a:ext>
              </a:extLst>
            </p:cNvPr>
            <p:cNvSpPr txBox="1">
              <a:spLocks/>
            </p:cNvSpPr>
            <p:nvPr/>
          </p:nvSpPr>
          <p:spPr>
            <a:xfrm>
              <a:off x="-1296776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4C269478-2442-4963-A3F5-13629BEEE385}"/>
                </a:ext>
              </a:extLst>
            </p:cNvPr>
            <p:cNvCxnSpPr/>
            <p:nvPr/>
          </p:nvCxnSpPr>
          <p:spPr>
            <a:xfrm>
              <a:off x="-147831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모서리가 둥근 직사각형 85">
              <a:extLst>
                <a:ext uri="{FF2B5EF4-FFF2-40B4-BE49-F238E27FC236}">
                  <a16:creationId xmlns:a16="http://schemas.microsoft.com/office/drawing/2014/main" id="{D431AC5C-F643-4E55-8BE1-798F5536259E}"/>
                </a:ext>
              </a:extLst>
            </p:cNvPr>
            <p:cNvSpPr/>
            <p:nvPr/>
          </p:nvSpPr>
          <p:spPr>
            <a:xfrm>
              <a:off x="-1211105" y="4483887"/>
              <a:ext cx="900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575CA180-FC37-4CF0-979A-313FC12C7A75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내용 개체 틀 4">
            <a:extLst>
              <a:ext uri="{FF2B5EF4-FFF2-40B4-BE49-F238E27FC236}">
                <a16:creationId xmlns:a16="http://schemas.microsoft.com/office/drawing/2014/main" id="{B375C685-9311-4298-A655-1044C538C50A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pic>
        <p:nvPicPr>
          <p:cNvPr id="159" name="그림 158">
            <a:hlinkClick r:id="rId4"/>
            <a:extLst>
              <a:ext uri="{FF2B5EF4-FFF2-40B4-BE49-F238E27FC236}">
                <a16:creationId xmlns:a16="http://schemas.microsoft.com/office/drawing/2014/main" id="{D7182E8F-DF0E-405C-A2CC-DAC502AF2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160" name="한쪽 모서리가 둥근 사각형 3">
            <a:extLst>
              <a:ext uri="{FF2B5EF4-FFF2-40B4-BE49-F238E27FC236}">
                <a16:creationId xmlns:a16="http://schemas.microsoft.com/office/drawing/2014/main" id="{5B8A25C3-61CC-4F42-8FD6-E92F06F29A8B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1" name="한쪽 모서리가 둥근 사각형 3">
            <a:extLst>
              <a:ext uri="{FF2B5EF4-FFF2-40B4-BE49-F238E27FC236}">
                <a16:creationId xmlns:a16="http://schemas.microsoft.com/office/drawing/2014/main" id="{BCB3BAAD-B4B0-4368-BAC7-1581C713F791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2" name="모서리가 둥근 직사각형 50">
            <a:extLst>
              <a:ext uri="{FF2B5EF4-FFF2-40B4-BE49-F238E27FC236}">
                <a16:creationId xmlns:a16="http://schemas.microsoft.com/office/drawing/2014/main" id="{8E6DECCE-A89C-4324-9EB8-BB4EF6BE3F84}"/>
              </a:ext>
            </a:extLst>
          </p:cNvPr>
          <p:cNvSpPr/>
          <p:nvPr/>
        </p:nvSpPr>
        <p:spPr>
          <a:xfrm>
            <a:off x="9572816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내용 개체 틀 4">
            <a:extLst>
              <a:ext uri="{FF2B5EF4-FFF2-40B4-BE49-F238E27FC236}">
                <a16:creationId xmlns:a16="http://schemas.microsoft.com/office/drawing/2014/main" id="{0E302C5D-9C84-448B-9564-31538FEBDEFB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40EF46B1-BBE9-40FF-8D94-8A50F060684C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모서리가 둥근 직사각형 66">
            <a:extLst>
              <a:ext uri="{FF2B5EF4-FFF2-40B4-BE49-F238E27FC236}">
                <a16:creationId xmlns:a16="http://schemas.microsoft.com/office/drawing/2014/main" id="{4D2E1418-652D-48B1-8545-20CF97C8E70B}"/>
              </a:ext>
            </a:extLst>
          </p:cNvPr>
          <p:cNvSpPr/>
          <p:nvPr/>
        </p:nvSpPr>
        <p:spPr>
          <a:xfrm>
            <a:off x="1685683" y="4483887"/>
            <a:ext cx="111100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6" name="그림 175">
            <a:hlinkClick r:id="rId8"/>
            <a:extLst>
              <a:ext uri="{FF2B5EF4-FFF2-40B4-BE49-F238E27FC236}">
                <a16:creationId xmlns:a16="http://schemas.microsoft.com/office/drawing/2014/main" id="{57AC7C6A-7D8A-4C98-B540-8173BF2F6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0BD80D51-DB0E-48D7-A25F-C44A7AD34DE8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178" name="내용 개체 틀 4">
              <a:extLst>
                <a:ext uri="{FF2B5EF4-FFF2-40B4-BE49-F238E27FC236}">
                  <a16:creationId xmlns:a16="http://schemas.microsoft.com/office/drawing/2014/main" id="{43C9C70B-6F19-4186-9C9C-54B31084A9AC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87E191C4-D249-4C00-907F-A1197FA1EAC8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모서리가 둥근 직사각형 45">
              <a:extLst>
                <a:ext uri="{FF2B5EF4-FFF2-40B4-BE49-F238E27FC236}">
                  <a16:creationId xmlns:a16="http://schemas.microsoft.com/office/drawing/2014/main" id="{1552041A-4833-477D-A2D2-B5D9E212E507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1" name="그림 180">
              <a:hlinkClick r:id="rId2"/>
              <a:extLst>
                <a:ext uri="{FF2B5EF4-FFF2-40B4-BE49-F238E27FC236}">
                  <a16:creationId xmlns:a16="http://schemas.microsoft.com/office/drawing/2014/main" id="{704B3138-311F-4ED0-8BD7-D300DC12E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182" name="타원 181">
            <a:extLst>
              <a:ext uri="{FF2B5EF4-FFF2-40B4-BE49-F238E27FC236}">
                <a16:creationId xmlns:a16="http://schemas.microsoft.com/office/drawing/2014/main" id="{A8F9F55D-979B-4236-90C6-3D37E91FF501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D350B5-3DD5-409E-A610-766DB89F1F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F60AA1-C259-42B2-BB45-96382C9C31AC}"/>
              </a:ext>
            </a:extLst>
          </p:cNvPr>
          <p:cNvSpPr txBox="1"/>
          <p:nvPr/>
        </p:nvSpPr>
        <p:spPr>
          <a:xfrm>
            <a:off x="1654589" y="5891351"/>
            <a:ext cx="11731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Mount plate needed</a:t>
            </a:r>
            <a:endParaRPr lang="ko-KR" altLang="en-US" sz="7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12E76F8D-50CB-40D1-940C-6EB104F2D2A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1F100337-37FF-4E0A-B913-CCE3B9B7B04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13" action="ppaction://hlinksldjump"/>
            <a:extLst>
              <a:ext uri="{FF2B5EF4-FFF2-40B4-BE49-F238E27FC236}">
                <a16:creationId xmlns:a16="http://schemas.microsoft.com/office/drawing/2014/main" id="{5F7B5361-C90A-4AD4-99BF-E4902AB4CF3D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hlinkClick r:id="rId14" action="ppaction://hlinksldjump"/>
            <a:extLst>
              <a:ext uri="{FF2B5EF4-FFF2-40B4-BE49-F238E27FC236}">
                <a16:creationId xmlns:a16="http://schemas.microsoft.com/office/drawing/2014/main" id="{B4C31E92-BC97-4EBD-A868-2DBA5F6E10E2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15" action="ppaction://hlinksldjump"/>
            <a:extLst>
              <a:ext uri="{FF2B5EF4-FFF2-40B4-BE49-F238E27FC236}">
                <a16:creationId xmlns:a16="http://schemas.microsoft.com/office/drawing/2014/main" id="{08C4C14A-19AD-4D04-99A9-19C912B2A8B7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6" action="ppaction://hlinksldjump"/>
            <a:extLst>
              <a:ext uri="{FF2B5EF4-FFF2-40B4-BE49-F238E27FC236}">
                <a16:creationId xmlns:a16="http://schemas.microsoft.com/office/drawing/2014/main" id="{22321635-F1A5-4A95-ACA8-1674998BB306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17" action="ppaction://hlinksldjump"/>
            <a:extLst>
              <a:ext uri="{FF2B5EF4-FFF2-40B4-BE49-F238E27FC236}">
                <a16:creationId xmlns:a16="http://schemas.microsoft.com/office/drawing/2014/main" id="{6DDF1029-0BF8-41F9-A901-0403508AB3F4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8" action="ppaction://hlinksldjump"/>
            <a:extLst>
              <a:ext uri="{FF2B5EF4-FFF2-40B4-BE49-F238E27FC236}">
                <a16:creationId xmlns:a16="http://schemas.microsoft.com/office/drawing/2014/main" id="{C907C2EF-B071-4732-91ED-28D7DA7A2D71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사각형: 둥근 모서리 57">
            <a:hlinkClick r:id="rId19" action="ppaction://hlinksldjump"/>
            <a:extLst>
              <a:ext uri="{FF2B5EF4-FFF2-40B4-BE49-F238E27FC236}">
                <a16:creationId xmlns:a16="http://schemas.microsoft.com/office/drawing/2014/main" id="{87761ACA-83DD-4C60-B5B0-E8D3AF15A18B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0" action="ppaction://hlinksldjump"/>
            <a:extLst>
              <a:ext uri="{FF2B5EF4-FFF2-40B4-BE49-F238E27FC236}">
                <a16:creationId xmlns:a16="http://schemas.microsoft.com/office/drawing/2014/main" id="{D209E724-20FF-46DB-8943-DBD23D60D254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21" action="ppaction://hlinksldjump"/>
            <a:extLst>
              <a:ext uri="{FF2B5EF4-FFF2-40B4-BE49-F238E27FC236}">
                <a16:creationId xmlns:a16="http://schemas.microsoft.com/office/drawing/2014/main" id="{F7321E6E-0570-4152-AFAF-E8D0C0B90A1A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hlinkClick r:id="rId22" action="ppaction://hlinksldjump"/>
            <a:extLst>
              <a:ext uri="{FF2B5EF4-FFF2-40B4-BE49-F238E27FC236}">
                <a16:creationId xmlns:a16="http://schemas.microsoft.com/office/drawing/2014/main" id="{86587380-FF1A-4341-96F7-51F48A0A5D43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7">
            <a:hlinkClick r:id="rId23" action="ppaction://hlinksldjump"/>
            <a:extLst>
              <a:ext uri="{FF2B5EF4-FFF2-40B4-BE49-F238E27FC236}">
                <a16:creationId xmlns:a16="http://schemas.microsoft.com/office/drawing/2014/main" id="{DC6276E4-3B5B-42E6-9916-C948ED607A7A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 158">
            <a:hlinkClick r:id="rId24" action="ppaction://hlinksldjump"/>
            <a:extLst>
              <a:ext uri="{FF2B5EF4-FFF2-40B4-BE49-F238E27FC236}">
                <a16:creationId xmlns:a16="http://schemas.microsoft.com/office/drawing/2014/main" id="{39EC0458-FF81-4111-8D33-36989E2CFB02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85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10D350B5-3DD5-409E-A610-766DB89F1F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양쪽 모서리가 둥근 사각형 51">
            <a:extLst>
              <a:ext uri="{FF2B5EF4-FFF2-40B4-BE49-F238E27FC236}">
                <a16:creationId xmlns:a16="http://schemas.microsoft.com/office/drawing/2014/main" id="{CA29A412-1F97-42B7-85E8-183572C2EAE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양쪽 모서리가 둥근 사각형 52">
            <a:extLst>
              <a:ext uri="{FF2B5EF4-FFF2-40B4-BE49-F238E27FC236}">
                <a16:creationId xmlns:a16="http://schemas.microsoft.com/office/drawing/2014/main" id="{B1E868AE-FB82-4DCB-A9F2-4C139A173B1F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: 도형 39">
            <a:extLst>
              <a:ext uri="{FF2B5EF4-FFF2-40B4-BE49-F238E27FC236}">
                <a16:creationId xmlns:a16="http://schemas.microsoft.com/office/drawing/2014/main" id="{C4CF83F1-5CC9-4948-8BA4-EBE8D3FFD398}"/>
              </a:ext>
            </a:extLst>
          </p:cNvPr>
          <p:cNvSpPr/>
          <p:nvPr/>
        </p:nvSpPr>
        <p:spPr>
          <a:xfrm>
            <a:off x="6095998" y="1520824"/>
            <a:ext cx="5688013" cy="2880000"/>
          </a:xfrm>
          <a:custGeom>
            <a:avLst/>
            <a:gdLst>
              <a:gd name="connsiteX0" fmla="*/ 0 w 5688013"/>
              <a:gd name="connsiteY0" fmla="*/ 0 h 2880000"/>
              <a:gd name="connsiteX1" fmla="*/ 5636634 w 5688013"/>
              <a:gd name="connsiteY1" fmla="*/ 0 h 2880000"/>
              <a:gd name="connsiteX2" fmla="*/ 5688013 w 5688013"/>
              <a:gd name="connsiteY2" fmla="*/ 51379 h 2880000"/>
              <a:gd name="connsiteX3" fmla="*/ 5688013 w 5688013"/>
              <a:gd name="connsiteY3" fmla="*/ 2880000 h 2880000"/>
              <a:gd name="connsiteX4" fmla="*/ 0 w 5688013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8013" h="2880000">
                <a:moveTo>
                  <a:pt x="0" y="0"/>
                </a:moveTo>
                <a:lnTo>
                  <a:pt x="5636634" y="0"/>
                </a:lnTo>
                <a:cubicBezTo>
                  <a:pt x="5665010" y="0"/>
                  <a:pt x="5688013" y="23003"/>
                  <a:pt x="5688013" y="51379"/>
                </a:cubicBezTo>
                <a:lnTo>
                  <a:pt x="5688013" y="2880000"/>
                </a:lnTo>
                <a:lnTo>
                  <a:pt x="0" y="288000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3"/>
            <a:extLst>
              <a:ext uri="{FF2B5EF4-FFF2-40B4-BE49-F238E27FC236}">
                <a16:creationId xmlns:a16="http://schemas.microsoft.com/office/drawing/2014/main" id="{34A4C3D6-57B8-4666-B081-BBE26D76A3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60" t="-8860" r="-8860" b="-8860"/>
          <a:stretch/>
        </p:blipFill>
        <p:spPr>
          <a:xfrm>
            <a:off x="2625259" y="4819495"/>
            <a:ext cx="1116708" cy="1116708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93A12912-EFEA-4B76-9FAB-C0B0640E81C1}"/>
              </a:ext>
            </a:extLst>
          </p:cNvPr>
          <p:cNvSpPr txBox="1">
            <a:spLocks/>
          </p:cNvSpPr>
          <p:nvPr/>
        </p:nvSpPr>
        <p:spPr>
          <a:xfrm>
            <a:off x="264794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46ED666-7989-44B7-9CA8-575AF7F1FC55}"/>
              </a:ext>
            </a:extLst>
          </p:cNvPr>
          <p:cNvCxnSpPr/>
          <p:nvPr/>
        </p:nvCxnSpPr>
        <p:spPr>
          <a:xfrm>
            <a:off x="246640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85">
            <a:extLst>
              <a:ext uri="{FF2B5EF4-FFF2-40B4-BE49-F238E27FC236}">
                <a16:creationId xmlns:a16="http://schemas.microsoft.com/office/drawing/2014/main" id="{7616C101-72A8-44ED-89B6-8C58F423A84A}"/>
              </a:ext>
            </a:extLst>
          </p:cNvPr>
          <p:cNvSpPr/>
          <p:nvPr/>
        </p:nvSpPr>
        <p:spPr>
          <a:xfrm>
            <a:off x="2733613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575C1A5-1749-4B52-8911-FB0B25288AE9}"/>
              </a:ext>
            </a:extLst>
          </p:cNvPr>
          <p:cNvGrpSpPr/>
          <p:nvPr/>
        </p:nvGrpSpPr>
        <p:grpSpPr>
          <a:xfrm>
            <a:off x="3869872" y="5288276"/>
            <a:ext cx="180001" cy="180001"/>
            <a:chOff x="7544200" y="5288276"/>
            <a:chExt cx="180001" cy="180001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971437EA-2FB8-4A05-BA6C-38D2E202A9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B8B83EB0-C7D5-45EF-8EB3-F2857FAD06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C1D118C4-F823-4930-A94B-59E7BD172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BF41CA3D-AD12-4299-9373-20D26A609F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FF93E3F-4DF1-437A-9108-3FD6DCFF9BC5}"/>
              </a:ext>
            </a:extLst>
          </p:cNvPr>
          <p:cNvGrpSpPr/>
          <p:nvPr/>
        </p:nvGrpSpPr>
        <p:grpSpPr>
          <a:xfrm>
            <a:off x="6902426" y="5283196"/>
            <a:ext cx="180001" cy="180001"/>
            <a:chOff x="7544200" y="5288276"/>
            <a:chExt cx="180001" cy="180001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36DDA3BC-F401-4ED8-92AE-677D0A874C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264A0A6B-59A3-45E3-85A2-97CB2746694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D932542E-446A-447B-B11B-777CB682B7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F089D91C-0655-4DDE-A7F8-EB13248F066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7" name="그림 56">
            <a:hlinkClick r:id="rId5"/>
            <a:extLst>
              <a:ext uri="{FF2B5EF4-FFF2-40B4-BE49-F238E27FC236}">
                <a16:creationId xmlns:a16="http://schemas.microsoft.com/office/drawing/2014/main" id="{E199D4F8-4D30-4217-A77F-E128BF5EC5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13219" y="4819539"/>
            <a:ext cx="1111004" cy="1111004"/>
          </a:xfrm>
          <a:prstGeom prst="rect">
            <a:avLst/>
          </a:prstGeom>
        </p:spPr>
      </p:pic>
      <p:sp>
        <p:nvSpPr>
          <p:cNvPr id="58" name="내용 개체 틀 4">
            <a:extLst>
              <a:ext uri="{FF2B5EF4-FFF2-40B4-BE49-F238E27FC236}">
                <a16:creationId xmlns:a16="http://schemas.microsoft.com/office/drawing/2014/main" id="{4E69AC98-68FC-4185-92A5-502205F8103E}"/>
              </a:ext>
            </a:extLst>
          </p:cNvPr>
          <p:cNvSpPr txBox="1">
            <a:spLocks/>
          </p:cNvSpPr>
          <p:nvPr/>
        </p:nvSpPr>
        <p:spPr>
          <a:xfrm>
            <a:off x="423305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1452CE60-E3D1-4A12-BFB1-BB9253345449}"/>
              </a:ext>
            </a:extLst>
          </p:cNvPr>
          <p:cNvSpPr txBox="1">
            <a:spLocks/>
          </p:cNvSpPr>
          <p:nvPr/>
        </p:nvSpPr>
        <p:spPr>
          <a:xfrm>
            <a:off x="557893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107632B9-49F8-46DD-8FB3-0C6547902ED7}"/>
              </a:ext>
            </a:extLst>
          </p:cNvPr>
          <p:cNvCxnSpPr>
            <a:cxnSpLocks/>
          </p:cNvCxnSpPr>
          <p:nvPr/>
        </p:nvCxnSpPr>
        <p:spPr>
          <a:xfrm>
            <a:off x="435956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모서리가 둥근 직사각형 174">
            <a:extLst>
              <a:ext uri="{FF2B5EF4-FFF2-40B4-BE49-F238E27FC236}">
                <a16:creationId xmlns:a16="http://schemas.microsoft.com/office/drawing/2014/main" id="{BBF66B92-6A1B-4F6E-9E63-FE1B8383941C}"/>
              </a:ext>
            </a:extLst>
          </p:cNvPr>
          <p:cNvSpPr/>
          <p:nvPr/>
        </p:nvSpPr>
        <p:spPr>
          <a:xfrm>
            <a:off x="492267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7"/>
            <a:extLst>
              <a:ext uri="{FF2B5EF4-FFF2-40B4-BE49-F238E27FC236}">
                <a16:creationId xmlns:a16="http://schemas.microsoft.com/office/drawing/2014/main" id="{0B3EC956-B266-496F-9647-17B47E0C02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104" y="4819539"/>
            <a:ext cx="1111004" cy="1111004"/>
          </a:xfrm>
          <a:prstGeom prst="rect">
            <a:avLst/>
          </a:prstGeom>
        </p:spPr>
      </p:pic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90E7F62A-082A-4DCB-A81F-756BB17407C8}"/>
              </a:ext>
            </a:extLst>
          </p:cNvPr>
          <p:cNvSpPr txBox="1">
            <a:spLocks/>
          </p:cNvSpPr>
          <p:nvPr/>
        </p:nvSpPr>
        <p:spPr>
          <a:xfrm>
            <a:off x="526494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9"/>
            <a:extLst>
              <a:ext uri="{FF2B5EF4-FFF2-40B4-BE49-F238E27FC236}">
                <a16:creationId xmlns:a16="http://schemas.microsoft.com/office/drawing/2014/main" id="{D6168A1B-5DFE-4088-95BB-90531837228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27560" y="4815850"/>
            <a:ext cx="1116000" cy="1116000"/>
          </a:xfrm>
          <a:prstGeom prst="rect">
            <a:avLst/>
          </a:prstGeom>
        </p:spPr>
      </p:pic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A512AE80-581D-4626-8D14-5D2069796D76}"/>
              </a:ext>
            </a:extLst>
          </p:cNvPr>
          <p:cNvSpPr txBox="1">
            <a:spLocks/>
          </p:cNvSpPr>
          <p:nvPr/>
        </p:nvSpPr>
        <p:spPr>
          <a:xfrm>
            <a:off x="714988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224E62EA-DBC4-4E5C-819A-3BEFFBB63922}"/>
              </a:ext>
            </a:extLst>
          </p:cNvPr>
          <p:cNvSpPr txBox="1">
            <a:spLocks/>
          </p:cNvSpPr>
          <p:nvPr/>
        </p:nvSpPr>
        <p:spPr>
          <a:xfrm>
            <a:off x="861391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DBD10862-69E9-43C7-ADD7-AE3B4D86AFDC}"/>
              </a:ext>
            </a:extLst>
          </p:cNvPr>
          <p:cNvCxnSpPr>
            <a:cxnSpLocks/>
          </p:cNvCxnSpPr>
          <p:nvPr/>
        </p:nvCxnSpPr>
        <p:spPr>
          <a:xfrm>
            <a:off x="857359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모서리가 둥근 직사각형 126">
            <a:extLst>
              <a:ext uri="{FF2B5EF4-FFF2-40B4-BE49-F238E27FC236}">
                <a16:creationId xmlns:a16="http://schemas.microsoft.com/office/drawing/2014/main" id="{F2951609-8551-4301-97FF-57A692A0EF5A}"/>
              </a:ext>
            </a:extLst>
          </p:cNvPr>
          <p:cNvSpPr/>
          <p:nvPr/>
        </p:nvSpPr>
        <p:spPr>
          <a:xfrm>
            <a:off x="864559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C72B786-130B-46DA-B786-8BFA1C2DABF0}"/>
              </a:ext>
            </a:extLst>
          </p:cNvPr>
          <p:cNvCxnSpPr>
            <a:cxnSpLocks/>
          </p:cNvCxnSpPr>
          <p:nvPr/>
        </p:nvCxnSpPr>
        <p:spPr>
          <a:xfrm>
            <a:off x="710956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모서리가 둥근 직사각형 126">
            <a:extLst>
              <a:ext uri="{FF2B5EF4-FFF2-40B4-BE49-F238E27FC236}">
                <a16:creationId xmlns:a16="http://schemas.microsoft.com/office/drawing/2014/main" id="{95E7AE80-8AA7-45F6-A163-E18570602D28}"/>
              </a:ext>
            </a:extLst>
          </p:cNvPr>
          <p:cNvSpPr/>
          <p:nvPr/>
        </p:nvSpPr>
        <p:spPr>
          <a:xfrm>
            <a:off x="7167728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650DB4BA-C4D2-44E4-B96A-EF070597E6A6}"/>
              </a:ext>
            </a:extLst>
          </p:cNvPr>
          <p:cNvGrpSpPr/>
          <p:nvPr/>
        </p:nvGrpSpPr>
        <p:grpSpPr>
          <a:xfrm>
            <a:off x="8324630" y="5283196"/>
            <a:ext cx="180001" cy="180001"/>
            <a:chOff x="7544200" y="5288276"/>
            <a:chExt cx="180001" cy="180001"/>
          </a:xfrm>
        </p:grpSpPr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DE61ADAC-541C-4FCA-BA54-C7CDA255BF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BE048F72-A079-4BE4-9173-2299D8165BC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91D7A2AC-528F-48CD-92E2-D4EDBA17D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99F8E32C-9D8F-4AB4-B761-AF97592A83E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8" name="그림 77">
            <a:hlinkClick r:id="rId11"/>
            <a:extLst>
              <a:ext uri="{FF2B5EF4-FFF2-40B4-BE49-F238E27FC236}">
                <a16:creationId xmlns:a16="http://schemas.microsoft.com/office/drawing/2014/main" id="{61903C3F-199D-47F3-8B4C-51F47053EA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088" y="4823438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275A8F3-3D1D-47AA-B47C-B9221E61B6D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545" y="1520824"/>
            <a:ext cx="5115453" cy="2880000"/>
          </a:xfrm>
          <a:prstGeom prst="rect">
            <a:avLst/>
          </a:prstGeom>
        </p:spPr>
      </p:pic>
      <p:sp>
        <p:nvSpPr>
          <p:cNvPr id="87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DDC40612-B160-4144-BEFA-8FEEAD6B5FC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">
            <a:hlinkClick r:id="rId15" action="ppaction://hlinksldjump"/>
            <a:extLst>
              <a:ext uri="{FF2B5EF4-FFF2-40B4-BE49-F238E27FC236}">
                <a16:creationId xmlns:a16="http://schemas.microsoft.com/office/drawing/2014/main" id="{87CC5CD8-EC62-405A-A0BF-5CD57750708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16" action="ppaction://hlinksldjump"/>
            <a:extLst>
              <a:ext uri="{FF2B5EF4-FFF2-40B4-BE49-F238E27FC236}">
                <a16:creationId xmlns:a16="http://schemas.microsoft.com/office/drawing/2014/main" id="{94BF2EBC-BA99-4376-8914-B8680FFB088A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직사각형 89">
            <a:hlinkClick r:id="rId17" action="ppaction://hlinksldjump"/>
            <a:extLst>
              <a:ext uri="{FF2B5EF4-FFF2-40B4-BE49-F238E27FC236}">
                <a16:creationId xmlns:a16="http://schemas.microsoft.com/office/drawing/2014/main" id="{27335045-1A29-48BE-8B8B-08FE626E3AD1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18" action="ppaction://hlinksldjump"/>
            <a:extLst>
              <a:ext uri="{FF2B5EF4-FFF2-40B4-BE49-F238E27FC236}">
                <a16:creationId xmlns:a16="http://schemas.microsoft.com/office/drawing/2014/main" id="{A37D77B6-C600-498B-984E-2B2C84AA3894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19" action="ppaction://hlinksldjump"/>
            <a:extLst>
              <a:ext uri="{FF2B5EF4-FFF2-40B4-BE49-F238E27FC236}">
                <a16:creationId xmlns:a16="http://schemas.microsoft.com/office/drawing/2014/main" id="{699682D2-B1DD-4214-A0F0-5F0B9D378B4B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0" action="ppaction://hlinksldjump"/>
            <a:extLst>
              <a:ext uri="{FF2B5EF4-FFF2-40B4-BE49-F238E27FC236}">
                <a16:creationId xmlns:a16="http://schemas.microsoft.com/office/drawing/2014/main" id="{AFEA6C7E-59A8-4DDC-80CC-5006AF8EDE1A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: 도형 93">
            <a:hlinkClick r:id="rId21" action="ppaction://hlinksldjump"/>
            <a:extLst>
              <a:ext uri="{FF2B5EF4-FFF2-40B4-BE49-F238E27FC236}">
                <a16:creationId xmlns:a16="http://schemas.microsoft.com/office/drawing/2014/main" id="{CE1F8A11-56BB-4EAB-8043-8AFFFE69FA1C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사각형: 둥근 모서리 94">
            <a:hlinkClick r:id="rId22" action="ppaction://hlinksldjump"/>
            <a:extLst>
              <a:ext uri="{FF2B5EF4-FFF2-40B4-BE49-F238E27FC236}">
                <a16:creationId xmlns:a16="http://schemas.microsoft.com/office/drawing/2014/main" id="{9FE86BFF-04BE-4D7E-A576-686A850E14E6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: 도형 95">
            <a:hlinkClick r:id="rId23" action="ppaction://hlinksldjump"/>
            <a:extLst>
              <a:ext uri="{FF2B5EF4-FFF2-40B4-BE49-F238E27FC236}">
                <a16:creationId xmlns:a16="http://schemas.microsoft.com/office/drawing/2014/main" id="{019D34D5-8B1C-4158-B2BD-18D9865D5DEE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: 도형 96">
            <a:hlinkClick r:id="rId24" action="ppaction://hlinksldjump"/>
            <a:extLst>
              <a:ext uri="{FF2B5EF4-FFF2-40B4-BE49-F238E27FC236}">
                <a16:creationId xmlns:a16="http://schemas.microsoft.com/office/drawing/2014/main" id="{93324853-BF8B-4C9E-93B4-15A05510C11E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hlinkClick r:id="rId25" action="ppaction://hlinksldjump"/>
            <a:extLst>
              <a:ext uri="{FF2B5EF4-FFF2-40B4-BE49-F238E27FC236}">
                <a16:creationId xmlns:a16="http://schemas.microsoft.com/office/drawing/2014/main" id="{16BE5E3A-002D-4787-A582-80DD0D9A5823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FF4B034F-E6AE-41A8-8EAB-68CC00AC4B3B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5D550404-AB73-4161-A5AB-6DD772B5BA97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11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양쪽 모서리가 둥근 사각형 52">
            <a:extLst>
              <a:ext uri="{FF2B5EF4-FFF2-40B4-BE49-F238E27FC236}">
                <a16:creationId xmlns:a16="http://schemas.microsoft.com/office/drawing/2014/main" id="{CCC6DF34-22F6-4CAC-8C78-76BE68F5C8E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59DA2130-5E02-40E0-B5B5-6B1E15488B5A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6" name="한쪽 모서리가 둥근 사각형 5">
            <a:extLst>
              <a:ext uri="{FF2B5EF4-FFF2-40B4-BE49-F238E27FC236}">
                <a16:creationId xmlns:a16="http://schemas.microsoft.com/office/drawing/2014/main" id="{E00F213F-B63D-4B11-93AB-7C94F1083F9B}"/>
              </a:ext>
            </a:extLst>
          </p:cNvPr>
          <p:cNvSpPr/>
          <p:nvPr/>
        </p:nvSpPr>
        <p:spPr>
          <a:xfrm>
            <a:off x="6096000" y="1515856"/>
            <a:ext cx="5688012" cy="2880000"/>
          </a:xfrm>
          <a:prstGeom prst="round1Rect">
            <a:avLst>
              <a:gd name="adj" fmla="val 1962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6531297-2225-4D83-B4F9-2F69A36A8EE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804D5CC-93EE-4BB8-AF38-DEC24C3A37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9" y="1520824"/>
            <a:ext cx="5636103" cy="2880000"/>
          </a:xfrm>
          <a:prstGeom prst="rect">
            <a:avLst/>
          </a:prstGeom>
        </p:spPr>
      </p:pic>
      <p:sp>
        <p:nvSpPr>
          <p:cNvPr id="63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36C2FD4C-E411-48D3-987D-F5055B2020D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0F162AF2-50F5-4C85-A579-5BE36062FE1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9BD23690-DF54-42A7-B671-738D7DD714CB}"/>
              </a:ext>
            </a:extLst>
          </p:cNvPr>
          <p:cNvCxnSpPr>
            <a:cxnSpLocks/>
          </p:cNvCxnSpPr>
          <p:nvPr/>
        </p:nvCxnSpPr>
        <p:spPr>
          <a:xfrm>
            <a:off x="82528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65">
            <a:extLst>
              <a:ext uri="{FF2B5EF4-FFF2-40B4-BE49-F238E27FC236}">
                <a16:creationId xmlns:a16="http://schemas.microsoft.com/office/drawing/2014/main" id="{B972A190-4372-496F-B139-6F64A5C6221C}"/>
              </a:ext>
            </a:extLst>
          </p:cNvPr>
          <p:cNvSpPr/>
          <p:nvPr/>
        </p:nvSpPr>
        <p:spPr>
          <a:xfrm>
            <a:off x="846610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4BCB42B9-FC48-4D94-A5AC-0FFEBA5D248D}"/>
              </a:ext>
            </a:extLst>
          </p:cNvPr>
          <p:cNvSpPr txBox="1">
            <a:spLocks/>
          </p:cNvSpPr>
          <p:nvPr/>
        </p:nvSpPr>
        <p:spPr>
          <a:xfrm>
            <a:off x="84344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AC9E2CC4-FF8B-4A8A-BBC9-9DEA623CA46F}"/>
              </a:ext>
            </a:extLst>
          </p:cNvPr>
          <p:cNvGrpSpPr/>
          <p:nvPr/>
        </p:nvGrpSpPr>
        <p:grpSpPr>
          <a:xfrm>
            <a:off x="8110992" y="5288276"/>
            <a:ext cx="180001" cy="180001"/>
            <a:chOff x="7544200" y="5288276"/>
            <a:chExt cx="180001" cy="180001"/>
          </a:xfrm>
        </p:grpSpPr>
        <p:sp>
          <p:nvSpPr>
            <p:cNvPr id="162" name="타원 161">
              <a:extLst>
                <a:ext uri="{FF2B5EF4-FFF2-40B4-BE49-F238E27FC236}">
                  <a16:creationId xmlns:a16="http://schemas.microsoft.com/office/drawing/2014/main" id="{969B7A0B-1A35-4074-9871-60B2FCFD6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4BF514F8-C9F6-40D4-9B6E-C801AD8449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4" name="직선 연결선 163">
                <a:extLst>
                  <a:ext uri="{FF2B5EF4-FFF2-40B4-BE49-F238E27FC236}">
                    <a16:creationId xmlns:a16="http://schemas.microsoft.com/office/drawing/2014/main" id="{C044CF0F-0A85-405B-BAC8-C372ABF76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직선 연결선 164">
                <a:extLst>
                  <a:ext uri="{FF2B5EF4-FFF2-40B4-BE49-F238E27FC236}">
                    <a16:creationId xmlns:a16="http://schemas.microsoft.com/office/drawing/2014/main" id="{E3AFC524-D6E0-42D6-A117-4AF21D9B9FD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8" name="그림 47">
            <a:hlinkClick r:id="rId6"/>
            <a:extLst>
              <a:ext uri="{FF2B5EF4-FFF2-40B4-BE49-F238E27FC236}">
                <a16:creationId xmlns:a16="http://schemas.microsoft.com/office/drawing/2014/main" id="{7E094C6C-3EE3-44C3-894A-2E8D5528F0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4598" y="4823438"/>
            <a:ext cx="1111004" cy="1111004"/>
          </a:xfrm>
          <a:prstGeom prst="rect">
            <a:avLst/>
          </a:prstGeom>
        </p:spPr>
      </p:pic>
      <p:pic>
        <p:nvPicPr>
          <p:cNvPr id="65" name="그림 64">
            <a:hlinkClick r:id="rId8"/>
            <a:extLst>
              <a:ext uri="{FF2B5EF4-FFF2-40B4-BE49-F238E27FC236}">
                <a16:creationId xmlns:a16="http://schemas.microsoft.com/office/drawing/2014/main" id="{512315C6-CB68-412D-AF4C-8A3A01100B0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935435" y="4816644"/>
            <a:ext cx="1116708" cy="1116706"/>
          </a:xfrm>
          <a:prstGeom prst="rect">
            <a:avLst/>
          </a:prstGeom>
        </p:spPr>
      </p:pic>
      <p:pic>
        <p:nvPicPr>
          <p:cNvPr id="66" name="그림 65">
            <a:hlinkClick r:id="rId10"/>
            <a:extLst>
              <a:ext uri="{FF2B5EF4-FFF2-40B4-BE49-F238E27FC236}">
                <a16:creationId xmlns:a16="http://schemas.microsoft.com/office/drawing/2014/main" id="{76B29B13-FA34-41DB-A0C6-D69E8D6CA17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4277" y="4817651"/>
            <a:ext cx="1114693" cy="1114693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0C4483E3-A07F-4968-B1E0-2C31EA021C49}"/>
              </a:ext>
            </a:extLst>
          </p:cNvPr>
          <p:cNvSpPr txBox="1">
            <a:spLocks/>
          </p:cNvSpPr>
          <p:nvPr/>
        </p:nvSpPr>
        <p:spPr>
          <a:xfrm>
            <a:off x="570595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>
            <a:extLst>
              <a:ext uri="{FF2B5EF4-FFF2-40B4-BE49-F238E27FC236}">
                <a16:creationId xmlns:a16="http://schemas.microsoft.com/office/drawing/2014/main" id="{CC57AE51-691C-42E6-BD32-3EC2C19B617C}"/>
              </a:ext>
            </a:extLst>
          </p:cNvPr>
          <p:cNvSpPr txBox="1">
            <a:spLocks/>
          </p:cNvSpPr>
          <p:nvPr/>
        </p:nvSpPr>
        <p:spPr>
          <a:xfrm>
            <a:off x="6957647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C3892689-4E5B-4246-B173-3F053998FF31}"/>
              </a:ext>
            </a:extLst>
          </p:cNvPr>
          <p:cNvCxnSpPr>
            <a:cxnSpLocks/>
          </p:cNvCxnSpPr>
          <p:nvPr/>
        </p:nvCxnSpPr>
        <p:spPr>
          <a:xfrm>
            <a:off x="5891992" y="4573887"/>
            <a:ext cx="186944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모서리가 둥근 직사각형 50">
            <a:extLst>
              <a:ext uri="{FF2B5EF4-FFF2-40B4-BE49-F238E27FC236}">
                <a16:creationId xmlns:a16="http://schemas.microsoft.com/office/drawing/2014/main" id="{BD48FE64-C826-4DAD-A7E0-D33DF7687420}"/>
              </a:ext>
            </a:extLst>
          </p:cNvPr>
          <p:cNvSpPr/>
          <p:nvPr/>
        </p:nvSpPr>
        <p:spPr>
          <a:xfrm>
            <a:off x="6489546" y="4483887"/>
            <a:ext cx="67433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F908E6FA-D243-4C69-B11A-A9ECD9E83E1B}"/>
              </a:ext>
            </a:extLst>
          </p:cNvPr>
          <p:cNvSpPr txBox="1">
            <a:spLocks/>
          </p:cNvSpPr>
          <p:nvPr/>
        </p:nvSpPr>
        <p:spPr>
          <a:xfrm>
            <a:off x="6735799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8870A089-58D7-46A2-B9E9-2A203B42B634}"/>
              </a:ext>
            </a:extLst>
          </p:cNvPr>
          <p:cNvGrpSpPr/>
          <p:nvPr/>
        </p:nvGrpSpPr>
        <p:grpSpPr>
          <a:xfrm>
            <a:off x="5436043" y="5288276"/>
            <a:ext cx="180001" cy="180001"/>
            <a:chOff x="7544200" y="5288276"/>
            <a:chExt cx="180001" cy="180001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D5CA546B-A50E-4152-9043-DFC336D927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B6311EFB-E7C5-4B62-AEDA-9EEA02E37F8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A13243F4-9570-4AD2-914B-C91AF3E04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2252EC2E-82AC-4B37-894B-5FAF539B71A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3542F440-5417-453D-BF13-954801B1BAB9}"/>
              </a:ext>
            </a:extLst>
          </p:cNvPr>
          <p:cNvSpPr txBox="1">
            <a:spLocks/>
          </p:cNvSpPr>
          <p:nvPr/>
        </p:nvSpPr>
        <p:spPr>
          <a:xfrm>
            <a:off x="4229886" y="6050048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56">
            <a:extLst>
              <a:ext uri="{FF2B5EF4-FFF2-40B4-BE49-F238E27FC236}">
                <a16:creationId xmlns:a16="http://schemas.microsoft.com/office/drawing/2014/main" id="{152135D3-6C32-4D90-B7A9-C7505B26C308}"/>
              </a:ext>
            </a:extLst>
          </p:cNvPr>
          <p:cNvSpPr/>
          <p:nvPr/>
        </p:nvSpPr>
        <p:spPr>
          <a:xfrm>
            <a:off x="4062360" y="4717546"/>
            <a:ext cx="1153146" cy="162496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2"/>
            <a:extLst>
              <a:ext uri="{FF2B5EF4-FFF2-40B4-BE49-F238E27FC236}">
                <a16:creationId xmlns:a16="http://schemas.microsoft.com/office/drawing/2014/main" id="{ADDF4637-4914-495F-87E2-092BBF5A8F6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2819" y="4919122"/>
            <a:ext cx="652228" cy="911750"/>
          </a:xfrm>
          <a:prstGeom prst="rect">
            <a:avLst/>
          </a:prstGeom>
        </p:spPr>
      </p:pic>
      <p:sp>
        <p:nvSpPr>
          <p:cNvPr id="84" name="모서리가 둥근 직사각형 58">
            <a:extLst>
              <a:ext uri="{FF2B5EF4-FFF2-40B4-BE49-F238E27FC236}">
                <a16:creationId xmlns:a16="http://schemas.microsoft.com/office/drawing/2014/main" id="{55106EE6-D196-4929-8A41-5B2B580B8A81}"/>
              </a:ext>
            </a:extLst>
          </p:cNvPr>
          <p:cNvSpPr/>
          <p:nvPr/>
        </p:nvSpPr>
        <p:spPr>
          <a:xfrm>
            <a:off x="4440933" y="466851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B57E5DE3-A285-40DF-BB12-58D566EDBEA9}"/>
              </a:ext>
            </a:extLst>
          </p:cNvPr>
          <p:cNvCxnSpPr>
            <a:cxnSpLocks/>
          </p:cNvCxnSpPr>
          <p:nvPr/>
        </p:nvCxnSpPr>
        <p:spPr>
          <a:xfrm>
            <a:off x="4051010" y="4573887"/>
            <a:ext cx="113272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모서리가 둥근 직사각형 50">
            <a:extLst>
              <a:ext uri="{FF2B5EF4-FFF2-40B4-BE49-F238E27FC236}">
                <a16:creationId xmlns:a16="http://schemas.microsoft.com/office/drawing/2014/main" id="{FB12492B-6652-4771-A1B9-C1CCEB5725A1}"/>
              </a:ext>
            </a:extLst>
          </p:cNvPr>
          <p:cNvSpPr/>
          <p:nvPr/>
        </p:nvSpPr>
        <p:spPr>
          <a:xfrm>
            <a:off x="4377037" y="4483887"/>
            <a:ext cx="4806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hlinkClick r:id="rId14"/>
            <a:extLst>
              <a:ext uri="{FF2B5EF4-FFF2-40B4-BE49-F238E27FC236}">
                <a16:creationId xmlns:a16="http://schemas.microsoft.com/office/drawing/2014/main" id="{EDEC02AF-D200-4984-9814-5C544B3C4F3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514489" y="4819495"/>
            <a:ext cx="1116708" cy="1116708"/>
          </a:xfrm>
          <a:prstGeom prst="rect">
            <a:avLst/>
          </a:prstGeom>
        </p:spPr>
      </p:pic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0593E412-61CD-4E47-8C9B-D62B3B80FACC}"/>
              </a:ext>
            </a:extLst>
          </p:cNvPr>
          <p:cNvSpPr txBox="1">
            <a:spLocks/>
          </p:cNvSpPr>
          <p:nvPr/>
        </p:nvSpPr>
        <p:spPr>
          <a:xfrm>
            <a:off x="253717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0B6827E9-D038-42B2-B2E7-49CF418E41E6}"/>
              </a:ext>
            </a:extLst>
          </p:cNvPr>
          <p:cNvCxnSpPr>
            <a:cxnSpLocks/>
          </p:cNvCxnSpPr>
          <p:nvPr/>
        </p:nvCxnSpPr>
        <p:spPr>
          <a:xfrm>
            <a:off x="2504690" y="4573887"/>
            <a:ext cx="1136306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모서리가 둥근 직사각형 85">
            <a:extLst>
              <a:ext uri="{FF2B5EF4-FFF2-40B4-BE49-F238E27FC236}">
                <a16:creationId xmlns:a16="http://schemas.microsoft.com/office/drawing/2014/main" id="{6C85C1AF-BFE3-4C9E-B5B8-923ED060CAAB}"/>
              </a:ext>
            </a:extLst>
          </p:cNvPr>
          <p:cNvSpPr/>
          <p:nvPr/>
        </p:nvSpPr>
        <p:spPr>
          <a:xfrm>
            <a:off x="2669101" y="4483887"/>
            <a:ext cx="807485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1FB4BCB4-BB81-4E6A-A20F-B01650092BD7}"/>
              </a:ext>
            </a:extLst>
          </p:cNvPr>
          <p:cNvGrpSpPr/>
          <p:nvPr/>
        </p:nvGrpSpPr>
        <p:grpSpPr>
          <a:xfrm>
            <a:off x="3668279" y="5288276"/>
            <a:ext cx="180001" cy="180001"/>
            <a:chOff x="7544200" y="5288276"/>
            <a:chExt cx="180001" cy="180001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5C8FCB47-002E-467E-96ED-622C8DE9A5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037C0D25-2FA5-4133-B69D-C817EB7B47A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7" name="직선 연결선 116">
                <a:extLst>
                  <a:ext uri="{FF2B5EF4-FFF2-40B4-BE49-F238E27FC236}">
                    <a16:creationId xmlns:a16="http://schemas.microsoft.com/office/drawing/2014/main" id="{5F8F1BE3-E1D7-4466-8DD6-34F1E0B7BD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D218C952-2A8A-4582-AC77-4933E37F493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자유형: 도형 80">
            <a:hlinkClick r:id="rId16" action="ppaction://hlinksldjump"/>
            <a:extLst>
              <a:ext uri="{FF2B5EF4-FFF2-40B4-BE49-F238E27FC236}">
                <a16:creationId xmlns:a16="http://schemas.microsoft.com/office/drawing/2014/main" id="{17045754-F53A-40BE-9524-821DA95EF92C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17" action="ppaction://hlinksldjump"/>
            <a:extLst>
              <a:ext uri="{FF2B5EF4-FFF2-40B4-BE49-F238E27FC236}">
                <a16:creationId xmlns:a16="http://schemas.microsoft.com/office/drawing/2014/main" id="{E3D5E765-D6AC-4E17-A5D9-7260DC29C6B8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18" action="ppaction://hlinksldjump"/>
            <a:extLst>
              <a:ext uri="{FF2B5EF4-FFF2-40B4-BE49-F238E27FC236}">
                <a16:creationId xmlns:a16="http://schemas.microsoft.com/office/drawing/2014/main" id="{FC5F05F6-45EE-400D-B0CD-A20C1DEC539A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19" action="ppaction://hlinksldjump"/>
            <a:extLst>
              <a:ext uri="{FF2B5EF4-FFF2-40B4-BE49-F238E27FC236}">
                <a16:creationId xmlns:a16="http://schemas.microsoft.com/office/drawing/2014/main" id="{4A2EAA53-EA1A-4C8B-99EC-663ACD29F640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hlinkClick r:id="rId20" action="ppaction://hlinksldjump"/>
            <a:extLst>
              <a:ext uri="{FF2B5EF4-FFF2-40B4-BE49-F238E27FC236}">
                <a16:creationId xmlns:a16="http://schemas.microsoft.com/office/drawing/2014/main" id="{51120EFD-7E68-4149-9C44-09BCC170BFED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21" action="ppaction://hlinksldjump"/>
            <a:extLst>
              <a:ext uri="{FF2B5EF4-FFF2-40B4-BE49-F238E27FC236}">
                <a16:creationId xmlns:a16="http://schemas.microsoft.com/office/drawing/2014/main" id="{27C5A36A-3608-4756-909E-04681BBDE1CF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사각형: 둥근 모서리 89">
            <a:hlinkClick r:id="rId22" action="ppaction://hlinksldjump"/>
            <a:extLst>
              <a:ext uri="{FF2B5EF4-FFF2-40B4-BE49-F238E27FC236}">
                <a16:creationId xmlns:a16="http://schemas.microsoft.com/office/drawing/2014/main" id="{284C08A9-4CEA-408E-B8A7-FF7C374D749C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3" action="ppaction://hlinksldjump"/>
            <a:extLst>
              <a:ext uri="{FF2B5EF4-FFF2-40B4-BE49-F238E27FC236}">
                <a16:creationId xmlns:a16="http://schemas.microsoft.com/office/drawing/2014/main" id="{5BF87FD0-EF28-47CA-B580-5F40D3E18D69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4" action="ppaction://hlinksldjump"/>
            <a:extLst>
              <a:ext uri="{FF2B5EF4-FFF2-40B4-BE49-F238E27FC236}">
                <a16:creationId xmlns:a16="http://schemas.microsoft.com/office/drawing/2014/main" id="{B4E47F5C-A763-4CFE-9835-480E149C165C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5" action="ppaction://hlinksldjump"/>
            <a:extLst>
              <a:ext uri="{FF2B5EF4-FFF2-40B4-BE49-F238E27FC236}">
                <a16:creationId xmlns:a16="http://schemas.microsoft.com/office/drawing/2014/main" id="{D216A8A9-A467-4AD8-9261-6E948C373A85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2BF04E70-0915-47E3-8391-59E3B6570FC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DD881EBB-EFEC-4405-AB70-1A46DF9914B8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40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B1CE2E0E-C704-4C96-839F-3C24F9AF1424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53">
            <a:extLst>
              <a:ext uri="{FF2B5EF4-FFF2-40B4-BE49-F238E27FC236}">
                <a16:creationId xmlns:a16="http://schemas.microsoft.com/office/drawing/2014/main" id="{5C87C155-CDB3-47E3-8526-3D03EDEFBB0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양쪽 모서리가 둥근 사각형 56">
            <a:extLst>
              <a:ext uri="{FF2B5EF4-FFF2-40B4-BE49-F238E27FC236}">
                <a16:creationId xmlns:a16="http://schemas.microsoft.com/office/drawing/2014/main" id="{F0786092-15D2-4F24-A668-E84DDFFDB1A0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양쪽 모서리가 둥근 사각형 57">
            <a:extLst>
              <a:ext uri="{FF2B5EF4-FFF2-40B4-BE49-F238E27FC236}">
                <a16:creationId xmlns:a16="http://schemas.microsoft.com/office/drawing/2014/main" id="{B4C79BB2-E08E-4F21-807E-1BA9441B8E82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F292B38C-703D-4C6E-8611-BAFB2D473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9DC23724-7888-4C29-A7AA-F806E2FA8C10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C9B57B65-998B-4675-A5CB-7C5C42B2344D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66">
            <a:extLst>
              <a:ext uri="{FF2B5EF4-FFF2-40B4-BE49-F238E27FC236}">
                <a16:creationId xmlns:a16="http://schemas.microsoft.com/office/drawing/2014/main" id="{44709D5F-79FC-4C01-B265-FDC7529AE5ED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FC8CF27-EA25-4EB5-A90D-3DC59CD6AEE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44">
            <a:extLst>
              <a:ext uri="{FF2B5EF4-FFF2-40B4-BE49-F238E27FC236}">
                <a16:creationId xmlns:a16="http://schemas.microsoft.com/office/drawing/2014/main" id="{3D77BC9C-513B-4661-8D11-9D09EFA2D652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hlinkClick r:id="rId4"/>
            <a:extLst>
              <a:ext uri="{FF2B5EF4-FFF2-40B4-BE49-F238E27FC236}">
                <a16:creationId xmlns:a16="http://schemas.microsoft.com/office/drawing/2014/main" id="{307A70A5-9D5A-4AAE-8AE5-37E8E1DE6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6" name="내용 개체 틀 4">
            <a:extLst>
              <a:ext uri="{FF2B5EF4-FFF2-40B4-BE49-F238E27FC236}">
                <a16:creationId xmlns:a16="http://schemas.microsoft.com/office/drawing/2014/main" id="{CC6984D4-FBB7-43CB-A138-FFC4071078C5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89EBCDE-3AD5-473E-9523-86C39EB66418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45">
            <a:extLst>
              <a:ext uri="{FF2B5EF4-FFF2-40B4-BE49-F238E27FC236}">
                <a16:creationId xmlns:a16="http://schemas.microsoft.com/office/drawing/2014/main" id="{8BB9AD48-0217-47FE-9C70-C218ED9C3E19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946ABBF-E55C-4218-8BC9-B63163BFB09B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49">
            <a:extLst>
              <a:ext uri="{FF2B5EF4-FFF2-40B4-BE49-F238E27FC236}">
                <a16:creationId xmlns:a16="http://schemas.microsoft.com/office/drawing/2014/main" id="{19795EEC-51D3-4154-B064-3C3A50CD18D7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A07F5D80-E5D5-4966-85C3-D209C08C6177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9C766A0-4681-48ED-8936-41535E26E4A1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SBP-122HMW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AD21582-677D-4A79-BFA3-982CEF603AC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0CF2C76-739F-4C45-AD4B-3571B3B22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D313509-D3A5-4458-9C6C-57797AC27D6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FDDEFBA1-76A4-4DBC-BE41-61E6D8390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49B92DD3-2018-4C79-B13D-BAFCDB3571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562D4C0-2417-4AB8-BBCB-92EAE809B3E3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409CE78A-BC1C-48E5-88C6-CF46449680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7AE06E32-01D5-48B5-BFC2-0C3DF1389A2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A0B252D4-E456-4728-B7BB-AC562B4D7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D1264AC5-B1D7-4127-91DB-5F013EDDDE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한쪽 모서리가 둥근 사각형 3">
            <a:extLst>
              <a:ext uri="{FF2B5EF4-FFF2-40B4-BE49-F238E27FC236}">
                <a16:creationId xmlns:a16="http://schemas.microsoft.com/office/drawing/2014/main" id="{80C45BBF-B792-42CE-B651-D63D67130010}"/>
              </a:ext>
            </a:extLst>
          </p:cNvPr>
          <p:cNvSpPr/>
          <p:nvPr/>
        </p:nvSpPr>
        <p:spPr>
          <a:xfrm>
            <a:off x="407987" y="1479723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한쪽 모서리가 둥근 사각형 33">
            <a:extLst>
              <a:ext uri="{FF2B5EF4-FFF2-40B4-BE49-F238E27FC236}">
                <a16:creationId xmlns:a16="http://schemas.microsoft.com/office/drawing/2014/main" id="{B5D65A19-C4AA-48F8-970E-6DC0EB5C37E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0" name="그림 39">
            <a:hlinkClick r:id="rId8"/>
            <a:extLst>
              <a:ext uri="{FF2B5EF4-FFF2-40B4-BE49-F238E27FC236}">
                <a16:creationId xmlns:a16="http://schemas.microsoft.com/office/drawing/2014/main" id="{D0BE59ED-7B80-416D-BD3F-F4A6F88CBA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41" name="그림 40">
            <a:hlinkClick r:id="rId8"/>
            <a:extLst>
              <a:ext uri="{FF2B5EF4-FFF2-40B4-BE49-F238E27FC236}">
                <a16:creationId xmlns:a16="http://schemas.microsoft.com/office/drawing/2014/main" id="{8985FFD1-9C8F-4234-96F2-89C7542B5F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D42C231-865B-4C00-8CCF-110773985E6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 -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10" action="ppaction://hlinksldjump"/>
            <a:extLst>
              <a:ext uri="{FF2B5EF4-FFF2-40B4-BE49-F238E27FC236}">
                <a16:creationId xmlns:a16="http://schemas.microsoft.com/office/drawing/2014/main" id="{129460D6-8B09-4D1D-860A-1CAB21C0936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">
            <a:hlinkClick r:id="rId11" action="ppaction://hlinksldjump"/>
            <a:extLst>
              <a:ext uri="{FF2B5EF4-FFF2-40B4-BE49-F238E27FC236}">
                <a16:creationId xmlns:a16="http://schemas.microsoft.com/office/drawing/2014/main" id="{7A9C0BAA-F91A-4025-93FD-4763FD5A740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: 도형 66">
            <a:hlinkClick r:id="rId12" action="ppaction://hlinksldjump"/>
            <a:extLst>
              <a:ext uri="{FF2B5EF4-FFF2-40B4-BE49-F238E27FC236}">
                <a16:creationId xmlns:a16="http://schemas.microsoft.com/office/drawing/2014/main" id="{059399E8-E0BA-474D-92E0-F3B40071BDB7}"/>
              </a:ext>
            </a:extLst>
          </p:cNvPr>
          <p:cNvSpPr/>
          <p:nvPr/>
        </p:nvSpPr>
        <p:spPr>
          <a:xfrm>
            <a:off x="80682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직사각형 67">
            <a:hlinkClick r:id="rId13" action="ppaction://hlinksldjump"/>
            <a:extLst>
              <a:ext uri="{FF2B5EF4-FFF2-40B4-BE49-F238E27FC236}">
                <a16:creationId xmlns:a16="http://schemas.microsoft.com/office/drawing/2014/main" id="{5D7C644B-3310-42D2-AB32-0F91F0BBB709}"/>
              </a:ext>
            </a:extLst>
          </p:cNvPr>
          <p:cNvSpPr/>
          <p:nvPr/>
        </p:nvSpPr>
        <p:spPr>
          <a:xfrm>
            <a:off x="163647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: 도형 68">
            <a:hlinkClick r:id="rId14" action="ppaction://hlinksldjump"/>
            <a:extLst>
              <a:ext uri="{FF2B5EF4-FFF2-40B4-BE49-F238E27FC236}">
                <a16:creationId xmlns:a16="http://schemas.microsoft.com/office/drawing/2014/main" id="{5134E55D-75AC-4BD0-B1CD-3B725FDA95F6}"/>
              </a:ext>
            </a:extLst>
          </p:cNvPr>
          <p:cNvSpPr/>
          <p:nvPr/>
        </p:nvSpPr>
        <p:spPr>
          <a:xfrm flipH="1">
            <a:off x="239370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15" action="ppaction://hlinksldjump"/>
            <a:extLst>
              <a:ext uri="{FF2B5EF4-FFF2-40B4-BE49-F238E27FC236}">
                <a16:creationId xmlns:a16="http://schemas.microsoft.com/office/drawing/2014/main" id="{84FD8580-2FD9-40EF-A095-79C7C8B522B2}"/>
              </a:ext>
            </a:extLst>
          </p:cNvPr>
          <p:cNvSpPr/>
          <p:nvPr/>
        </p:nvSpPr>
        <p:spPr>
          <a:xfrm>
            <a:off x="786051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>
            <a:hlinkClick r:id="rId16" action="ppaction://hlinksldjump"/>
            <a:extLst>
              <a:ext uri="{FF2B5EF4-FFF2-40B4-BE49-F238E27FC236}">
                <a16:creationId xmlns:a16="http://schemas.microsoft.com/office/drawing/2014/main" id="{015B14AD-7EB4-491B-8758-943FB442EF06}"/>
              </a:ext>
            </a:extLst>
          </p:cNvPr>
          <p:cNvSpPr/>
          <p:nvPr/>
        </p:nvSpPr>
        <p:spPr>
          <a:xfrm>
            <a:off x="8690170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: 도형 71">
            <a:hlinkClick r:id="rId17" action="ppaction://hlinksldjump"/>
            <a:extLst>
              <a:ext uri="{FF2B5EF4-FFF2-40B4-BE49-F238E27FC236}">
                <a16:creationId xmlns:a16="http://schemas.microsoft.com/office/drawing/2014/main" id="{7E701DC2-03FA-4878-A9FB-97FA4FAA0906}"/>
              </a:ext>
            </a:extLst>
          </p:cNvPr>
          <p:cNvSpPr/>
          <p:nvPr/>
        </p:nvSpPr>
        <p:spPr>
          <a:xfrm flipH="1">
            <a:off x="944739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사각형: 둥근 모서리 72">
            <a:hlinkClick r:id="rId18" action="ppaction://hlinksldjump"/>
            <a:extLst>
              <a:ext uri="{FF2B5EF4-FFF2-40B4-BE49-F238E27FC236}">
                <a16:creationId xmlns:a16="http://schemas.microsoft.com/office/drawing/2014/main" id="{499C8662-A5E5-4A73-B4F9-5F9BDF00A1FF}"/>
              </a:ext>
            </a:extLst>
          </p:cNvPr>
          <p:cNvSpPr/>
          <p:nvPr/>
        </p:nvSpPr>
        <p:spPr>
          <a:xfrm>
            <a:off x="1040871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: 도형 73">
            <a:hlinkClick r:id="rId19" action="ppaction://hlinksldjump"/>
            <a:extLst>
              <a:ext uri="{FF2B5EF4-FFF2-40B4-BE49-F238E27FC236}">
                <a16:creationId xmlns:a16="http://schemas.microsoft.com/office/drawing/2014/main" id="{C3945403-94BB-410E-BC72-3FC7726F1390}"/>
              </a:ext>
            </a:extLst>
          </p:cNvPr>
          <p:cNvSpPr/>
          <p:nvPr/>
        </p:nvSpPr>
        <p:spPr>
          <a:xfrm>
            <a:off x="3355025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: 도형 74">
            <a:hlinkClick r:id="rId20" action="ppaction://hlinksldjump"/>
            <a:extLst>
              <a:ext uri="{FF2B5EF4-FFF2-40B4-BE49-F238E27FC236}">
                <a16:creationId xmlns:a16="http://schemas.microsoft.com/office/drawing/2014/main" id="{F714DE40-6DAA-4886-808B-39E4AA6ABE45}"/>
              </a:ext>
            </a:extLst>
          </p:cNvPr>
          <p:cNvSpPr/>
          <p:nvPr/>
        </p:nvSpPr>
        <p:spPr>
          <a:xfrm flipH="1">
            <a:off x="4941910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>
            <a:hlinkClick r:id="rId21" action="ppaction://hlinksldjump"/>
            <a:extLst>
              <a:ext uri="{FF2B5EF4-FFF2-40B4-BE49-F238E27FC236}">
                <a16:creationId xmlns:a16="http://schemas.microsoft.com/office/drawing/2014/main" id="{07BFD0A1-56F1-4B3F-A57E-E6FD0808E3FC}"/>
              </a:ext>
            </a:extLst>
          </p:cNvPr>
          <p:cNvSpPr/>
          <p:nvPr/>
        </p:nvSpPr>
        <p:spPr>
          <a:xfrm>
            <a:off x="4184681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27EB4270-E161-485B-A2B0-CC05CA74925E}"/>
              </a:ext>
            </a:extLst>
          </p:cNvPr>
          <p:cNvSpPr/>
          <p:nvPr/>
        </p:nvSpPr>
        <p:spPr>
          <a:xfrm>
            <a:off x="6816040" y="770515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B62FBD4E-CF4A-456C-BB64-17373E9743A1}"/>
              </a:ext>
            </a:extLst>
          </p:cNvPr>
          <p:cNvSpPr/>
          <p:nvPr/>
        </p:nvSpPr>
        <p:spPr>
          <a:xfrm>
            <a:off x="5903227" y="770515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639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ACE-8020R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ø120.0x82.0mm(4.72"x3.23")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410g(0.90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5" name="자유형 51">
            <a:extLst>
              <a:ext uri="{FF2B5EF4-FFF2-40B4-BE49-F238E27FC236}">
                <a16:creationId xmlns:a16="http://schemas.microsoft.com/office/drawing/2014/main" id="{B718B294-B15B-4092-9595-D62535396C71}"/>
              </a:ext>
            </a:extLst>
          </p:cNvPr>
          <p:cNvSpPr/>
          <p:nvPr/>
        </p:nvSpPr>
        <p:spPr>
          <a:xfrm>
            <a:off x="467391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ANE-L7012L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ø125.0x87.4mm(4.92"x3.44")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620g(1.36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89460751-AB35-4724-BBB6-74BFBEAF7E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94" y="2800585"/>
            <a:ext cx="1400809" cy="1400809"/>
          </a:xfrm>
          <a:prstGeom prst="rect">
            <a:avLst/>
          </a:prstGeom>
        </p:spPr>
      </p:pic>
      <p:sp>
        <p:nvSpPr>
          <p:cNvPr id="29" name="자유형 51">
            <a:extLst>
              <a:ext uri="{FF2B5EF4-FFF2-40B4-BE49-F238E27FC236}">
                <a16:creationId xmlns:a16="http://schemas.microsoft.com/office/drawing/2014/main" id="{9CD6965C-22F1-45ED-869E-28D42DD54269}"/>
              </a:ext>
            </a:extLst>
          </p:cNvPr>
          <p:cNvSpPr/>
          <p:nvPr/>
        </p:nvSpPr>
        <p:spPr>
          <a:xfrm>
            <a:off x="6806883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ANE-L7012R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ø125.0x87.4mm(4.92"x3.44")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630g(1.39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90254910-4F9E-45D0-83B7-C1C8D5FF0A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8560" y="2800585"/>
            <a:ext cx="1400809" cy="1400809"/>
          </a:xfrm>
          <a:prstGeom prst="rect">
            <a:avLst/>
          </a:prstGeom>
        </p:spPr>
      </p:pic>
      <p:sp>
        <p:nvSpPr>
          <p:cNvPr id="24" name="모서리가 둥근 직사각형 7">
            <a:hlinkClick r:id="rId5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6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C45C46-2F98-46C6-86F8-3F37B59F3BCB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C14FC8-6BBA-45DF-A1E2-8CD53AA0DDF1}"/>
              </a:ext>
            </a:extLst>
          </p:cNvPr>
          <p:cNvSpPr txBox="1"/>
          <p:nvPr/>
        </p:nvSpPr>
        <p:spPr>
          <a:xfrm>
            <a:off x="1125464" y="1641799"/>
            <a:ext cx="331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ø109.0mm(4.29") / 2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53744500-08E0-497A-90FB-BD96B4E97B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E78980C7-3C7C-49EE-96B8-AE1000C13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E2A4F64F-F42A-42D0-BD33-A676D3347D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1526" y="2800585"/>
            <a:ext cx="1400809" cy="1400809"/>
          </a:xfrm>
          <a:prstGeom prst="rect">
            <a:avLst/>
          </a:prstGeom>
        </p:spPr>
      </p:pic>
      <p:sp>
        <p:nvSpPr>
          <p:cNvPr id="41" name="자유형 51">
            <a:extLst>
              <a:ext uri="{FF2B5EF4-FFF2-40B4-BE49-F238E27FC236}">
                <a16:creationId xmlns:a16="http://schemas.microsoft.com/office/drawing/2014/main" id="{BBA27584-6A00-4023-A128-BF0087F95477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ACE-8020R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ø120.0x82.0mm(4.72"x3.23")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410g(0.90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51">
            <a:extLst>
              <a:ext uri="{FF2B5EF4-FFF2-40B4-BE49-F238E27FC236}">
                <a16:creationId xmlns:a16="http://schemas.microsoft.com/office/drawing/2014/main" id="{EC0B2F35-4705-446B-BDC3-3991479F7DA6}"/>
              </a:ext>
            </a:extLst>
          </p:cNvPr>
          <p:cNvSpPr/>
          <p:nvPr/>
        </p:nvSpPr>
        <p:spPr>
          <a:xfrm>
            <a:off x="8939849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ANE-L6012R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ø125.0x87.4mm(4.92"x3.44")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630g(1.39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자유형: 도형 43">
            <a:hlinkClick r:id="rId8" action="ppaction://hlinksldjump"/>
            <a:extLst>
              <a:ext uri="{FF2B5EF4-FFF2-40B4-BE49-F238E27FC236}">
                <a16:creationId xmlns:a16="http://schemas.microsoft.com/office/drawing/2014/main" id="{3C0567B5-AE09-41E6-941C-7AB2EA724802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>
            <a:hlinkClick r:id="rId9" action="ppaction://hlinksldjump"/>
            <a:extLst>
              <a:ext uri="{FF2B5EF4-FFF2-40B4-BE49-F238E27FC236}">
                <a16:creationId xmlns:a16="http://schemas.microsoft.com/office/drawing/2014/main" id="{BEBD20D6-544E-4DC7-9ECF-4339FB10A8CB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: 도형 45">
            <a:hlinkClick r:id="rId10" action="ppaction://hlinksldjump"/>
            <a:extLst>
              <a:ext uri="{FF2B5EF4-FFF2-40B4-BE49-F238E27FC236}">
                <a16:creationId xmlns:a16="http://schemas.microsoft.com/office/drawing/2014/main" id="{29090BD9-BB54-4602-A65A-4CA1813294E1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: 도형 46">
            <a:hlinkClick r:id="rId11" action="ppaction://hlinksldjump"/>
            <a:extLst>
              <a:ext uri="{FF2B5EF4-FFF2-40B4-BE49-F238E27FC236}">
                <a16:creationId xmlns:a16="http://schemas.microsoft.com/office/drawing/2014/main" id="{9FE8FA0F-7993-4867-A99F-B83952A56CD7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직사각형 47">
            <a:hlinkClick r:id="rId12" action="ppaction://hlinksldjump"/>
            <a:extLst>
              <a:ext uri="{FF2B5EF4-FFF2-40B4-BE49-F238E27FC236}">
                <a16:creationId xmlns:a16="http://schemas.microsoft.com/office/drawing/2014/main" id="{660B4D41-419D-4781-B0D9-A5551B6CF95B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: 도형 48">
            <a:hlinkClick r:id="rId13" action="ppaction://hlinksldjump"/>
            <a:extLst>
              <a:ext uri="{FF2B5EF4-FFF2-40B4-BE49-F238E27FC236}">
                <a16:creationId xmlns:a16="http://schemas.microsoft.com/office/drawing/2014/main" id="{0F05B55E-6685-40A6-9DED-60E626A0D356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14" action="ppaction://hlinksldjump"/>
            <a:extLst>
              <a:ext uri="{FF2B5EF4-FFF2-40B4-BE49-F238E27FC236}">
                <a16:creationId xmlns:a16="http://schemas.microsoft.com/office/drawing/2014/main" id="{4E227E07-FC6F-4F24-8802-CF2ACA87FD72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hlinkClick r:id="rId15" action="ppaction://hlinksldjump"/>
            <a:extLst>
              <a:ext uri="{FF2B5EF4-FFF2-40B4-BE49-F238E27FC236}">
                <a16:creationId xmlns:a16="http://schemas.microsoft.com/office/drawing/2014/main" id="{041A3458-6FB4-4E80-A773-B8CC8974FEDB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: 도형 53">
            <a:hlinkClick r:id="rId16" action="ppaction://hlinksldjump"/>
            <a:extLst>
              <a:ext uri="{FF2B5EF4-FFF2-40B4-BE49-F238E27FC236}">
                <a16:creationId xmlns:a16="http://schemas.microsoft.com/office/drawing/2014/main" id="{E96F22CA-1BCA-4EB0-B1E6-36CF052C99C9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7" action="ppaction://hlinksldjump"/>
            <a:extLst>
              <a:ext uri="{FF2B5EF4-FFF2-40B4-BE49-F238E27FC236}">
                <a16:creationId xmlns:a16="http://schemas.microsoft.com/office/drawing/2014/main" id="{CB2E3920-8C8A-40B7-AB0D-278DE12FF097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18" action="ppaction://hlinksldjump"/>
            <a:extLst>
              <a:ext uri="{FF2B5EF4-FFF2-40B4-BE49-F238E27FC236}">
                <a16:creationId xmlns:a16="http://schemas.microsoft.com/office/drawing/2014/main" id="{6147A456-9BD3-45E7-A266-E432D3A98BC6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9" action="ppaction://hlinksldjump"/>
            <a:extLst>
              <a:ext uri="{FF2B5EF4-FFF2-40B4-BE49-F238E27FC236}">
                <a16:creationId xmlns:a16="http://schemas.microsoft.com/office/drawing/2014/main" id="{A12E185B-DB9D-4066-A84F-988EEC030063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사각형: 둥근 모서리 57">
            <a:hlinkClick r:id="rId20" action="ppaction://hlinksldjump"/>
            <a:extLst>
              <a:ext uri="{FF2B5EF4-FFF2-40B4-BE49-F238E27FC236}">
                <a16:creationId xmlns:a16="http://schemas.microsoft.com/office/drawing/2014/main" id="{E955265B-B62F-4130-85C7-1146417E7286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209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FCFB6DC2-54BE-4F9D-8A9C-F8575D1F6DB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E271C789-D3BA-4BC4-9444-276D444FE25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54D7215-10CE-4844-979A-432AFF06B82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자유형: 도형 152">
            <a:hlinkClick r:id="rId4" action="ppaction://hlinksldjump"/>
            <a:extLst>
              <a:ext uri="{FF2B5EF4-FFF2-40B4-BE49-F238E27FC236}">
                <a16:creationId xmlns:a16="http://schemas.microsoft.com/office/drawing/2014/main" id="{EFCED35B-F2DE-4CD0-A840-41D13D658094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직사각형 153">
            <a:hlinkClick r:id="rId5" action="ppaction://hlinksldjump"/>
            <a:extLst>
              <a:ext uri="{FF2B5EF4-FFF2-40B4-BE49-F238E27FC236}">
                <a16:creationId xmlns:a16="http://schemas.microsoft.com/office/drawing/2014/main" id="{0300613A-5135-46DF-B7AB-16E082FF161D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자유형: 도형 154">
            <a:hlinkClick r:id="rId6" action="ppaction://hlinksldjump"/>
            <a:extLst>
              <a:ext uri="{FF2B5EF4-FFF2-40B4-BE49-F238E27FC236}">
                <a16:creationId xmlns:a16="http://schemas.microsoft.com/office/drawing/2014/main" id="{D531FC9A-B663-4226-BB59-3183828DDA23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사각형: 둥근 모서리 173">
            <a:hlinkClick r:id="rId7" action="ppaction://hlinksldjump"/>
            <a:extLst>
              <a:ext uri="{FF2B5EF4-FFF2-40B4-BE49-F238E27FC236}">
                <a16:creationId xmlns:a16="http://schemas.microsoft.com/office/drawing/2014/main" id="{2610DC6C-4FCA-44EE-B025-97D8EA8A1E08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자유형: 도형 283">
            <a:hlinkClick r:id="rId8" action="ppaction://hlinksldjump"/>
            <a:extLst>
              <a:ext uri="{FF2B5EF4-FFF2-40B4-BE49-F238E27FC236}">
                <a16:creationId xmlns:a16="http://schemas.microsoft.com/office/drawing/2014/main" id="{3989B24E-039D-4ADC-AF5F-511E6ACB8143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직사각형 286">
            <a:hlinkClick r:id="rId9" action="ppaction://hlinksldjump"/>
            <a:extLst>
              <a:ext uri="{FF2B5EF4-FFF2-40B4-BE49-F238E27FC236}">
                <a16:creationId xmlns:a16="http://schemas.microsoft.com/office/drawing/2014/main" id="{72936DE3-9C7F-4991-9C90-6A060FDED370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자유형: 도형 303">
            <a:hlinkClick r:id="rId10" action="ppaction://hlinksldjump"/>
            <a:extLst>
              <a:ext uri="{FF2B5EF4-FFF2-40B4-BE49-F238E27FC236}">
                <a16:creationId xmlns:a16="http://schemas.microsoft.com/office/drawing/2014/main" id="{5A654C77-A4C2-446B-8BC3-3B6D2F3C60FF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자유형: 도형 306">
            <a:hlinkClick r:id="rId11" action="ppaction://hlinksldjump"/>
            <a:extLst>
              <a:ext uri="{FF2B5EF4-FFF2-40B4-BE49-F238E27FC236}">
                <a16:creationId xmlns:a16="http://schemas.microsoft.com/office/drawing/2014/main" id="{4A1D1796-1EA3-4D67-BC4B-A746FD5EF0C0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직사각형 313">
            <a:hlinkClick r:id="rId12" action="ppaction://hlinksldjump"/>
            <a:extLst>
              <a:ext uri="{FF2B5EF4-FFF2-40B4-BE49-F238E27FC236}">
                <a16:creationId xmlns:a16="http://schemas.microsoft.com/office/drawing/2014/main" id="{C00F9BDA-DBD6-4921-BD71-DCE7B67CF292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자유형: 도형 322">
            <a:hlinkClick r:id="rId13" action="ppaction://hlinksldjump"/>
            <a:extLst>
              <a:ext uri="{FF2B5EF4-FFF2-40B4-BE49-F238E27FC236}">
                <a16:creationId xmlns:a16="http://schemas.microsoft.com/office/drawing/2014/main" id="{69FDD4FA-9CBE-472E-A5DD-B7A1B6EE685F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자유형: 도형 323">
            <a:hlinkClick r:id="rId14" action="ppaction://hlinksldjump"/>
            <a:extLst>
              <a:ext uri="{FF2B5EF4-FFF2-40B4-BE49-F238E27FC236}">
                <a16:creationId xmlns:a16="http://schemas.microsoft.com/office/drawing/2014/main" id="{28F81EED-8314-4086-984B-96E0BEC338D1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" name="직사각형 324">
            <a:hlinkClick r:id="rId15" action="ppaction://hlinksldjump"/>
            <a:extLst>
              <a:ext uri="{FF2B5EF4-FFF2-40B4-BE49-F238E27FC236}">
                <a16:creationId xmlns:a16="http://schemas.microsoft.com/office/drawing/2014/main" id="{817BF37C-BC16-4E05-8883-6F6D17465FF1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자유형: 도형 325">
            <a:hlinkClick r:id="rId16" action="ppaction://hlinksldjump"/>
            <a:extLst>
              <a:ext uri="{FF2B5EF4-FFF2-40B4-BE49-F238E27FC236}">
                <a16:creationId xmlns:a16="http://schemas.microsoft.com/office/drawing/2014/main" id="{9ECA77BA-6151-43FC-BA12-4F4D2EF8A624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006BEE7E-5BB0-4F5A-9449-4F811110789A}"/>
              </a:ext>
            </a:extLst>
          </p:cNvPr>
          <p:cNvGrpSpPr/>
          <p:nvPr/>
        </p:nvGrpSpPr>
        <p:grpSpPr>
          <a:xfrm>
            <a:off x="5498261" y="1520823"/>
            <a:ext cx="1178313" cy="1159202"/>
            <a:chOff x="5505181" y="1520823"/>
            <a:chExt cx="1178313" cy="1159202"/>
          </a:xfrm>
        </p:grpSpPr>
        <p:sp>
          <p:nvSpPr>
            <p:cNvPr id="272" name="자유형 16">
              <a:extLst>
                <a:ext uri="{FF2B5EF4-FFF2-40B4-BE49-F238E27FC236}">
                  <a16:creationId xmlns:a16="http://schemas.microsoft.com/office/drawing/2014/main" id="{71B393A2-23DB-4C8A-9CA9-F68D89DB9B59}"/>
                </a:ext>
              </a:extLst>
            </p:cNvPr>
            <p:cNvSpPr/>
            <p:nvPr/>
          </p:nvSpPr>
          <p:spPr>
            <a:xfrm>
              <a:off x="550886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자유형 17">
              <a:extLst>
                <a:ext uri="{FF2B5EF4-FFF2-40B4-BE49-F238E27FC236}">
                  <a16:creationId xmlns:a16="http://schemas.microsoft.com/office/drawing/2014/main" id="{5D98A854-B604-4788-89E3-9F71D9E7D8F6}"/>
                </a:ext>
              </a:extLst>
            </p:cNvPr>
            <p:cNvSpPr/>
            <p:nvPr/>
          </p:nvSpPr>
          <p:spPr>
            <a:xfrm>
              <a:off x="550886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4" name="그림 273">
              <a:hlinkClick r:id="rId17"/>
              <a:extLst>
                <a:ext uri="{FF2B5EF4-FFF2-40B4-BE49-F238E27FC236}">
                  <a16:creationId xmlns:a16="http://schemas.microsoft.com/office/drawing/2014/main" id="{0D20BF60-01EE-4589-93EE-48B1FAC72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443" y="1520823"/>
              <a:ext cx="879475" cy="879475"/>
            </a:xfrm>
            <a:prstGeom prst="rect">
              <a:avLst/>
            </a:prstGeom>
          </p:spPr>
        </p:pic>
        <p:sp>
          <p:nvSpPr>
            <p:cNvPr id="275" name="모서리가 둥근 직사각형 26">
              <a:extLst>
                <a:ext uri="{FF2B5EF4-FFF2-40B4-BE49-F238E27FC236}">
                  <a16:creationId xmlns:a16="http://schemas.microsoft.com/office/drawing/2014/main" id="{8E407175-1DB4-4BEF-BBDB-6EF5DB2AEF23}"/>
                </a:ext>
              </a:extLst>
            </p:cNvPr>
            <p:cNvSpPr/>
            <p:nvPr/>
          </p:nvSpPr>
          <p:spPr>
            <a:xfrm>
              <a:off x="5505181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6" name="그룹 335">
            <a:extLst>
              <a:ext uri="{FF2B5EF4-FFF2-40B4-BE49-F238E27FC236}">
                <a16:creationId xmlns:a16="http://schemas.microsoft.com/office/drawing/2014/main" id="{2616DDE1-BEF3-4A35-87D0-E1507FC14893}"/>
              </a:ext>
            </a:extLst>
          </p:cNvPr>
          <p:cNvGrpSpPr/>
          <p:nvPr/>
        </p:nvGrpSpPr>
        <p:grpSpPr>
          <a:xfrm>
            <a:off x="1686271" y="1520823"/>
            <a:ext cx="1174628" cy="1159202"/>
            <a:chOff x="1683163" y="1520823"/>
            <a:chExt cx="1174628" cy="1159202"/>
          </a:xfrm>
        </p:grpSpPr>
        <p:sp>
          <p:nvSpPr>
            <p:cNvPr id="337" name="자유형 8">
              <a:extLst>
                <a:ext uri="{FF2B5EF4-FFF2-40B4-BE49-F238E27FC236}">
                  <a16:creationId xmlns:a16="http://schemas.microsoft.com/office/drawing/2014/main" id="{0D6E029F-308E-4864-B921-31791E1618EA}"/>
                </a:ext>
              </a:extLst>
            </p:cNvPr>
            <p:cNvSpPr/>
            <p:nvPr/>
          </p:nvSpPr>
          <p:spPr>
            <a:xfrm>
              <a:off x="168316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자유형 9">
              <a:extLst>
                <a:ext uri="{FF2B5EF4-FFF2-40B4-BE49-F238E27FC236}">
                  <a16:creationId xmlns:a16="http://schemas.microsoft.com/office/drawing/2014/main" id="{A4DE102C-5F6D-4FBF-8A16-7E574F6246A7}"/>
                </a:ext>
              </a:extLst>
            </p:cNvPr>
            <p:cNvSpPr/>
            <p:nvPr/>
          </p:nvSpPr>
          <p:spPr>
            <a:xfrm>
              <a:off x="1683163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모서리가 둥근 직사각형 10">
              <a:extLst>
                <a:ext uri="{FF2B5EF4-FFF2-40B4-BE49-F238E27FC236}">
                  <a16:creationId xmlns:a16="http://schemas.microsoft.com/office/drawing/2014/main" id="{5C29C913-27AD-414A-B252-4A7D19265DD6}"/>
                </a:ext>
              </a:extLst>
            </p:cNvPr>
            <p:cNvSpPr/>
            <p:nvPr/>
          </p:nvSpPr>
          <p:spPr>
            <a:xfrm>
              <a:off x="1683163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1" name="그림 340">
              <a:hlinkClick r:id="rId19"/>
              <a:extLst>
                <a:ext uri="{FF2B5EF4-FFF2-40B4-BE49-F238E27FC236}">
                  <a16:creationId xmlns:a16="http://schemas.microsoft.com/office/drawing/2014/main" id="{EDD257E0-0904-443E-99DE-356FD2AEF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740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EB1B275F-3171-4FB7-87DB-2C990D6754B4}"/>
              </a:ext>
            </a:extLst>
          </p:cNvPr>
          <p:cNvGrpSpPr/>
          <p:nvPr/>
        </p:nvGrpSpPr>
        <p:grpSpPr>
          <a:xfrm>
            <a:off x="2959896" y="1520823"/>
            <a:ext cx="1174628" cy="1159202"/>
            <a:chOff x="2958338" y="1520823"/>
            <a:chExt cx="1174628" cy="1159202"/>
          </a:xfrm>
        </p:grpSpPr>
        <p:sp>
          <p:nvSpPr>
            <p:cNvPr id="343" name="자유형 12">
              <a:extLst>
                <a:ext uri="{FF2B5EF4-FFF2-40B4-BE49-F238E27FC236}">
                  <a16:creationId xmlns:a16="http://schemas.microsoft.com/office/drawing/2014/main" id="{D34A377A-B882-4EE7-8785-17B9B27D4F0F}"/>
                </a:ext>
              </a:extLst>
            </p:cNvPr>
            <p:cNvSpPr/>
            <p:nvPr/>
          </p:nvSpPr>
          <p:spPr>
            <a:xfrm>
              <a:off x="295833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자유형 13">
              <a:extLst>
                <a:ext uri="{FF2B5EF4-FFF2-40B4-BE49-F238E27FC236}">
                  <a16:creationId xmlns:a16="http://schemas.microsoft.com/office/drawing/2014/main" id="{93936620-B393-4092-8319-B56581C9C87D}"/>
                </a:ext>
              </a:extLst>
            </p:cNvPr>
            <p:cNvSpPr/>
            <p:nvPr/>
          </p:nvSpPr>
          <p:spPr>
            <a:xfrm>
              <a:off x="295833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모서리가 둥근 직사각형 14">
              <a:extLst>
                <a:ext uri="{FF2B5EF4-FFF2-40B4-BE49-F238E27FC236}">
                  <a16:creationId xmlns:a16="http://schemas.microsoft.com/office/drawing/2014/main" id="{38EDD8AD-3A2F-4FF8-9823-EA242875DA4A}"/>
                </a:ext>
              </a:extLst>
            </p:cNvPr>
            <p:cNvSpPr/>
            <p:nvPr/>
          </p:nvSpPr>
          <p:spPr>
            <a:xfrm>
              <a:off x="295833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51" name="그림 350">
              <a:hlinkClick r:id="rId21"/>
              <a:extLst>
                <a:ext uri="{FF2B5EF4-FFF2-40B4-BE49-F238E27FC236}">
                  <a16:creationId xmlns:a16="http://schemas.microsoft.com/office/drawing/2014/main" id="{4BD39392-13E9-4093-A460-592967831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5915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352" name="그룹 351">
            <a:extLst>
              <a:ext uri="{FF2B5EF4-FFF2-40B4-BE49-F238E27FC236}">
                <a16:creationId xmlns:a16="http://schemas.microsoft.com/office/drawing/2014/main" id="{C5717E3E-2C76-4273-BF74-29955F38796C}"/>
              </a:ext>
            </a:extLst>
          </p:cNvPr>
          <p:cNvGrpSpPr/>
          <p:nvPr/>
        </p:nvGrpSpPr>
        <p:grpSpPr>
          <a:xfrm>
            <a:off x="4230921" y="1520823"/>
            <a:ext cx="1174628" cy="1159202"/>
            <a:chOff x="4233513" y="1520823"/>
            <a:chExt cx="1174628" cy="1159202"/>
          </a:xfrm>
        </p:grpSpPr>
        <p:sp>
          <p:nvSpPr>
            <p:cNvPr id="354" name="자유형 52">
              <a:extLst>
                <a:ext uri="{FF2B5EF4-FFF2-40B4-BE49-F238E27FC236}">
                  <a16:creationId xmlns:a16="http://schemas.microsoft.com/office/drawing/2014/main" id="{1FEB75B5-B25C-48CF-ACC9-0869B146B948}"/>
                </a:ext>
              </a:extLst>
            </p:cNvPr>
            <p:cNvSpPr/>
            <p:nvPr/>
          </p:nvSpPr>
          <p:spPr>
            <a:xfrm>
              <a:off x="4233513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자유형 53">
              <a:extLst>
                <a:ext uri="{FF2B5EF4-FFF2-40B4-BE49-F238E27FC236}">
                  <a16:creationId xmlns:a16="http://schemas.microsoft.com/office/drawing/2014/main" id="{ABF0384D-B967-45D5-ADC2-9306285F1423}"/>
                </a:ext>
              </a:extLst>
            </p:cNvPr>
            <p:cNvSpPr/>
            <p:nvPr/>
          </p:nvSpPr>
          <p:spPr>
            <a:xfrm>
              <a:off x="423351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모서리가 둥근 직사각형 54">
              <a:extLst>
                <a:ext uri="{FF2B5EF4-FFF2-40B4-BE49-F238E27FC236}">
                  <a16:creationId xmlns:a16="http://schemas.microsoft.com/office/drawing/2014/main" id="{BD6CB7BE-4923-485A-8A51-C9894B2CC757}"/>
                </a:ext>
              </a:extLst>
            </p:cNvPr>
            <p:cNvSpPr/>
            <p:nvPr/>
          </p:nvSpPr>
          <p:spPr>
            <a:xfrm>
              <a:off x="423351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3" name="그림 362">
              <a:hlinkClick r:id="rId23"/>
              <a:extLst>
                <a:ext uri="{FF2B5EF4-FFF2-40B4-BE49-F238E27FC236}">
                  <a16:creationId xmlns:a16="http://schemas.microsoft.com/office/drawing/2014/main" id="{2F57F0D3-AE6F-409D-A111-22D619D5D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2079" y="1520824"/>
              <a:ext cx="717496" cy="717496"/>
            </a:xfrm>
            <a:prstGeom prst="rect">
              <a:avLst/>
            </a:prstGeom>
          </p:spPr>
        </p:pic>
        <p:sp>
          <p:nvSpPr>
            <p:cNvPr id="364" name="모서리가 둥근 직사각형 107">
              <a:extLst>
                <a:ext uri="{FF2B5EF4-FFF2-40B4-BE49-F238E27FC236}">
                  <a16:creationId xmlns:a16="http://schemas.microsoft.com/office/drawing/2014/main" id="{7DFC7C54-4843-4D6E-B588-EAD0EF11B39C}"/>
                </a:ext>
              </a:extLst>
            </p:cNvPr>
            <p:cNvSpPr/>
            <p:nvPr/>
          </p:nvSpPr>
          <p:spPr>
            <a:xfrm>
              <a:off x="4503159" y="2238321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4" name="그룹 383">
            <a:extLst>
              <a:ext uri="{FF2B5EF4-FFF2-40B4-BE49-F238E27FC236}">
                <a16:creationId xmlns:a16="http://schemas.microsoft.com/office/drawing/2014/main" id="{116FC1FA-0F10-48AB-BFCB-81043D909F81}"/>
              </a:ext>
            </a:extLst>
          </p:cNvPr>
          <p:cNvGrpSpPr/>
          <p:nvPr/>
        </p:nvGrpSpPr>
        <p:grpSpPr>
          <a:xfrm>
            <a:off x="414814" y="1520823"/>
            <a:ext cx="1174628" cy="1159202"/>
            <a:chOff x="407988" y="1520823"/>
            <a:chExt cx="1174628" cy="1159202"/>
          </a:xfrm>
        </p:grpSpPr>
        <p:sp>
          <p:nvSpPr>
            <p:cNvPr id="385" name="자유형 8">
              <a:extLst>
                <a:ext uri="{FF2B5EF4-FFF2-40B4-BE49-F238E27FC236}">
                  <a16:creationId xmlns:a16="http://schemas.microsoft.com/office/drawing/2014/main" id="{D1E1FA83-73D5-4399-A1AC-0A5A793A917F}"/>
                </a:ext>
              </a:extLst>
            </p:cNvPr>
            <p:cNvSpPr/>
            <p:nvPr/>
          </p:nvSpPr>
          <p:spPr>
            <a:xfrm>
              <a:off x="407988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SBP-125HMW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자유형 9">
              <a:extLst>
                <a:ext uri="{FF2B5EF4-FFF2-40B4-BE49-F238E27FC236}">
                  <a16:creationId xmlns:a16="http://schemas.microsoft.com/office/drawing/2014/main" id="{58A788BF-DDD2-4EDE-92F9-63A9659D3DEF}"/>
                </a:ext>
              </a:extLst>
            </p:cNvPr>
            <p:cNvSpPr/>
            <p:nvPr/>
          </p:nvSpPr>
          <p:spPr>
            <a:xfrm>
              <a:off x="407988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모서리가 둥근 직사각형 10">
              <a:extLst>
                <a:ext uri="{FF2B5EF4-FFF2-40B4-BE49-F238E27FC236}">
                  <a16:creationId xmlns:a16="http://schemas.microsoft.com/office/drawing/2014/main" id="{830E9FBA-D60A-45ED-A544-2904E4F3FC50}"/>
                </a:ext>
              </a:extLst>
            </p:cNvPr>
            <p:cNvSpPr/>
            <p:nvPr/>
          </p:nvSpPr>
          <p:spPr>
            <a:xfrm>
              <a:off x="407988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8" name="그림 387">
              <a:hlinkClick r:id="rId25"/>
              <a:extLst>
                <a:ext uri="{FF2B5EF4-FFF2-40B4-BE49-F238E27FC236}">
                  <a16:creationId xmlns:a16="http://schemas.microsoft.com/office/drawing/2014/main" id="{C65A45DA-E262-4403-97F5-79674258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026" y="1520823"/>
              <a:ext cx="878553" cy="878553"/>
            </a:xfrm>
            <a:prstGeom prst="rect">
              <a:avLst/>
            </a:prstGeom>
          </p:spPr>
        </p:pic>
      </p:grpSp>
      <p:grpSp>
        <p:nvGrpSpPr>
          <p:cNvPr id="372" name="그룹 371">
            <a:extLst>
              <a:ext uri="{FF2B5EF4-FFF2-40B4-BE49-F238E27FC236}">
                <a16:creationId xmlns:a16="http://schemas.microsoft.com/office/drawing/2014/main" id="{AEF534B0-37D1-4E31-822F-F04CB0AFC658}"/>
              </a:ext>
            </a:extLst>
          </p:cNvPr>
          <p:cNvGrpSpPr/>
          <p:nvPr/>
        </p:nvGrpSpPr>
        <p:grpSpPr>
          <a:xfrm>
            <a:off x="1684132" y="2777514"/>
            <a:ext cx="1176767" cy="1159202"/>
            <a:chOff x="9331617" y="1520824"/>
            <a:chExt cx="1176767" cy="1159202"/>
          </a:xfrm>
        </p:grpSpPr>
        <p:sp>
          <p:nvSpPr>
            <p:cNvPr id="379" name="자유형 28">
              <a:extLst>
                <a:ext uri="{FF2B5EF4-FFF2-40B4-BE49-F238E27FC236}">
                  <a16:creationId xmlns:a16="http://schemas.microsoft.com/office/drawing/2014/main" id="{B10E16B1-889F-4E53-AD9D-39D7817142CD}"/>
                </a:ext>
              </a:extLst>
            </p:cNvPr>
            <p:cNvSpPr/>
            <p:nvPr/>
          </p:nvSpPr>
          <p:spPr>
            <a:xfrm>
              <a:off x="9333756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자유형 29">
              <a:extLst>
                <a:ext uri="{FF2B5EF4-FFF2-40B4-BE49-F238E27FC236}">
                  <a16:creationId xmlns:a16="http://schemas.microsoft.com/office/drawing/2014/main" id="{19500F57-2413-4239-AB9B-EF217E20741A}"/>
                </a:ext>
              </a:extLst>
            </p:cNvPr>
            <p:cNvSpPr/>
            <p:nvPr/>
          </p:nvSpPr>
          <p:spPr>
            <a:xfrm>
              <a:off x="9333756" y="1520825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1" name="그림 380">
              <a:hlinkClick r:id="rId27"/>
              <a:extLst>
                <a:ext uri="{FF2B5EF4-FFF2-40B4-BE49-F238E27FC236}">
                  <a16:creationId xmlns:a16="http://schemas.microsoft.com/office/drawing/2014/main" id="{E5BC3260-1E5D-4D7A-98B2-0715FBC82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3394" y="1520824"/>
              <a:ext cx="437697" cy="879475"/>
            </a:xfrm>
            <a:prstGeom prst="rect">
              <a:avLst/>
            </a:prstGeom>
          </p:spPr>
        </p:pic>
        <p:pic>
          <p:nvPicPr>
            <p:cNvPr id="382" name="그림 381">
              <a:hlinkClick r:id="rId29"/>
              <a:extLst>
                <a:ext uri="{FF2B5EF4-FFF2-40B4-BE49-F238E27FC236}">
                  <a16:creationId xmlns:a16="http://schemas.microsoft.com/office/drawing/2014/main" id="{82B20002-74AF-4EDC-BEBB-D8244C6E9A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481049" y="1520824"/>
              <a:ext cx="442346" cy="879475"/>
            </a:xfrm>
            <a:prstGeom prst="rect">
              <a:avLst/>
            </a:prstGeom>
          </p:spPr>
        </p:pic>
        <p:sp>
          <p:nvSpPr>
            <p:cNvPr id="383" name="모서리가 둥근 직사각형 10">
              <a:extLst>
                <a:ext uri="{FF2B5EF4-FFF2-40B4-BE49-F238E27FC236}">
                  <a16:creationId xmlns:a16="http://schemas.microsoft.com/office/drawing/2014/main" id="{BF284B88-3B1B-4F0F-92C5-9C5760D68DC3}"/>
                </a:ext>
              </a:extLst>
            </p:cNvPr>
            <p:cNvSpPr/>
            <p:nvPr/>
          </p:nvSpPr>
          <p:spPr>
            <a:xfrm>
              <a:off x="933161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9A34EB78-B8EA-4B71-BA89-FABBDEBDDDB8}"/>
              </a:ext>
            </a:extLst>
          </p:cNvPr>
          <p:cNvGrpSpPr/>
          <p:nvPr/>
        </p:nvGrpSpPr>
        <p:grpSpPr>
          <a:xfrm>
            <a:off x="2957296" y="2777514"/>
            <a:ext cx="1177228" cy="1159202"/>
            <a:chOff x="10604897" y="1520824"/>
            <a:chExt cx="1177228" cy="1159202"/>
          </a:xfrm>
        </p:grpSpPr>
        <p:sp>
          <p:nvSpPr>
            <p:cNvPr id="374" name="모서리가 둥근 직사각형 26">
              <a:extLst>
                <a:ext uri="{FF2B5EF4-FFF2-40B4-BE49-F238E27FC236}">
                  <a16:creationId xmlns:a16="http://schemas.microsoft.com/office/drawing/2014/main" id="{7B020E4A-163E-49B5-96FD-745DB7C694D1}"/>
                </a:ext>
              </a:extLst>
            </p:cNvPr>
            <p:cNvSpPr/>
            <p:nvPr/>
          </p:nvSpPr>
          <p:spPr>
            <a:xfrm>
              <a:off x="106074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5" name="자유형 40">
              <a:extLst>
                <a:ext uri="{FF2B5EF4-FFF2-40B4-BE49-F238E27FC236}">
                  <a16:creationId xmlns:a16="http://schemas.microsoft.com/office/drawing/2014/main" id="{2F14C583-054F-4E5F-B0E4-7DA0F83501B2}"/>
                </a:ext>
              </a:extLst>
            </p:cNvPr>
            <p:cNvSpPr/>
            <p:nvPr/>
          </p:nvSpPr>
          <p:spPr>
            <a:xfrm>
              <a:off x="10607497" y="2342069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자유형 41">
              <a:extLst>
                <a:ext uri="{FF2B5EF4-FFF2-40B4-BE49-F238E27FC236}">
                  <a16:creationId xmlns:a16="http://schemas.microsoft.com/office/drawing/2014/main" id="{06D2A413-C6D2-464C-A346-A38B0106AD64}"/>
                </a:ext>
              </a:extLst>
            </p:cNvPr>
            <p:cNvSpPr/>
            <p:nvPr/>
          </p:nvSpPr>
          <p:spPr>
            <a:xfrm>
              <a:off x="10607497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7" name="그림 376">
              <a:hlinkClick r:id="rId31"/>
              <a:extLst>
                <a:ext uri="{FF2B5EF4-FFF2-40B4-BE49-F238E27FC236}">
                  <a16:creationId xmlns:a16="http://schemas.microsoft.com/office/drawing/2014/main" id="{F769AC57-05BE-47F9-951D-DB9A12B18C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10755074" y="1520824"/>
              <a:ext cx="879475" cy="879475"/>
            </a:xfrm>
            <a:prstGeom prst="rect">
              <a:avLst/>
            </a:prstGeom>
          </p:spPr>
        </p:pic>
        <p:sp>
          <p:nvSpPr>
            <p:cNvPr id="378" name="모서리가 둥근 직사각형 10">
              <a:extLst>
                <a:ext uri="{FF2B5EF4-FFF2-40B4-BE49-F238E27FC236}">
                  <a16:creationId xmlns:a16="http://schemas.microsoft.com/office/drawing/2014/main" id="{9916F45F-6813-4667-95F1-3FBE5BD29E4B}"/>
                </a:ext>
              </a:extLst>
            </p:cNvPr>
            <p:cNvSpPr/>
            <p:nvPr/>
          </p:nvSpPr>
          <p:spPr>
            <a:xfrm>
              <a:off x="10604897" y="1520826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9" name="그룹 388">
            <a:extLst>
              <a:ext uri="{FF2B5EF4-FFF2-40B4-BE49-F238E27FC236}">
                <a16:creationId xmlns:a16="http://schemas.microsoft.com/office/drawing/2014/main" id="{6EA96E87-F57A-4569-94FD-272709DDADBD}"/>
              </a:ext>
            </a:extLst>
          </p:cNvPr>
          <p:cNvGrpSpPr/>
          <p:nvPr/>
        </p:nvGrpSpPr>
        <p:grpSpPr>
          <a:xfrm>
            <a:off x="4230921" y="2777514"/>
            <a:ext cx="1174628" cy="1159201"/>
            <a:chOff x="407988" y="2777513"/>
            <a:chExt cx="1174628" cy="1159201"/>
          </a:xfrm>
        </p:grpSpPr>
        <p:sp>
          <p:nvSpPr>
            <p:cNvPr id="390" name="자유형 40">
              <a:extLst>
                <a:ext uri="{FF2B5EF4-FFF2-40B4-BE49-F238E27FC236}">
                  <a16:creationId xmlns:a16="http://schemas.microsoft.com/office/drawing/2014/main" id="{786167E1-DB57-4EBE-9415-F1E77F5D77EA}"/>
                </a:ext>
              </a:extLst>
            </p:cNvPr>
            <p:cNvSpPr/>
            <p:nvPr/>
          </p:nvSpPr>
          <p:spPr>
            <a:xfrm>
              <a:off x="40798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1" name="자유형 9">
              <a:extLst>
                <a:ext uri="{FF2B5EF4-FFF2-40B4-BE49-F238E27FC236}">
                  <a16:creationId xmlns:a16="http://schemas.microsoft.com/office/drawing/2014/main" id="{BC3A7D61-B811-4FC1-8667-FBE83C36C357}"/>
                </a:ext>
              </a:extLst>
            </p:cNvPr>
            <p:cNvSpPr/>
            <p:nvPr/>
          </p:nvSpPr>
          <p:spPr>
            <a:xfrm>
              <a:off x="40798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2" name="모서리가 둥근 직사각형 10">
              <a:extLst>
                <a:ext uri="{FF2B5EF4-FFF2-40B4-BE49-F238E27FC236}">
                  <a16:creationId xmlns:a16="http://schemas.microsoft.com/office/drawing/2014/main" id="{6D835995-2B5A-4AD2-9374-A70745577615}"/>
                </a:ext>
              </a:extLst>
            </p:cNvPr>
            <p:cNvSpPr/>
            <p:nvPr/>
          </p:nvSpPr>
          <p:spPr>
            <a:xfrm>
              <a:off x="40798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3" name="그림 392">
              <a:hlinkClick r:id="rId33"/>
              <a:extLst>
                <a:ext uri="{FF2B5EF4-FFF2-40B4-BE49-F238E27FC236}">
                  <a16:creationId xmlns:a16="http://schemas.microsoft.com/office/drawing/2014/main" id="{AB4F498C-26B3-4211-8AD8-AB5274E50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555" y="2777513"/>
              <a:ext cx="717495" cy="717495"/>
            </a:xfrm>
            <a:prstGeom prst="rect">
              <a:avLst/>
            </a:prstGeom>
          </p:spPr>
        </p:pic>
        <p:sp>
          <p:nvSpPr>
            <p:cNvPr id="394" name="모서리가 둥근 직사각형 107">
              <a:extLst>
                <a:ext uri="{FF2B5EF4-FFF2-40B4-BE49-F238E27FC236}">
                  <a16:creationId xmlns:a16="http://schemas.microsoft.com/office/drawing/2014/main" id="{F9860B9E-067D-4628-88B8-2812823BA3B5}"/>
                </a:ext>
              </a:extLst>
            </p:cNvPr>
            <p:cNvSpPr/>
            <p:nvPr/>
          </p:nvSpPr>
          <p:spPr>
            <a:xfrm>
              <a:off x="679068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5" name="그룹 394">
            <a:extLst>
              <a:ext uri="{FF2B5EF4-FFF2-40B4-BE49-F238E27FC236}">
                <a16:creationId xmlns:a16="http://schemas.microsoft.com/office/drawing/2014/main" id="{FE838644-7FC3-4A65-8E9E-64F10369000E}"/>
              </a:ext>
            </a:extLst>
          </p:cNvPr>
          <p:cNvGrpSpPr/>
          <p:nvPr/>
        </p:nvGrpSpPr>
        <p:grpSpPr>
          <a:xfrm>
            <a:off x="8050340" y="2777514"/>
            <a:ext cx="1174628" cy="1159201"/>
            <a:chOff x="5508908" y="2777513"/>
            <a:chExt cx="1174628" cy="1159201"/>
          </a:xfrm>
        </p:grpSpPr>
        <p:sp>
          <p:nvSpPr>
            <p:cNvPr id="396" name="자유형 8">
              <a:extLst>
                <a:ext uri="{FF2B5EF4-FFF2-40B4-BE49-F238E27FC236}">
                  <a16:creationId xmlns:a16="http://schemas.microsoft.com/office/drawing/2014/main" id="{A5495681-9481-4181-882E-DA70F8439DAB}"/>
                </a:ext>
              </a:extLst>
            </p:cNvPr>
            <p:cNvSpPr/>
            <p:nvPr/>
          </p:nvSpPr>
          <p:spPr>
            <a:xfrm>
              <a:off x="55089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자유형 9">
              <a:extLst>
                <a:ext uri="{FF2B5EF4-FFF2-40B4-BE49-F238E27FC236}">
                  <a16:creationId xmlns:a16="http://schemas.microsoft.com/office/drawing/2014/main" id="{9F2A0DBB-5A9B-454C-8B71-17D9AF5F4E8F}"/>
                </a:ext>
              </a:extLst>
            </p:cNvPr>
            <p:cNvSpPr/>
            <p:nvPr/>
          </p:nvSpPr>
          <p:spPr>
            <a:xfrm>
              <a:off x="5508908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8" name="그림 397">
              <a:hlinkClick r:id="rId35"/>
              <a:extLst>
                <a:ext uri="{FF2B5EF4-FFF2-40B4-BE49-F238E27FC236}">
                  <a16:creationId xmlns:a16="http://schemas.microsoft.com/office/drawing/2014/main" id="{EFC28204-B1B3-4DC6-B835-880BE6469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6946" y="2777513"/>
              <a:ext cx="878553" cy="878553"/>
            </a:xfrm>
            <a:prstGeom prst="rect">
              <a:avLst/>
            </a:prstGeom>
          </p:spPr>
        </p:pic>
        <p:sp>
          <p:nvSpPr>
            <p:cNvPr id="399" name="모서리가 둥근 직사각형 14">
              <a:extLst>
                <a:ext uri="{FF2B5EF4-FFF2-40B4-BE49-F238E27FC236}">
                  <a16:creationId xmlns:a16="http://schemas.microsoft.com/office/drawing/2014/main" id="{3AC2B8CD-C3DC-4485-A5CF-9EAA9B5C547E}"/>
                </a:ext>
              </a:extLst>
            </p:cNvPr>
            <p:cNvSpPr/>
            <p:nvPr/>
          </p:nvSpPr>
          <p:spPr>
            <a:xfrm>
              <a:off x="550890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0" name="그룹 399">
            <a:extLst>
              <a:ext uri="{FF2B5EF4-FFF2-40B4-BE49-F238E27FC236}">
                <a16:creationId xmlns:a16="http://schemas.microsoft.com/office/drawing/2014/main" id="{283EE617-4115-4D6F-A441-737832BDB421}"/>
              </a:ext>
            </a:extLst>
          </p:cNvPr>
          <p:cNvGrpSpPr/>
          <p:nvPr/>
        </p:nvGrpSpPr>
        <p:grpSpPr>
          <a:xfrm>
            <a:off x="10604673" y="2777514"/>
            <a:ext cx="1180755" cy="1159202"/>
            <a:chOff x="8060208" y="2777512"/>
            <a:chExt cx="1180755" cy="1159202"/>
          </a:xfrm>
        </p:grpSpPr>
        <p:sp>
          <p:nvSpPr>
            <p:cNvPr id="401" name="자유형 52">
              <a:extLst>
                <a:ext uri="{FF2B5EF4-FFF2-40B4-BE49-F238E27FC236}">
                  <a16:creationId xmlns:a16="http://schemas.microsoft.com/office/drawing/2014/main" id="{1ED74F9C-EA2A-40C8-9335-6A85F9FEA561}"/>
                </a:ext>
              </a:extLst>
            </p:cNvPr>
            <p:cNvSpPr/>
            <p:nvPr/>
          </p:nvSpPr>
          <p:spPr>
            <a:xfrm>
              <a:off x="806020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자유형 53">
              <a:extLst>
                <a:ext uri="{FF2B5EF4-FFF2-40B4-BE49-F238E27FC236}">
                  <a16:creationId xmlns:a16="http://schemas.microsoft.com/office/drawing/2014/main" id="{766CBB4B-35A4-40A2-B760-BA2E099B105F}"/>
                </a:ext>
              </a:extLst>
            </p:cNvPr>
            <p:cNvSpPr/>
            <p:nvPr/>
          </p:nvSpPr>
          <p:spPr>
            <a:xfrm>
              <a:off x="8066335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3" name="그림 402">
              <a:hlinkClick r:id="rId37"/>
              <a:extLst>
                <a:ext uri="{FF2B5EF4-FFF2-40B4-BE49-F238E27FC236}">
                  <a16:creationId xmlns:a16="http://schemas.microsoft.com/office/drawing/2014/main" id="{B66792B0-81B1-4333-888D-55A773DD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4373" y="2777513"/>
              <a:ext cx="878553" cy="878553"/>
            </a:xfrm>
            <a:prstGeom prst="rect">
              <a:avLst/>
            </a:prstGeom>
          </p:spPr>
        </p:pic>
        <p:sp>
          <p:nvSpPr>
            <p:cNvPr id="404" name="모서리가 둥근 직사각형 18">
              <a:extLst>
                <a:ext uri="{FF2B5EF4-FFF2-40B4-BE49-F238E27FC236}">
                  <a16:creationId xmlns:a16="http://schemas.microsoft.com/office/drawing/2014/main" id="{1EB5325F-3365-4C35-8579-48CAD9F4D68F}"/>
                </a:ext>
              </a:extLst>
            </p:cNvPr>
            <p:cNvSpPr/>
            <p:nvPr/>
          </p:nvSpPr>
          <p:spPr>
            <a:xfrm>
              <a:off x="8063271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5" name="그룹 404">
            <a:extLst>
              <a:ext uri="{FF2B5EF4-FFF2-40B4-BE49-F238E27FC236}">
                <a16:creationId xmlns:a16="http://schemas.microsoft.com/office/drawing/2014/main" id="{EFD2E633-99A0-45E8-B646-B590A38C690E}"/>
              </a:ext>
            </a:extLst>
          </p:cNvPr>
          <p:cNvGrpSpPr/>
          <p:nvPr/>
        </p:nvGrpSpPr>
        <p:grpSpPr>
          <a:xfrm>
            <a:off x="9321365" y="2777514"/>
            <a:ext cx="1186910" cy="1159202"/>
            <a:chOff x="6774215" y="2777512"/>
            <a:chExt cx="1186910" cy="1159202"/>
          </a:xfrm>
        </p:grpSpPr>
        <p:sp>
          <p:nvSpPr>
            <p:cNvPr id="406" name="자유형 12">
              <a:extLst>
                <a:ext uri="{FF2B5EF4-FFF2-40B4-BE49-F238E27FC236}">
                  <a16:creationId xmlns:a16="http://schemas.microsoft.com/office/drawing/2014/main" id="{F1837BD4-C185-44BB-8672-4E1F9E7C96DE}"/>
                </a:ext>
              </a:extLst>
            </p:cNvPr>
            <p:cNvSpPr/>
            <p:nvPr/>
          </p:nvSpPr>
          <p:spPr>
            <a:xfrm>
              <a:off x="6774215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자유형 13">
              <a:extLst>
                <a:ext uri="{FF2B5EF4-FFF2-40B4-BE49-F238E27FC236}">
                  <a16:creationId xmlns:a16="http://schemas.microsoft.com/office/drawing/2014/main" id="{585F62F1-0FA2-4A85-B8A2-06520D34C05A}"/>
                </a:ext>
              </a:extLst>
            </p:cNvPr>
            <p:cNvSpPr/>
            <p:nvPr/>
          </p:nvSpPr>
          <p:spPr>
            <a:xfrm>
              <a:off x="6786497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8" name="그림 407">
              <a:hlinkClick r:id="rId39"/>
              <a:extLst>
                <a:ext uri="{FF2B5EF4-FFF2-40B4-BE49-F238E27FC236}">
                  <a16:creationId xmlns:a16="http://schemas.microsoft.com/office/drawing/2014/main" id="{AB03A7F9-1E48-45A7-ABF5-FBA05D89A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252" y="2777513"/>
              <a:ext cx="878553" cy="878553"/>
            </a:xfrm>
            <a:prstGeom prst="rect">
              <a:avLst/>
            </a:prstGeom>
          </p:spPr>
        </p:pic>
        <p:sp>
          <p:nvSpPr>
            <p:cNvPr id="409" name="모서리가 둥근 직사각형 54">
              <a:extLst>
                <a:ext uri="{FF2B5EF4-FFF2-40B4-BE49-F238E27FC236}">
                  <a16:creationId xmlns:a16="http://schemas.microsoft.com/office/drawing/2014/main" id="{66936105-478F-446B-9E11-C2AB54FE3230}"/>
                </a:ext>
              </a:extLst>
            </p:cNvPr>
            <p:cNvSpPr/>
            <p:nvPr/>
          </p:nvSpPr>
          <p:spPr>
            <a:xfrm>
              <a:off x="6780356" y="277751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1770D0E5-1E9A-451E-B335-1AC9BBF0D13A}"/>
              </a:ext>
            </a:extLst>
          </p:cNvPr>
          <p:cNvGrpSpPr/>
          <p:nvPr/>
        </p:nvGrpSpPr>
        <p:grpSpPr>
          <a:xfrm>
            <a:off x="6772971" y="2777514"/>
            <a:ext cx="1180972" cy="1159201"/>
            <a:chOff x="1683163" y="4040460"/>
            <a:chExt cx="1180972" cy="1159201"/>
          </a:xfrm>
        </p:grpSpPr>
        <p:sp>
          <p:nvSpPr>
            <p:cNvPr id="417" name="자유형 16">
              <a:extLst>
                <a:ext uri="{FF2B5EF4-FFF2-40B4-BE49-F238E27FC236}">
                  <a16:creationId xmlns:a16="http://schemas.microsoft.com/office/drawing/2014/main" id="{23C30A57-4806-4F8C-AD85-50CF3366482F}"/>
                </a:ext>
              </a:extLst>
            </p:cNvPr>
            <p:cNvSpPr/>
            <p:nvPr/>
          </p:nvSpPr>
          <p:spPr>
            <a:xfrm>
              <a:off x="1683163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자유형 21">
              <a:extLst>
                <a:ext uri="{FF2B5EF4-FFF2-40B4-BE49-F238E27FC236}">
                  <a16:creationId xmlns:a16="http://schemas.microsoft.com/office/drawing/2014/main" id="{9C1D6455-C0D0-46F3-B3B7-021676A9BA74}"/>
                </a:ext>
              </a:extLst>
            </p:cNvPr>
            <p:cNvSpPr/>
            <p:nvPr/>
          </p:nvSpPr>
          <p:spPr>
            <a:xfrm>
              <a:off x="1683163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모서리가 둥근 직사각형 26">
              <a:extLst>
                <a:ext uri="{FF2B5EF4-FFF2-40B4-BE49-F238E27FC236}">
                  <a16:creationId xmlns:a16="http://schemas.microsoft.com/office/drawing/2014/main" id="{AEB69CA1-E8BB-4683-B75F-78B568038FD9}"/>
                </a:ext>
              </a:extLst>
            </p:cNvPr>
            <p:cNvSpPr/>
            <p:nvPr/>
          </p:nvSpPr>
          <p:spPr>
            <a:xfrm>
              <a:off x="1689507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0" name="그림 419">
              <a:hlinkClick r:id="rId41"/>
              <a:extLst>
                <a:ext uri="{FF2B5EF4-FFF2-40B4-BE49-F238E27FC236}">
                  <a16:creationId xmlns:a16="http://schemas.microsoft.com/office/drawing/2014/main" id="{85DF022F-7FAB-48C8-8BEF-95FD095D6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1277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412" name="그룹 411">
            <a:extLst>
              <a:ext uri="{FF2B5EF4-FFF2-40B4-BE49-F238E27FC236}">
                <a16:creationId xmlns:a16="http://schemas.microsoft.com/office/drawing/2014/main" id="{2EC04284-9935-49B7-9E61-46C0E9404CA0}"/>
              </a:ext>
            </a:extLst>
          </p:cNvPr>
          <p:cNvGrpSpPr/>
          <p:nvPr/>
        </p:nvGrpSpPr>
        <p:grpSpPr>
          <a:xfrm>
            <a:off x="5501946" y="2777514"/>
            <a:ext cx="1174628" cy="1159201"/>
            <a:chOff x="409422" y="4040459"/>
            <a:chExt cx="1174628" cy="1159201"/>
          </a:xfrm>
        </p:grpSpPr>
        <p:sp>
          <p:nvSpPr>
            <p:cNvPr id="413" name="자유형 8">
              <a:extLst>
                <a:ext uri="{FF2B5EF4-FFF2-40B4-BE49-F238E27FC236}">
                  <a16:creationId xmlns:a16="http://schemas.microsoft.com/office/drawing/2014/main" id="{807EE302-733F-4763-AE58-7E014966A0CC}"/>
                </a:ext>
              </a:extLst>
            </p:cNvPr>
            <p:cNvSpPr/>
            <p:nvPr/>
          </p:nvSpPr>
          <p:spPr>
            <a:xfrm>
              <a:off x="409422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자유형 9">
              <a:extLst>
                <a:ext uri="{FF2B5EF4-FFF2-40B4-BE49-F238E27FC236}">
                  <a16:creationId xmlns:a16="http://schemas.microsoft.com/office/drawing/2014/main" id="{0546BB95-D9CD-4F17-B4F6-1D566C2FE699}"/>
                </a:ext>
              </a:extLst>
            </p:cNvPr>
            <p:cNvSpPr/>
            <p:nvPr/>
          </p:nvSpPr>
          <p:spPr>
            <a:xfrm>
              <a:off x="409422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모서리가 둥근 직사각형 10">
              <a:extLst>
                <a:ext uri="{FF2B5EF4-FFF2-40B4-BE49-F238E27FC236}">
                  <a16:creationId xmlns:a16="http://schemas.microsoft.com/office/drawing/2014/main" id="{070DD378-4ACF-43EA-A3AB-0B7AC83F90D0}"/>
                </a:ext>
              </a:extLst>
            </p:cNvPr>
            <p:cNvSpPr/>
            <p:nvPr/>
          </p:nvSpPr>
          <p:spPr>
            <a:xfrm>
              <a:off x="409422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6" name="그림 415">
              <a:hlinkClick r:id="rId43"/>
              <a:extLst>
                <a:ext uri="{FF2B5EF4-FFF2-40B4-BE49-F238E27FC236}">
                  <a16:creationId xmlns:a16="http://schemas.microsoft.com/office/drawing/2014/main" id="{7F2A2ABD-7C9D-4534-AA6B-CB689AF79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0573" t="-10573" r="-10573" b="-10573"/>
            <a:stretch/>
          </p:blipFill>
          <p:spPr>
            <a:xfrm>
              <a:off x="557613" y="4040460"/>
              <a:ext cx="878400" cy="878400"/>
            </a:xfrm>
            <a:prstGeom prst="rect">
              <a:avLst/>
            </a:prstGeom>
          </p:spPr>
        </p:pic>
      </p:grpSp>
      <p:grpSp>
        <p:nvGrpSpPr>
          <p:cNvPr id="421" name="그룹 420">
            <a:extLst>
              <a:ext uri="{FF2B5EF4-FFF2-40B4-BE49-F238E27FC236}">
                <a16:creationId xmlns:a16="http://schemas.microsoft.com/office/drawing/2014/main" id="{C8E7056F-6459-4BCD-94FD-A3C25399FFFB}"/>
              </a:ext>
            </a:extLst>
          </p:cNvPr>
          <p:cNvGrpSpPr/>
          <p:nvPr/>
        </p:nvGrpSpPr>
        <p:grpSpPr>
          <a:xfrm>
            <a:off x="410176" y="4039129"/>
            <a:ext cx="1180972" cy="1159201"/>
            <a:chOff x="1665879" y="4040459"/>
            <a:chExt cx="1180972" cy="1159201"/>
          </a:xfrm>
        </p:grpSpPr>
        <p:sp>
          <p:nvSpPr>
            <p:cNvPr id="422" name="자유형 16">
              <a:extLst>
                <a:ext uri="{FF2B5EF4-FFF2-40B4-BE49-F238E27FC236}">
                  <a16:creationId xmlns:a16="http://schemas.microsoft.com/office/drawing/2014/main" id="{75C6B970-F24C-4F82-9A2F-D1A3E1F6E22F}"/>
                </a:ext>
              </a:extLst>
            </p:cNvPr>
            <p:cNvSpPr/>
            <p:nvPr/>
          </p:nvSpPr>
          <p:spPr>
            <a:xfrm>
              <a:off x="1665879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SBP-125WMW1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자유형 21">
              <a:extLst>
                <a:ext uri="{FF2B5EF4-FFF2-40B4-BE49-F238E27FC236}">
                  <a16:creationId xmlns:a16="http://schemas.microsoft.com/office/drawing/2014/main" id="{8C3CC0AE-039F-46B4-A502-822871FAEDAA}"/>
                </a:ext>
              </a:extLst>
            </p:cNvPr>
            <p:cNvSpPr/>
            <p:nvPr/>
          </p:nvSpPr>
          <p:spPr>
            <a:xfrm>
              <a:off x="166587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모서리가 둥근 직사각형 26">
              <a:extLst>
                <a:ext uri="{FF2B5EF4-FFF2-40B4-BE49-F238E27FC236}">
                  <a16:creationId xmlns:a16="http://schemas.microsoft.com/office/drawing/2014/main" id="{7DDC572E-2060-4AFC-AD57-FC16D1DCB3F2}"/>
                </a:ext>
              </a:extLst>
            </p:cNvPr>
            <p:cNvSpPr/>
            <p:nvPr/>
          </p:nvSpPr>
          <p:spPr>
            <a:xfrm>
              <a:off x="1672223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5" name="그림 424">
              <a:hlinkClick r:id="rId45"/>
              <a:extLst>
                <a:ext uri="{FF2B5EF4-FFF2-40B4-BE49-F238E27FC236}">
                  <a16:creationId xmlns:a16="http://schemas.microsoft.com/office/drawing/2014/main" id="{B8E8CB63-0BEF-42FB-96F4-B27415DB0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16189" y="4040459"/>
              <a:ext cx="874009" cy="874009"/>
            </a:xfrm>
            <a:prstGeom prst="rect">
              <a:avLst/>
            </a:prstGeom>
          </p:spPr>
        </p:pic>
      </p:grpSp>
      <p:grpSp>
        <p:nvGrpSpPr>
          <p:cNvPr id="427" name="그룹 426">
            <a:extLst>
              <a:ext uri="{FF2B5EF4-FFF2-40B4-BE49-F238E27FC236}">
                <a16:creationId xmlns:a16="http://schemas.microsoft.com/office/drawing/2014/main" id="{ECDE59B4-AAAB-4F86-BBCF-11BBDE5585C6}"/>
              </a:ext>
            </a:extLst>
          </p:cNvPr>
          <p:cNvGrpSpPr/>
          <p:nvPr/>
        </p:nvGrpSpPr>
        <p:grpSpPr>
          <a:xfrm>
            <a:off x="1686271" y="4039129"/>
            <a:ext cx="1174628" cy="1159201"/>
            <a:chOff x="5097478" y="5355591"/>
            <a:chExt cx="1174628" cy="1159201"/>
          </a:xfrm>
        </p:grpSpPr>
        <p:sp>
          <p:nvSpPr>
            <p:cNvPr id="433" name="자유형 8">
              <a:extLst>
                <a:ext uri="{FF2B5EF4-FFF2-40B4-BE49-F238E27FC236}">
                  <a16:creationId xmlns:a16="http://schemas.microsoft.com/office/drawing/2014/main" id="{567571E8-E93A-4C3E-BE24-D6156838E115}"/>
                </a:ext>
              </a:extLst>
            </p:cNvPr>
            <p:cNvSpPr/>
            <p:nvPr/>
          </p:nvSpPr>
          <p:spPr>
            <a:xfrm>
              <a:off x="5097478" y="617683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자유형 9">
              <a:extLst>
                <a:ext uri="{FF2B5EF4-FFF2-40B4-BE49-F238E27FC236}">
                  <a16:creationId xmlns:a16="http://schemas.microsoft.com/office/drawing/2014/main" id="{90BA827E-0046-415E-B1F4-F46876DF3F64}"/>
                </a:ext>
              </a:extLst>
            </p:cNvPr>
            <p:cNvSpPr/>
            <p:nvPr/>
          </p:nvSpPr>
          <p:spPr>
            <a:xfrm>
              <a:off x="5097478" y="535559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모서리가 둥근 직사각형 10">
              <a:extLst>
                <a:ext uri="{FF2B5EF4-FFF2-40B4-BE49-F238E27FC236}">
                  <a16:creationId xmlns:a16="http://schemas.microsoft.com/office/drawing/2014/main" id="{033B2B14-A622-4CF3-95AB-D479D3B9B420}"/>
                </a:ext>
              </a:extLst>
            </p:cNvPr>
            <p:cNvSpPr/>
            <p:nvPr/>
          </p:nvSpPr>
          <p:spPr>
            <a:xfrm>
              <a:off x="5097478" y="535559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6" name="그림 435">
              <a:hlinkClick r:id="rId47"/>
              <a:extLst>
                <a:ext uri="{FF2B5EF4-FFF2-40B4-BE49-F238E27FC236}">
                  <a16:creationId xmlns:a16="http://schemas.microsoft.com/office/drawing/2014/main" id="{BB69AE18-04B6-4C7F-9462-A14B61C82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45516" y="5355592"/>
              <a:ext cx="878553" cy="878553"/>
            </a:xfrm>
            <a:prstGeom prst="rect">
              <a:avLst/>
            </a:prstGeom>
          </p:spPr>
        </p:pic>
      </p:grpSp>
      <p:grpSp>
        <p:nvGrpSpPr>
          <p:cNvPr id="428" name="그룹 427">
            <a:extLst>
              <a:ext uri="{FF2B5EF4-FFF2-40B4-BE49-F238E27FC236}">
                <a16:creationId xmlns:a16="http://schemas.microsoft.com/office/drawing/2014/main" id="{76470F25-7678-47C9-8338-1568A086FF91}"/>
              </a:ext>
            </a:extLst>
          </p:cNvPr>
          <p:cNvGrpSpPr/>
          <p:nvPr/>
        </p:nvGrpSpPr>
        <p:grpSpPr>
          <a:xfrm>
            <a:off x="2959896" y="4039129"/>
            <a:ext cx="1174628" cy="1159201"/>
            <a:chOff x="408466" y="4040459"/>
            <a:chExt cx="1174628" cy="1159201"/>
          </a:xfrm>
        </p:grpSpPr>
        <p:sp>
          <p:nvSpPr>
            <p:cNvPr id="429" name="자유형 8">
              <a:extLst>
                <a:ext uri="{FF2B5EF4-FFF2-40B4-BE49-F238E27FC236}">
                  <a16:creationId xmlns:a16="http://schemas.microsoft.com/office/drawing/2014/main" id="{552A5CD0-48E2-493F-9137-1898446807F0}"/>
                </a:ext>
              </a:extLst>
            </p:cNvPr>
            <p:cNvSpPr/>
            <p:nvPr/>
          </p:nvSpPr>
          <p:spPr>
            <a:xfrm>
              <a:off x="408466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SBV-140TMW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자유형 9">
              <a:extLst>
                <a:ext uri="{FF2B5EF4-FFF2-40B4-BE49-F238E27FC236}">
                  <a16:creationId xmlns:a16="http://schemas.microsoft.com/office/drawing/2014/main" id="{D977BACD-E5A4-4ACF-B5C5-C3FC9EC0C5A5}"/>
                </a:ext>
              </a:extLst>
            </p:cNvPr>
            <p:cNvSpPr/>
            <p:nvPr/>
          </p:nvSpPr>
          <p:spPr>
            <a:xfrm>
              <a:off x="408466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모서리가 둥근 직사각형 10">
              <a:extLst>
                <a:ext uri="{FF2B5EF4-FFF2-40B4-BE49-F238E27FC236}">
                  <a16:creationId xmlns:a16="http://schemas.microsoft.com/office/drawing/2014/main" id="{9FC3C3A4-D6EC-4CC8-AFB1-2D6E8FCE788B}"/>
                </a:ext>
              </a:extLst>
            </p:cNvPr>
            <p:cNvSpPr/>
            <p:nvPr/>
          </p:nvSpPr>
          <p:spPr>
            <a:xfrm>
              <a:off x="408466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2" name="그림 431">
              <a:hlinkClick r:id="rId49"/>
              <a:extLst>
                <a:ext uri="{FF2B5EF4-FFF2-40B4-BE49-F238E27FC236}">
                  <a16:creationId xmlns:a16="http://schemas.microsoft.com/office/drawing/2014/main" id="{3A93BCF4-2154-4F2C-9545-FE98D7E55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8776" y="4040460"/>
              <a:ext cx="874008" cy="874008"/>
            </a:xfrm>
            <a:prstGeom prst="rect">
              <a:avLst/>
            </a:prstGeom>
          </p:spPr>
        </p:pic>
      </p:grpSp>
      <p:grpSp>
        <p:nvGrpSpPr>
          <p:cNvPr id="440" name="그룹 439">
            <a:extLst>
              <a:ext uri="{FF2B5EF4-FFF2-40B4-BE49-F238E27FC236}">
                <a16:creationId xmlns:a16="http://schemas.microsoft.com/office/drawing/2014/main" id="{DED0ACA4-40D1-42DE-A4C4-8D5733FFF1A0}"/>
              </a:ext>
            </a:extLst>
          </p:cNvPr>
          <p:cNvGrpSpPr/>
          <p:nvPr/>
        </p:nvGrpSpPr>
        <p:grpSpPr>
          <a:xfrm>
            <a:off x="8050340" y="4039129"/>
            <a:ext cx="1174628" cy="1159201"/>
            <a:chOff x="5514525" y="4040460"/>
            <a:chExt cx="1174628" cy="1159201"/>
          </a:xfrm>
        </p:grpSpPr>
        <p:sp>
          <p:nvSpPr>
            <p:cNvPr id="441" name="자유형 8">
              <a:extLst>
                <a:ext uri="{FF2B5EF4-FFF2-40B4-BE49-F238E27FC236}">
                  <a16:creationId xmlns:a16="http://schemas.microsoft.com/office/drawing/2014/main" id="{26B0E2C9-02B2-4F3F-A7D8-F140AD438289}"/>
                </a:ext>
              </a:extLst>
            </p:cNvPr>
            <p:cNvSpPr/>
            <p:nvPr/>
          </p:nvSpPr>
          <p:spPr>
            <a:xfrm>
              <a:off x="551452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자유형 9">
              <a:extLst>
                <a:ext uri="{FF2B5EF4-FFF2-40B4-BE49-F238E27FC236}">
                  <a16:creationId xmlns:a16="http://schemas.microsoft.com/office/drawing/2014/main" id="{60A9319B-9F24-4159-B736-F8584BC4F1E4}"/>
                </a:ext>
              </a:extLst>
            </p:cNvPr>
            <p:cNvSpPr/>
            <p:nvPr/>
          </p:nvSpPr>
          <p:spPr>
            <a:xfrm>
              <a:off x="5514525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3" name="그림 442">
              <a:hlinkClick r:id="rId51"/>
              <a:extLst>
                <a:ext uri="{FF2B5EF4-FFF2-40B4-BE49-F238E27FC236}">
                  <a16:creationId xmlns:a16="http://schemas.microsoft.com/office/drawing/2014/main" id="{45EFB620-ED92-46AC-B880-8D442D9C8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5662563" y="4040461"/>
              <a:ext cx="878552" cy="878552"/>
            </a:xfrm>
            <a:prstGeom prst="rect">
              <a:avLst/>
            </a:prstGeom>
          </p:spPr>
        </p:pic>
        <p:sp>
          <p:nvSpPr>
            <p:cNvPr id="444" name="모서리가 둥근 직사각형 42">
              <a:extLst>
                <a:ext uri="{FF2B5EF4-FFF2-40B4-BE49-F238E27FC236}">
                  <a16:creationId xmlns:a16="http://schemas.microsoft.com/office/drawing/2014/main" id="{19B2F729-CB43-4859-9757-73C3F1B297EC}"/>
                </a:ext>
              </a:extLst>
            </p:cNvPr>
            <p:cNvSpPr/>
            <p:nvPr/>
          </p:nvSpPr>
          <p:spPr>
            <a:xfrm>
              <a:off x="5514525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5" name="그룹 444">
            <a:extLst>
              <a:ext uri="{FF2B5EF4-FFF2-40B4-BE49-F238E27FC236}">
                <a16:creationId xmlns:a16="http://schemas.microsoft.com/office/drawing/2014/main" id="{967E48F0-67EA-4E06-B8B3-02D7278F947D}"/>
              </a:ext>
            </a:extLst>
          </p:cNvPr>
          <p:cNvGrpSpPr/>
          <p:nvPr/>
        </p:nvGrpSpPr>
        <p:grpSpPr>
          <a:xfrm>
            <a:off x="10609366" y="4039129"/>
            <a:ext cx="1176062" cy="1159202"/>
            <a:chOff x="8063441" y="4040459"/>
            <a:chExt cx="1176062" cy="1159202"/>
          </a:xfrm>
        </p:grpSpPr>
        <p:sp>
          <p:nvSpPr>
            <p:cNvPr id="446" name="자유형 52">
              <a:extLst>
                <a:ext uri="{FF2B5EF4-FFF2-40B4-BE49-F238E27FC236}">
                  <a16:creationId xmlns:a16="http://schemas.microsoft.com/office/drawing/2014/main" id="{C86E4434-C14B-49E3-A05B-00C32CE90F6C}"/>
                </a:ext>
              </a:extLst>
            </p:cNvPr>
            <p:cNvSpPr/>
            <p:nvPr/>
          </p:nvSpPr>
          <p:spPr>
            <a:xfrm>
              <a:off x="806487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자유형 53">
              <a:extLst>
                <a:ext uri="{FF2B5EF4-FFF2-40B4-BE49-F238E27FC236}">
                  <a16:creationId xmlns:a16="http://schemas.microsoft.com/office/drawing/2014/main" id="{CD3A197E-ABA0-4F3B-AD58-DCD0AD86B969}"/>
                </a:ext>
              </a:extLst>
            </p:cNvPr>
            <p:cNvSpPr/>
            <p:nvPr/>
          </p:nvSpPr>
          <p:spPr>
            <a:xfrm>
              <a:off x="8064875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8" name="그림 447">
              <a:hlinkClick r:id="rId53"/>
              <a:extLst>
                <a:ext uri="{FF2B5EF4-FFF2-40B4-BE49-F238E27FC236}">
                  <a16:creationId xmlns:a16="http://schemas.microsoft.com/office/drawing/2014/main" id="{29B7A569-25D1-4707-A02E-184338D02C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8212913" y="4040461"/>
              <a:ext cx="878552" cy="878552"/>
            </a:xfrm>
            <a:prstGeom prst="rect">
              <a:avLst/>
            </a:prstGeom>
          </p:spPr>
        </p:pic>
        <p:sp>
          <p:nvSpPr>
            <p:cNvPr id="449" name="모서리가 둥근 직사각형 10">
              <a:extLst>
                <a:ext uri="{FF2B5EF4-FFF2-40B4-BE49-F238E27FC236}">
                  <a16:creationId xmlns:a16="http://schemas.microsoft.com/office/drawing/2014/main" id="{1A706029-544C-4CD7-A49D-2D2F6DDD37B3}"/>
                </a:ext>
              </a:extLst>
            </p:cNvPr>
            <p:cNvSpPr/>
            <p:nvPr/>
          </p:nvSpPr>
          <p:spPr>
            <a:xfrm>
              <a:off x="8063441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4" name="그룹 463">
            <a:extLst>
              <a:ext uri="{FF2B5EF4-FFF2-40B4-BE49-F238E27FC236}">
                <a16:creationId xmlns:a16="http://schemas.microsoft.com/office/drawing/2014/main" id="{F97C10CE-58D1-483C-9011-5283AB394095}"/>
              </a:ext>
            </a:extLst>
          </p:cNvPr>
          <p:cNvGrpSpPr/>
          <p:nvPr/>
        </p:nvGrpSpPr>
        <p:grpSpPr>
          <a:xfrm>
            <a:off x="416520" y="5298281"/>
            <a:ext cx="1174628" cy="1159201"/>
            <a:chOff x="9340986" y="4040460"/>
            <a:chExt cx="1174628" cy="1159201"/>
          </a:xfrm>
        </p:grpSpPr>
        <p:sp>
          <p:nvSpPr>
            <p:cNvPr id="465" name="자유형 52">
              <a:extLst>
                <a:ext uri="{FF2B5EF4-FFF2-40B4-BE49-F238E27FC236}">
                  <a16:creationId xmlns:a16="http://schemas.microsoft.com/office/drawing/2014/main" id="{8C3D1343-D326-452E-B93B-799719E5B9F4}"/>
                </a:ext>
              </a:extLst>
            </p:cNvPr>
            <p:cNvSpPr/>
            <p:nvPr/>
          </p:nvSpPr>
          <p:spPr>
            <a:xfrm>
              <a:off x="9340986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SBP-156KMW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자유형 17">
              <a:extLst>
                <a:ext uri="{FF2B5EF4-FFF2-40B4-BE49-F238E27FC236}">
                  <a16:creationId xmlns:a16="http://schemas.microsoft.com/office/drawing/2014/main" id="{604EDF45-2B76-4642-BB2B-1D9F5230353A}"/>
                </a:ext>
              </a:extLst>
            </p:cNvPr>
            <p:cNvSpPr/>
            <p:nvPr/>
          </p:nvSpPr>
          <p:spPr>
            <a:xfrm>
              <a:off x="9340986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모서리가 둥근 직사각형 18">
              <a:extLst>
                <a:ext uri="{FF2B5EF4-FFF2-40B4-BE49-F238E27FC236}">
                  <a16:creationId xmlns:a16="http://schemas.microsoft.com/office/drawing/2014/main" id="{4B6F94A4-1069-4243-8FD3-CC94A3095250}"/>
                </a:ext>
              </a:extLst>
            </p:cNvPr>
            <p:cNvSpPr/>
            <p:nvPr/>
          </p:nvSpPr>
          <p:spPr>
            <a:xfrm>
              <a:off x="9340986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68" name="그림 467">
              <a:hlinkClick r:id="rId55"/>
              <a:extLst>
                <a:ext uri="{FF2B5EF4-FFF2-40B4-BE49-F238E27FC236}">
                  <a16:creationId xmlns:a16="http://schemas.microsoft.com/office/drawing/2014/main" id="{557E1BC5-BE24-421F-A694-94EC88FAC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02" t="-7502" r="-7502" b="-7502"/>
            <a:stretch/>
          </p:blipFill>
          <p:spPr>
            <a:xfrm>
              <a:off x="9489024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469" name="그룹 468">
            <a:extLst>
              <a:ext uri="{FF2B5EF4-FFF2-40B4-BE49-F238E27FC236}">
                <a16:creationId xmlns:a16="http://schemas.microsoft.com/office/drawing/2014/main" id="{7E973786-ED9E-47B3-A60A-D23FF171D752}"/>
              </a:ext>
            </a:extLst>
          </p:cNvPr>
          <p:cNvGrpSpPr/>
          <p:nvPr/>
        </p:nvGrpSpPr>
        <p:grpSpPr>
          <a:xfrm>
            <a:off x="5501946" y="4039129"/>
            <a:ext cx="1174628" cy="1159202"/>
            <a:chOff x="1681656" y="4040459"/>
            <a:chExt cx="1174628" cy="1159202"/>
          </a:xfrm>
        </p:grpSpPr>
        <p:sp>
          <p:nvSpPr>
            <p:cNvPr id="470" name="자유형 16">
              <a:extLst>
                <a:ext uri="{FF2B5EF4-FFF2-40B4-BE49-F238E27FC236}">
                  <a16:creationId xmlns:a16="http://schemas.microsoft.com/office/drawing/2014/main" id="{BB8C64A8-ED89-435D-9FD0-09407E66FACB}"/>
                </a:ext>
              </a:extLst>
            </p:cNvPr>
            <p:cNvSpPr/>
            <p:nvPr/>
          </p:nvSpPr>
          <p:spPr>
            <a:xfrm>
              <a:off x="1681656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자유형 41">
              <a:extLst>
                <a:ext uri="{FF2B5EF4-FFF2-40B4-BE49-F238E27FC236}">
                  <a16:creationId xmlns:a16="http://schemas.microsoft.com/office/drawing/2014/main" id="{FB68A603-C1EC-492A-9A21-86923D28F6EE}"/>
                </a:ext>
              </a:extLst>
            </p:cNvPr>
            <p:cNvSpPr/>
            <p:nvPr/>
          </p:nvSpPr>
          <p:spPr>
            <a:xfrm>
              <a:off x="1681656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모서리가 둥근 직사각형 10">
              <a:extLst>
                <a:ext uri="{FF2B5EF4-FFF2-40B4-BE49-F238E27FC236}">
                  <a16:creationId xmlns:a16="http://schemas.microsoft.com/office/drawing/2014/main" id="{93020F23-4878-48FC-91A2-A817DFF42FED}"/>
                </a:ext>
              </a:extLst>
            </p:cNvPr>
            <p:cNvSpPr/>
            <p:nvPr/>
          </p:nvSpPr>
          <p:spPr>
            <a:xfrm>
              <a:off x="1681656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3" name="그림 472">
              <a:hlinkClick r:id="rId57"/>
              <a:extLst>
                <a:ext uri="{FF2B5EF4-FFF2-40B4-BE49-F238E27FC236}">
                  <a16:creationId xmlns:a16="http://schemas.microsoft.com/office/drawing/2014/main" id="{8334EE62-04B7-4794-8E7E-08527A203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1966" y="4040460"/>
              <a:ext cx="874008" cy="874008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17A51B1-EF75-4DD9-9C31-1540268B2556}"/>
              </a:ext>
            </a:extLst>
          </p:cNvPr>
          <p:cNvGrpSpPr/>
          <p:nvPr/>
        </p:nvGrpSpPr>
        <p:grpSpPr>
          <a:xfrm>
            <a:off x="6779315" y="4039129"/>
            <a:ext cx="1174628" cy="1159201"/>
            <a:chOff x="6783157" y="4040460"/>
            <a:chExt cx="1174628" cy="1159201"/>
          </a:xfrm>
        </p:grpSpPr>
        <p:sp>
          <p:nvSpPr>
            <p:cNvPr id="437" name="자유형 8">
              <a:extLst>
                <a:ext uri="{FF2B5EF4-FFF2-40B4-BE49-F238E27FC236}">
                  <a16:creationId xmlns:a16="http://schemas.microsoft.com/office/drawing/2014/main" id="{913F7539-0184-4ED5-84ED-064DE971DDB6}"/>
                </a:ext>
              </a:extLst>
            </p:cNvPr>
            <p:cNvSpPr/>
            <p:nvPr/>
          </p:nvSpPr>
          <p:spPr>
            <a:xfrm>
              <a:off x="678315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자유형 9">
              <a:extLst>
                <a:ext uri="{FF2B5EF4-FFF2-40B4-BE49-F238E27FC236}">
                  <a16:creationId xmlns:a16="http://schemas.microsoft.com/office/drawing/2014/main" id="{68FFDAF1-7366-4A4D-A7CA-06DAA6E5288C}"/>
                </a:ext>
              </a:extLst>
            </p:cNvPr>
            <p:cNvSpPr/>
            <p:nvPr/>
          </p:nvSpPr>
          <p:spPr>
            <a:xfrm>
              <a:off x="678315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모서리가 둥근 직사각형 30">
              <a:extLst>
                <a:ext uri="{FF2B5EF4-FFF2-40B4-BE49-F238E27FC236}">
                  <a16:creationId xmlns:a16="http://schemas.microsoft.com/office/drawing/2014/main" id="{F3584986-084D-4FA2-9E61-17B24EF0E966}"/>
                </a:ext>
              </a:extLst>
            </p:cNvPr>
            <p:cNvSpPr/>
            <p:nvPr/>
          </p:nvSpPr>
          <p:spPr>
            <a:xfrm>
              <a:off x="6783157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4" name="그림 473">
              <a:hlinkClick r:id="rId59"/>
              <a:extLst>
                <a:ext uri="{FF2B5EF4-FFF2-40B4-BE49-F238E27FC236}">
                  <a16:creationId xmlns:a16="http://schemas.microsoft.com/office/drawing/2014/main" id="{6F67588B-783F-44D5-B223-D1A6FA6C7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3468" y="4040461"/>
              <a:ext cx="874007" cy="874007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F69A354-1A52-4CFC-BE3D-A105AD2231B5}"/>
              </a:ext>
            </a:extLst>
          </p:cNvPr>
          <p:cNvGrpSpPr/>
          <p:nvPr/>
        </p:nvGrpSpPr>
        <p:grpSpPr>
          <a:xfrm>
            <a:off x="9332213" y="4039129"/>
            <a:ext cx="1176062" cy="1159201"/>
            <a:chOff x="9332073" y="4040460"/>
            <a:chExt cx="1176062" cy="1159201"/>
          </a:xfrm>
        </p:grpSpPr>
        <p:sp>
          <p:nvSpPr>
            <p:cNvPr id="461" name="자유형 12">
              <a:extLst>
                <a:ext uri="{FF2B5EF4-FFF2-40B4-BE49-F238E27FC236}">
                  <a16:creationId xmlns:a16="http://schemas.microsoft.com/office/drawing/2014/main" id="{105EEB2A-3AA9-40B2-8FEF-EBFF4E2AF341}"/>
                </a:ext>
              </a:extLst>
            </p:cNvPr>
            <p:cNvSpPr/>
            <p:nvPr/>
          </p:nvSpPr>
          <p:spPr>
            <a:xfrm>
              <a:off x="933350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자유형 13">
              <a:extLst>
                <a:ext uri="{FF2B5EF4-FFF2-40B4-BE49-F238E27FC236}">
                  <a16:creationId xmlns:a16="http://schemas.microsoft.com/office/drawing/2014/main" id="{95C55C04-59F7-48CA-9AFA-2B8965026C42}"/>
                </a:ext>
              </a:extLst>
            </p:cNvPr>
            <p:cNvSpPr/>
            <p:nvPr/>
          </p:nvSpPr>
          <p:spPr>
            <a:xfrm>
              <a:off x="933350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모서리가 둥근 직사각형 10">
              <a:extLst>
                <a:ext uri="{FF2B5EF4-FFF2-40B4-BE49-F238E27FC236}">
                  <a16:creationId xmlns:a16="http://schemas.microsoft.com/office/drawing/2014/main" id="{7667F80D-7063-4E30-8494-8910841062E8}"/>
                </a:ext>
              </a:extLst>
            </p:cNvPr>
            <p:cNvSpPr/>
            <p:nvPr/>
          </p:nvSpPr>
          <p:spPr>
            <a:xfrm>
              <a:off x="9332073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5" name="그림 474">
              <a:hlinkClick r:id="rId61"/>
              <a:extLst>
                <a:ext uri="{FF2B5EF4-FFF2-40B4-BE49-F238E27FC236}">
                  <a16:creationId xmlns:a16="http://schemas.microsoft.com/office/drawing/2014/main" id="{EC3671B7-203E-473D-9CDC-67AD18973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80111" y="4040461"/>
              <a:ext cx="878552" cy="878552"/>
            </a:xfrm>
            <a:prstGeom prst="rect">
              <a:avLst/>
            </a:prstGeom>
          </p:spPr>
        </p:pic>
      </p:grpSp>
      <p:grpSp>
        <p:nvGrpSpPr>
          <p:cNvPr id="476" name="그룹 475">
            <a:extLst>
              <a:ext uri="{FF2B5EF4-FFF2-40B4-BE49-F238E27FC236}">
                <a16:creationId xmlns:a16="http://schemas.microsoft.com/office/drawing/2014/main" id="{0420ADB4-01F0-4ABE-84AD-A55EFEE7C1FC}"/>
              </a:ext>
            </a:extLst>
          </p:cNvPr>
          <p:cNvGrpSpPr/>
          <p:nvPr/>
        </p:nvGrpSpPr>
        <p:grpSpPr>
          <a:xfrm>
            <a:off x="4202321" y="4039129"/>
            <a:ext cx="1203228" cy="1159201"/>
            <a:chOff x="2924959" y="4039128"/>
            <a:chExt cx="1203228" cy="1159201"/>
          </a:xfrm>
        </p:grpSpPr>
        <p:sp>
          <p:nvSpPr>
            <p:cNvPr id="477" name="자유형 16">
              <a:extLst>
                <a:ext uri="{FF2B5EF4-FFF2-40B4-BE49-F238E27FC236}">
                  <a16:creationId xmlns:a16="http://schemas.microsoft.com/office/drawing/2014/main" id="{69BD75D3-98D8-4AFE-AD33-54C72AD4ABFF}"/>
                </a:ext>
              </a:extLst>
            </p:cNvPr>
            <p:cNvSpPr/>
            <p:nvPr/>
          </p:nvSpPr>
          <p:spPr>
            <a:xfrm>
              <a:off x="2953559" y="4860372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자유형 29">
              <a:extLst>
                <a:ext uri="{FF2B5EF4-FFF2-40B4-BE49-F238E27FC236}">
                  <a16:creationId xmlns:a16="http://schemas.microsoft.com/office/drawing/2014/main" id="{5F0076AB-3739-4D85-A35B-AE8D6B122F6B}"/>
                </a:ext>
              </a:extLst>
            </p:cNvPr>
            <p:cNvSpPr/>
            <p:nvPr/>
          </p:nvSpPr>
          <p:spPr>
            <a:xfrm>
              <a:off x="2953559" y="4039128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9" name="그림 478">
              <a:hlinkClick r:id="rId63"/>
              <a:extLst>
                <a:ext uri="{FF2B5EF4-FFF2-40B4-BE49-F238E27FC236}">
                  <a16:creationId xmlns:a16="http://schemas.microsoft.com/office/drawing/2014/main" id="{ECAE19EA-6F04-410A-92B3-B9C2A7E3A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1597" y="4039130"/>
              <a:ext cx="878552" cy="878552"/>
            </a:xfrm>
            <a:prstGeom prst="rect">
              <a:avLst/>
            </a:prstGeom>
          </p:spPr>
        </p:pic>
        <p:sp>
          <p:nvSpPr>
            <p:cNvPr id="480" name="모서리가 둥근 직사각형 30">
              <a:extLst>
                <a:ext uri="{FF2B5EF4-FFF2-40B4-BE49-F238E27FC236}">
                  <a16:creationId xmlns:a16="http://schemas.microsoft.com/office/drawing/2014/main" id="{D5575E40-C56F-49CF-9E17-1A4434A5AEC3}"/>
                </a:ext>
              </a:extLst>
            </p:cNvPr>
            <p:cNvSpPr/>
            <p:nvPr/>
          </p:nvSpPr>
          <p:spPr>
            <a:xfrm>
              <a:off x="2953559" y="4039129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1" name="그룹 480">
              <a:extLst>
                <a:ext uri="{FF2B5EF4-FFF2-40B4-BE49-F238E27FC236}">
                  <a16:creationId xmlns:a16="http://schemas.microsoft.com/office/drawing/2014/main" id="{A7129DD6-DF26-456B-816C-F412C921340B}"/>
                </a:ext>
              </a:extLst>
            </p:cNvPr>
            <p:cNvGrpSpPr/>
            <p:nvPr/>
          </p:nvGrpSpPr>
          <p:grpSpPr>
            <a:xfrm>
              <a:off x="2924959" y="4039267"/>
              <a:ext cx="335348" cy="172453"/>
              <a:chOff x="1657399" y="3924198"/>
              <a:chExt cx="335348" cy="172453"/>
            </a:xfrm>
          </p:grpSpPr>
          <p:grpSp>
            <p:nvGrpSpPr>
              <p:cNvPr id="483" name="그룹 482">
                <a:extLst>
                  <a:ext uri="{FF2B5EF4-FFF2-40B4-BE49-F238E27FC236}">
                    <a16:creationId xmlns:a16="http://schemas.microsoft.com/office/drawing/2014/main" id="{A462D884-9225-4E22-9A7C-BB0D9B967CF4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485" name="직사각형 484">
                  <a:extLst>
                    <a:ext uri="{FF2B5EF4-FFF2-40B4-BE49-F238E27FC236}">
                      <a16:creationId xmlns:a16="http://schemas.microsoft.com/office/drawing/2014/main" id="{8D72AD3A-DA67-43A7-898B-041F4A10034A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6" name="사각형: 둥근 모서리 485">
                  <a:extLst>
                    <a:ext uri="{FF2B5EF4-FFF2-40B4-BE49-F238E27FC236}">
                      <a16:creationId xmlns:a16="http://schemas.microsoft.com/office/drawing/2014/main" id="{3DC01E94-B273-4118-836C-1F69C67C16E8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84" name="TextBox 483">
                <a:extLst>
                  <a:ext uri="{FF2B5EF4-FFF2-40B4-BE49-F238E27FC236}">
                    <a16:creationId xmlns:a16="http://schemas.microsoft.com/office/drawing/2014/main" id="{940AF8DA-5262-43DD-9C1C-684A6990113F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82" name="직사각형 481">
              <a:extLst>
                <a:ext uri="{FF2B5EF4-FFF2-40B4-BE49-F238E27FC236}">
                  <a16:creationId xmlns:a16="http://schemas.microsoft.com/office/drawing/2014/main" id="{00213FF0-D3B1-4D35-A2D6-3749D11B5E74}"/>
                </a:ext>
              </a:extLst>
            </p:cNvPr>
            <p:cNvSpPr/>
            <p:nvPr/>
          </p:nvSpPr>
          <p:spPr>
            <a:xfrm>
              <a:off x="2953559" y="4039129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1" name="그룹 450">
            <a:extLst>
              <a:ext uri="{FF2B5EF4-FFF2-40B4-BE49-F238E27FC236}">
                <a16:creationId xmlns:a16="http://schemas.microsoft.com/office/drawing/2014/main" id="{B850E6A5-84A0-4AE9-9ADB-9C7978FC4DA9}"/>
              </a:ext>
            </a:extLst>
          </p:cNvPr>
          <p:cNvGrpSpPr/>
          <p:nvPr/>
        </p:nvGrpSpPr>
        <p:grpSpPr>
          <a:xfrm>
            <a:off x="2959896" y="5298281"/>
            <a:ext cx="1174628" cy="1159201"/>
            <a:chOff x="407988" y="5298281"/>
            <a:chExt cx="1174628" cy="1159201"/>
          </a:xfrm>
        </p:grpSpPr>
        <p:sp>
          <p:nvSpPr>
            <p:cNvPr id="457" name="자유형 40">
              <a:extLst>
                <a:ext uri="{FF2B5EF4-FFF2-40B4-BE49-F238E27FC236}">
                  <a16:creationId xmlns:a16="http://schemas.microsoft.com/office/drawing/2014/main" id="{4ABF41D8-F846-4D24-9DEA-1AD53719B9CC}"/>
                </a:ext>
              </a:extLst>
            </p:cNvPr>
            <p:cNvSpPr/>
            <p:nvPr/>
          </p:nvSpPr>
          <p:spPr>
            <a:xfrm>
              <a:off x="407988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자유형 25">
              <a:extLst>
                <a:ext uri="{FF2B5EF4-FFF2-40B4-BE49-F238E27FC236}">
                  <a16:creationId xmlns:a16="http://schemas.microsoft.com/office/drawing/2014/main" id="{B1681CC5-962B-4843-AF2A-9C4FAEC3E958}"/>
                </a:ext>
              </a:extLst>
            </p:cNvPr>
            <p:cNvSpPr/>
            <p:nvPr/>
          </p:nvSpPr>
          <p:spPr>
            <a:xfrm>
              <a:off x="407988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9" name="모서리가 둥근 직사각형 26">
              <a:extLst>
                <a:ext uri="{FF2B5EF4-FFF2-40B4-BE49-F238E27FC236}">
                  <a16:creationId xmlns:a16="http://schemas.microsoft.com/office/drawing/2014/main" id="{97DEA2FB-1EE1-421B-A9F4-CCF6250258BF}"/>
                </a:ext>
              </a:extLst>
            </p:cNvPr>
            <p:cNvSpPr/>
            <p:nvPr/>
          </p:nvSpPr>
          <p:spPr>
            <a:xfrm>
              <a:off x="407988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60" name="그림 459">
              <a:hlinkClick r:id="rId65"/>
              <a:extLst>
                <a:ext uri="{FF2B5EF4-FFF2-40B4-BE49-F238E27FC236}">
                  <a16:creationId xmlns:a16="http://schemas.microsoft.com/office/drawing/2014/main" id="{5FDFA778-B0E7-4433-972C-C0C8A9491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026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452" name="그룹 451">
            <a:extLst>
              <a:ext uri="{FF2B5EF4-FFF2-40B4-BE49-F238E27FC236}">
                <a16:creationId xmlns:a16="http://schemas.microsoft.com/office/drawing/2014/main" id="{F75B1625-7602-4E05-9BBE-A864B695F9C8}"/>
              </a:ext>
            </a:extLst>
          </p:cNvPr>
          <p:cNvGrpSpPr/>
          <p:nvPr/>
        </p:nvGrpSpPr>
        <p:grpSpPr>
          <a:xfrm>
            <a:off x="1683745" y="5298281"/>
            <a:ext cx="1177154" cy="1159201"/>
            <a:chOff x="9327887" y="4040460"/>
            <a:chExt cx="1177154" cy="1159201"/>
          </a:xfrm>
        </p:grpSpPr>
        <p:sp>
          <p:nvSpPr>
            <p:cNvPr id="453" name="자유형 52">
              <a:extLst>
                <a:ext uri="{FF2B5EF4-FFF2-40B4-BE49-F238E27FC236}">
                  <a16:creationId xmlns:a16="http://schemas.microsoft.com/office/drawing/2014/main" id="{2E8C9CC6-2CB5-4776-8E08-FD7A201DB8E2}"/>
                </a:ext>
              </a:extLst>
            </p:cNvPr>
            <p:cNvSpPr/>
            <p:nvPr/>
          </p:nvSpPr>
          <p:spPr>
            <a:xfrm>
              <a:off x="9327887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자유형 21">
              <a:extLst>
                <a:ext uri="{FF2B5EF4-FFF2-40B4-BE49-F238E27FC236}">
                  <a16:creationId xmlns:a16="http://schemas.microsoft.com/office/drawing/2014/main" id="{D3602B1F-E6C7-4971-86A4-19BEFE6BACF3}"/>
                </a:ext>
              </a:extLst>
            </p:cNvPr>
            <p:cNvSpPr/>
            <p:nvPr/>
          </p:nvSpPr>
          <p:spPr>
            <a:xfrm>
              <a:off x="9327887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5" name="그림 454">
              <a:hlinkClick r:id="rId67"/>
              <a:extLst>
                <a:ext uri="{FF2B5EF4-FFF2-40B4-BE49-F238E27FC236}">
                  <a16:creationId xmlns:a16="http://schemas.microsoft.com/office/drawing/2014/main" id="{73631F5A-FAD3-4E49-BE1A-2D7CFE7BE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5925" y="4040461"/>
              <a:ext cx="878552" cy="878552"/>
            </a:xfrm>
            <a:prstGeom prst="rect">
              <a:avLst/>
            </a:prstGeom>
          </p:spPr>
        </p:pic>
        <p:sp>
          <p:nvSpPr>
            <p:cNvPr id="456" name="모서리가 둥근 직사각형 14">
              <a:extLst>
                <a:ext uri="{FF2B5EF4-FFF2-40B4-BE49-F238E27FC236}">
                  <a16:creationId xmlns:a16="http://schemas.microsoft.com/office/drawing/2014/main" id="{E3557694-246D-464E-B5F5-9C10AE6D8C3F}"/>
                </a:ext>
              </a:extLst>
            </p:cNvPr>
            <p:cNvSpPr/>
            <p:nvPr/>
          </p:nvSpPr>
          <p:spPr>
            <a:xfrm>
              <a:off x="9330413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9EBDDD-9EA6-4BB2-8460-2A3CF0B7F1B3}"/>
              </a:ext>
            </a:extLst>
          </p:cNvPr>
          <p:cNvGrpSpPr/>
          <p:nvPr/>
        </p:nvGrpSpPr>
        <p:grpSpPr>
          <a:xfrm>
            <a:off x="5499420" y="5298281"/>
            <a:ext cx="1177154" cy="1159201"/>
            <a:chOff x="5512721" y="5298281"/>
            <a:chExt cx="1177154" cy="1159201"/>
          </a:xfrm>
        </p:grpSpPr>
        <p:sp>
          <p:nvSpPr>
            <p:cNvPr id="488" name="자유형 16">
              <a:extLst>
                <a:ext uri="{FF2B5EF4-FFF2-40B4-BE49-F238E27FC236}">
                  <a16:creationId xmlns:a16="http://schemas.microsoft.com/office/drawing/2014/main" id="{E87A1CA4-D5C5-4529-AE6A-544911B5695B}"/>
                </a:ext>
              </a:extLst>
            </p:cNvPr>
            <p:cNvSpPr/>
            <p:nvPr/>
          </p:nvSpPr>
          <p:spPr>
            <a:xfrm>
              <a:off x="5512721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9" name="자유형 29">
              <a:extLst>
                <a:ext uri="{FF2B5EF4-FFF2-40B4-BE49-F238E27FC236}">
                  <a16:creationId xmlns:a16="http://schemas.microsoft.com/office/drawing/2014/main" id="{DAD2E54B-2C5B-4BD1-A451-1D222CA139E5}"/>
                </a:ext>
              </a:extLst>
            </p:cNvPr>
            <p:cNvSpPr/>
            <p:nvPr/>
          </p:nvSpPr>
          <p:spPr>
            <a:xfrm>
              <a:off x="5512721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0" name="그림 489">
              <a:hlinkClick r:id="rId69"/>
              <a:extLst>
                <a:ext uri="{FF2B5EF4-FFF2-40B4-BE49-F238E27FC236}">
                  <a16:creationId xmlns:a16="http://schemas.microsoft.com/office/drawing/2014/main" id="{CC4A1A3D-30E0-42C7-8192-CD6B3DF66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0759" y="5298282"/>
              <a:ext cx="878552" cy="878552"/>
            </a:xfrm>
            <a:prstGeom prst="rect">
              <a:avLst/>
            </a:prstGeom>
          </p:spPr>
        </p:pic>
        <p:sp>
          <p:nvSpPr>
            <p:cNvPr id="491" name="모서리가 둥근 직사각형 18">
              <a:extLst>
                <a:ext uri="{FF2B5EF4-FFF2-40B4-BE49-F238E27FC236}">
                  <a16:creationId xmlns:a16="http://schemas.microsoft.com/office/drawing/2014/main" id="{743384DF-85A8-4075-A6D5-40560011D9AF}"/>
                </a:ext>
              </a:extLst>
            </p:cNvPr>
            <p:cNvSpPr/>
            <p:nvPr/>
          </p:nvSpPr>
          <p:spPr>
            <a:xfrm>
              <a:off x="5515247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FE6525C-D90A-4DC6-9E01-B5BF12F4E5F0}"/>
              </a:ext>
            </a:extLst>
          </p:cNvPr>
          <p:cNvGrpSpPr/>
          <p:nvPr/>
        </p:nvGrpSpPr>
        <p:grpSpPr>
          <a:xfrm>
            <a:off x="6779315" y="5298281"/>
            <a:ext cx="1174628" cy="1159201"/>
            <a:chOff x="6791349" y="5298281"/>
            <a:chExt cx="1174628" cy="1159201"/>
          </a:xfrm>
        </p:grpSpPr>
        <p:sp>
          <p:nvSpPr>
            <p:cNvPr id="492" name="자유형 16">
              <a:extLst>
                <a:ext uri="{FF2B5EF4-FFF2-40B4-BE49-F238E27FC236}">
                  <a16:creationId xmlns:a16="http://schemas.microsoft.com/office/drawing/2014/main" id="{24564EE1-DB49-467F-895A-813D3CE5E4B8}"/>
                </a:ext>
              </a:extLst>
            </p:cNvPr>
            <p:cNvSpPr/>
            <p:nvPr/>
          </p:nvSpPr>
          <p:spPr>
            <a:xfrm>
              <a:off x="6791349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3" name="자유형 29">
              <a:extLst>
                <a:ext uri="{FF2B5EF4-FFF2-40B4-BE49-F238E27FC236}">
                  <a16:creationId xmlns:a16="http://schemas.microsoft.com/office/drawing/2014/main" id="{4D398C4A-6F97-4AF9-9ADD-BB9C31099729}"/>
                </a:ext>
              </a:extLst>
            </p:cNvPr>
            <p:cNvSpPr/>
            <p:nvPr/>
          </p:nvSpPr>
          <p:spPr>
            <a:xfrm>
              <a:off x="6791349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4" name="모서리가 둥근 직사각형 22">
              <a:extLst>
                <a:ext uri="{FF2B5EF4-FFF2-40B4-BE49-F238E27FC236}">
                  <a16:creationId xmlns:a16="http://schemas.microsoft.com/office/drawing/2014/main" id="{E333A560-778B-471B-9F2D-BFAC89FA4B32}"/>
                </a:ext>
              </a:extLst>
            </p:cNvPr>
            <p:cNvSpPr/>
            <p:nvPr/>
          </p:nvSpPr>
          <p:spPr>
            <a:xfrm>
              <a:off x="6791349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5" name="그림 494">
              <a:hlinkClick r:id="rId71"/>
              <a:extLst>
                <a:ext uri="{FF2B5EF4-FFF2-40B4-BE49-F238E27FC236}">
                  <a16:creationId xmlns:a16="http://schemas.microsoft.com/office/drawing/2014/main" id="{6B69CD0E-4F55-4035-991B-F6D31CCE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9387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A2EBE36-44B3-4470-8A40-5CA1344F33DA}"/>
              </a:ext>
            </a:extLst>
          </p:cNvPr>
          <p:cNvGrpSpPr/>
          <p:nvPr/>
        </p:nvGrpSpPr>
        <p:grpSpPr>
          <a:xfrm>
            <a:off x="8050340" y="5298281"/>
            <a:ext cx="1174628" cy="1159201"/>
            <a:chOff x="8058332" y="5298281"/>
            <a:chExt cx="1174628" cy="1159201"/>
          </a:xfrm>
        </p:grpSpPr>
        <p:sp>
          <p:nvSpPr>
            <p:cNvPr id="496" name="자유형 16">
              <a:extLst>
                <a:ext uri="{FF2B5EF4-FFF2-40B4-BE49-F238E27FC236}">
                  <a16:creationId xmlns:a16="http://schemas.microsoft.com/office/drawing/2014/main" id="{FC3E44E2-027C-4279-83BC-58A4554285AA}"/>
                </a:ext>
              </a:extLst>
            </p:cNvPr>
            <p:cNvSpPr/>
            <p:nvPr/>
          </p:nvSpPr>
          <p:spPr>
            <a:xfrm>
              <a:off x="8058332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SBD-110GP1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자유형 29">
              <a:extLst>
                <a:ext uri="{FF2B5EF4-FFF2-40B4-BE49-F238E27FC236}">
                  <a16:creationId xmlns:a16="http://schemas.microsoft.com/office/drawing/2014/main" id="{B32F427C-9A92-4EA3-9D7D-4D66745DF005}"/>
                </a:ext>
              </a:extLst>
            </p:cNvPr>
            <p:cNvSpPr/>
            <p:nvPr/>
          </p:nvSpPr>
          <p:spPr>
            <a:xfrm>
              <a:off x="8058332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모서리가 둥근 직사각형 22">
              <a:extLst>
                <a:ext uri="{FF2B5EF4-FFF2-40B4-BE49-F238E27FC236}">
                  <a16:creationId xmlns:a16="http://schemas.microsoft.com/office/drawing/2014/main" id="{780E3562-68D4-4BC8-81FB-DF7EB20A4633}"/>
                </a:ext>
              </a:extLst>
            </p:cNvPr>
            <p:cNvSpPr/>
            <p:nvPr/>
          </p:nvSpPr>
          <p:spPr>
            <a:xfrm>
              <a:off x="8058332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9" name="그림 498">
              <a:hlinkClick r:id="rId73"/>
              <a:extLst>
                <a:ext uri="{FF2B5EF4-FFF2-40B4-BE49-F238E27FC236}">
                  <a16:creationId xmlns:a16="http://schemas.microsoft.com/office/drawing/2014/main" id="{9C18E7EF-3B6D-4DF4-9C62-908231D9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834" t="-4834" r="-4834" b="-4834"/>
            <a:stretch/>
          </p:blipFill>
          <p:spPr>
            <a:xfrm>
              <a:off x="8206370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F3419E98-BE91-45B8-BD58-C894E37F1690}"/>
              </a:ext>
            </a:extLst>
          </p:cNvPr>
          <p:cNvGrpSpPr/>
          <p:nvPr/>
        </p:nvGrpSpPr>
        <p:grpSpPr>
          <a:xfrm>
            <a:off x="4202321" y="5298281"/>
            <a:ext cx="1203228" cy="1159201"/>
            <a:chOff x="2926564" y="5298281"/>
            <a:chExt cx="1203228" cy="1159201"/>
          </a:xfrm>
        </p:grpSpPr>
        <p:sp>
          <p:nvSpPr>
            <p:cNvPr id="501" name="자유형 29">
              <a:extLst>
                <a:ext uri="{FF2B5EF4-FFF2-40B4-BE49-F238E27FC236}">
                  <a16:creationId xmlns:a16="http://schemas.microsoft.com/office/drawing/2014/main" id="{C8D0B890-11D8-403F-A4A8-14D154560588}"/>
                </a:ext>
              </a:extLst>
            </p:cNvPr>
            <p:cNvSpPr/>
            <p:nvPr/>
          </p:nvSpPr>
          <p:spPr>
            <a:xfrm>
              <a:off x="2953270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자유형 16">
              <a:extLst>
                <a:ext uri="{FF2B5EF4-FFF2-40B4-BE49-F238E27FC236}">
                  <a16:creationId xmlns:a16="http://schemas.microsoft.com/office/drawing/2014/main" id="{97D74516-3CFE-4CFD-835B-CC804D248B8C}"/>
                </a:ext>
              </a:extLst>
            </p:cNvPr>
            <p:cNvSpPr/>
            <p:nvPr/>
          </p:nvSpPr>
          <p:spPr>
            <a:xfrm>
              <a:off x="2953270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3" name="그림 502">
              <a:hlinkClick r:id="rId75"/>
              <a:extLst>
                <a:ext uri="{FF2B5EF4-FFF2-40B4-BE49-F238E27FC236}">
                  <a16:creationId xmlns:a16="http://schemas.microsoft.com/office/drawing/2014/main" id="{F671A37E-61A2-4782-AF94-A2CC467BD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555" t="-8555" r="-8555" b="-8555"/>
            <a:stretch/>
          </p:blipFill>
          <p:spPr>
            <a:xfrm>
              <a:off x="3101308" y="5298282"/>
              <a:ext cx="878552" cy="878552"/>
            </a:xfrm>
            <a:prstGeom prst="rect">
              <a:avLst/>
            </a:prstGeom>
          </p:spPr>
        </p:pic>
        <p:sp>
          <p:nvSpPr>
            <p:cNvPr id="504" name="모서리가 둥근 직사각형 30">
              <a:extLst>
                <a:ext uri="{FF2B5EF4-FFF2-40B4-BE49-F238E27FC236}">
                  <a16:creationId xmlns:a16="http://schemas.microsoft.com/office/drawing/2014/main" id="{7091C715-46A8-4AFC-8726-744CA3501AEB}"/>
                </a:ext>
              </a:extLst>
            </p:cNvPr>
            <p:cNvSpPr/>
            <p:nvPr/>
          </p:nvSpPr>
          <p:spPr>
            <a:xfrm>
              <a:off x="2955164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5" name="그룹 504">
              <a:extLst>
                <a:ext uri="{FF2B5EF4-FFF2-40B4-BE49-F238E27FC236}">
                  <a16:creationId xmlns:a16="http://schemas.microsoft.com/office/drawing/2014/main" id="{F709C068-2957-42F7-9F0E-ED217E82D7AD}"/>
                </a:ext>
              </a:extLst>
            </p:cNvPr>
            <p:cNvGrpSpPr/>
            <p:nvPr/>
          </p:nvGrpSpPr>
          <p:grpSpPr>
            <a:xfrm>
              <a:off x="2926564" y="5298420"/>
              <a:ext cx="335348" cy="172453"/>
              <a:chOff x="1657399" y="3924198"/>
              <a:chExt cx="335348" cy="172453"/>
            </a:xfrm>
          </p:grpSpPr>
          <p:grpSp>
            <p:nvGrpSpPr>
              <p:cNvPr id="507" name="그룹 506">
                <a:extLst>
                  <a:ext uri="{FF2B5EF4-FFF2-40B4-BE49-F238E27FC236}">
                    <a16:creationId xmlns:a16="http://schemas.microsoft.com/office/drawing/2014/main" id="{F571026D-1420-4F15-A7A7-5584B9618191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509" name="직사각형 508">
                  <a:extLst>
                    <a:ext uri="{FF2B5EF4-FFF2-40B4-BE49-F238E27FC236}">
                      <a16:creationId xmlns:a16="http://schemas.microsoft.com/office/drawing/2014/main" id="{89E808C0-9215-4505-A875-A9CECBE4073D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0" name="사각형: 둥근 모서리 509">
                  <a:extLst>
                    <a:ext uri="{FF2B5EF4-FFF2-40B4-BE49-F238E27FC236}">
                      <a16:creationId xmlns:a16="http://schemas.microsoft.com/office/drawing/2014/main" id="{2454D5B0-FB00-4AC1-8E66-BDF8CD16FA58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8" name="TextBox 507">
                <a:extLst>
                  <a:ext uri="{FF2B5EF4-FFF2-40B4-BE49-F238E27FC236}">
                    <a16:creationId xmlns:a16="http://schemas.microsoft.com/office/drawing/2014/main" id="{B30EF431-A73F-4469-B019-5DC9C21977BC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6" name="직사각형 505">
              <a:extLst>
                <a:ext uri="{FF2B5EF4-FFF2-40B4-BE49-F238E27FC236}">
                  <a16:creationId xmlns:a16="http://schemas.microsoft.com/office/drawing/2014/main" id="{F8C0A40F-9C39-4D16-9D9E-0C1F941C04BB}"/>
                </a:ext>
              </a:extLst>
            </p:cNvPr>
            <p:cNvSpPr/>
            <p:nvPr/>
          </p:nvSpPr>
          <p:spPr>
            <a:xfrm>
              <a:off x="2955164" y="5298282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45826909-4365-40E6-BE67-C766E18BC2C6}"/>
              </a:ext>
            </a:extLst>
          </p:cNvPr>
          <p:cNvGrpSpPr/>
          <p:nvPr/>
        </p:nvGrpSpPr>
        <p:grpSpPr>
          <a:xfrm>
            <a:off x="10607115" y="1520823"/>
            <a:ext cx="1178313" cy="1159202"/>
            <a:chOff x="6780356" y="1520823"/>
            <a:chExt cx="1178313" cy="1159202"/>
          </a:xfrm>
        </p:grpSpPr>
        <p:sp>
          <p:nvSpPr>
            <p:cNvPr id="332" name="자유형 20">
              <a:extLst>
                <a:ext uri="{FF2B5EF4-FFF2-40B4-BE49-F238E27FC236}">
                  <a16:creationId xmlns:a16="http://schemas.microsoft.com/office/drawing/2014/main" id="{872AA82F-6860-4BC4-AEE7-A8664B5C03D0}"/>
                </a:ext>
              </a:extLst>
            </p:cNvPr>
            <p:cNvSpPr/>
            <p:nvPr/>
          </p:nvSpPr>
          <p:spPr>
            <a:xfrm>
              <a:off x="6784041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자유형 21">
              <a:extLst>
                <a:ext uri="{FF2B5EF4-FFF2-40B4-BE49-F238E27FC236}">
                  <a16:creationId xmlns:a16="http://schemas.microsoft.com/office/drawing/2014/main" id="{F44223A4-4DF7-465C-9D2B-6210873E477B}"/>
                </a:ext>
              </a:extLst>
            </p:cNvPr>
            <p:cNvSpPr/>
            <p:nvPr/>
          </p:nvSpPr>
          <p:spPr>
            <a:xfrm>
              <a:off x="6784041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4" name="그림 333">
              <a:hlinkClick r:id="rId77"/>
              <a:extLst>
                <a:ext uri="{FF2B5EF4-FFF2-40B4-BE49-F238E27FC236}">
                  <a16:creationId xmlns:a16="http://schemas.microsoft.com/office/drawing/2014/main" id="{224CCA59-1EDA-4BAF-B738-983189947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1618" y="1520823"/>
              <a:ext cx="879475" cy="879475"/>
            </a:xfrm>
            <a:prstGeom prst="rect">
              <a:avLst/>
            </a:prstGeom>
          </p:spPr>
        </p:pic>
        <p:sp>
          <p:nvSpPr>
            <p:cNvPr id="335" name="모서리가 둥근 직사각형 30">
              <a:extLst>
                <a:ext uri="{FF2B5EF4-FFF2-40B4-BE49-F238E27FC236}">
                  <a16:creationId xmlns:a16="http://schemas.microsoft.com/office/drawing/2014/main" id="{B91409C8-87A6-4DE3-B72B-F1A6929AAE9D}"/>
                </a:ext>
              </a:extLst>
            </p:cNvPr>
            <p:cNvSpPr/>
            <p:nvPr/>
          </p:nvSpPr>
          <p:spPr>
            <a:xfrm>
              <a:off x="6780356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9C363123-85A6-458B-AE80-14B3718FEFB2}"/>
              </a:ext>
            </a:extLst>
          </p:cNvPr>
          <p:cNvGrpSpPr/>
          <p:nvPr/>
        </p:nvGrpSpPr>
        <p:grpSpPr>
          <a:xfrm>
            <a:off x="411401" y="2777514"/>
            <a:ext cx="1179747" cy="1159202"/>
            <a:chOff x="8054097" y="1520823"/>
            <a:chExt cx="1179747" cy="1159202"/>
          </a:xfrm>
        </p:grpSpPr>
        <p:sp>
          <p:nvSpPr>
            <p:cNvPr id="366" name="자유형 24">
              <a:extLst>
                <a:ext uri="{FF2B5EF4-FFF2-40B4-BE49-F238E27FC236}">
                  <a16:creationId xmlns:a16="http://schemas.microsoft.com/office/drawing/2014/main" id="{66DED40A-9747-4950-9468-76947110214F}"/>
                </a:ext>
              </a:extLst>
            </p:cNvPr>
            <p:cNvSpPr/>
            <p:nvPr/>
          </p:nvSpPr>
          <p:spPr>
            <a:xfrm>
              <a:off x="8059216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자유형 25">
              <a:extLst>
                <a:ext uri="{FF2B5EF4-FFF2-40B4-BE49-F238E27FC236}">
                  <a16:creationId xmlns:a16="http://schemas.microsoft.com/office/drawing/2014/main" id="{DB55A5AA-48B6-4C70-8E38-1102A596C948}"/>
                </a:ext>
              </a:extLst>
            </p:cNvPr>
            <p:cNvSpPr/>
            <p:nvPr/>
          </p:nvSpPr>
          <p:spPr>
            <a:xfrm>
              <a:off x="8059216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8" name="그림 367">
              <a:hlinkClick r:id="rId79"/>
              <a:extLst>
                <a:ext uri="{FF2B5EF4-FFF2-40B4-BE49-F238E27FC236}">
                  <a16:creationId xmlns:a16="http://schemas.microsoft.com/office/drawing/2014/main" id="{88E32F7F-1225-4744-A9EA-4CCB81FD0A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50256" y="1520823"/>
              <a:ext cx="436014" cy="879475"/>
            </a:xfrm>
            <a:prstGeom prst="rect">
              <a:avLst/>
            </a:prstGeom>
          </p:spPr>
        </p:pic>
        <p:pic>
          <p:nvPicPr>
            <p:cNvPr id="369" name="그림 368">
              <a:hlinkClick r:id="rId81"/>
              <a:extLst>
                <a:ext uri="{FF2B5EF4-FFF2-40B4-BE49-F238E27FC236}">
                  <a16:creationId xmlns:a16="http://schemas.microsoft.com/office/drawing/2014/main" id="{FC175F7A-907A-48F1-96E1-6A588562E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206791" y="1520823"/>
              <a:ext cx="438258" cy="879475"/>
            </a:xfrm>
            <a:prstGeom prst="rect">
              <a:avLst/>
            </a:prstGeom>
          </p:spPr>
        </p:pic>
        <p:sp>
          <p:nvSpPr>
            <p:cNvPr id="370" name="모서리가 둥근 직사각형 42">
              <a:extLst>
                <a:ext uri="{FF2B5EF4-FFF2-40B4-BE49-F238E27FC236}">
                  <a16:creationId xmlns:a16="http://schemas.microsoft.com/office/drawing/2014/main" id="{BAA3169A-DF1E-455A-A558-3D8E19BAF687}"/>
                </a:ext>
              </a:extLst>
            </p:cNvPr>
            <p:cNvSpPr/>
            <p:nvPr/>
          </p:nvSpPr>
          <p:spPr>
            <a:xfrm>
              <a:off x="805409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78823A5A-0CFB-40C8-8998-55A02D7DC89F}"/>
              </a:ext>
            </a:extLst>
          </p:cNvPr>
          <p:cNvGrpSpPr/>
          <p:nvPr/>
        </p:nvGrpSpPr>
        <p:grpSpPr>
          <a:xfrm>
            <a:off x="9305047" y="1520823"/>
            <a:ext cx="1203228" cy="1159201"/>
            <a:chOff x="6755263" y="1520823"/>
            <a:chExt cx="1203228" cy="1159201"/>
          </a:xfrm>
        </p:grpSpPr>
        <p:sp>
          <p:nvSpPr>
            <p:cNvPr id="229" name="자유형 29">
              <a:extLst>
                <a:ext uri="{FF2B5EF4-FFF2-40B4-BE49-F238E27FC236}">
                  <a16:creationId xmlns:a16="http://schemas.microsoft.com/office/drawing/2014/main" id="{A82DBAA0-76FD-4211-8B9E-9035B9D43BF0}"/>
                </a:ext>
              </a:extLst>
            </p:cNvPr>
            <p:cNvSpPr/>
            <p:nvPr/>
          </p:nvSpPr>
          <p:spPr>
            <a:xfrm>
              <a:off x="6781969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자유형 16">
              <a:extLst>
                <a:ext uri="{FF2B5EF4-FFF2-40B4-BE49-F238E27FC236}">
                  <a16:creationId xmlns:a16="http://schemas.microsoft.com/office/drawing/2014/main" id="{407C63AD-989A-48D4-94F0-31DA3113FDE3}"/>
                </a:ext>
              </a:extLst>
            </p:cNvPr>
            <p:cNvSpPr/>
            <p:nvPr/>
          </p:nvSpPr>
          <p:spPr>
            <a:xfrm>
              <a:off x="6781969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Pipe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SBP-C35H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1" name="그림 230">
              <a:extLst>
                <a:ext uri="{FF2B5EF4-FFF2-40B4-BE49-F238E27FC236}">
                  <a16:creationId xmlns:a16="http://schemas.microsoft.com/office/drawing/2014/main" id="{A812408F-00A0-4E25-9AC3-329B79D08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0007" y="1520824"/>
              <a:ext cx="878552" cy="878552"/>
            </a:xfrm>
            <a:prstGeom prst="rect">
              <a:avLst/>
            </a:prstGeom>
          </p:spPr>
        </p:pic>
        <p:sp>
          <p:nvSpPr>
            <p:cNvPr id="232" name="모서리가 둥근 직사각형 30">
              <a:extLst>
                <a:ext uri="{FF2B5EF4-FFF2-40B4-BE49-F238E27FC236}">
                  <a16:creationId xmlns:a16="http://schemas.microsoft.com/office/drawing/2014/main" id="{D3984A35-7249-4E4F-B64F-389857E5D523}"/>
                </a:ext>
              </a:extLst>
            </p:cNvPr>
            <p:cNvSpPr/>
            <p:nvPr/>
          </p:nvSpPr>
          <p:spPr>
            <a:xfrm>
              <a:off x="678386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직사각형 232">
              <a:extLst>
                <a:ext uri="{FF2B5EF4-FFF2-40B4-BE49-F238E27FC236}">
                  <a16:creationId xmlns:a16="http://schemas.microsoft.com/office/drawing/2014/main" id="{914DA900-0FC9-4C7C-87D2-632B183F0854}"/>
                </a:ext>
              </a:extLst>
            </p:cNvPr>
            <p:cNvSpPr/>
            <p:nvPr/>
          </p:nvSpPr>
          <p:spPr>
            <a:xfrm>
              <a:off x="6780909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사각형: 둥근 모서리 233">
              <a:extLst>
                <a:ext uri="{FF2B5EF4-FFF2-40B4-BE49-F238E27FC236}">
                  <a16:creationId xmlns:a16="http://schemas.microsoft.com/office/drawing/2014/main" id="{BB3CDDBE-51E2-4459-950B-C34046866A91}"/>
                </a:ext>
              </a:extLst>
            </p:cNvPr>
            <p:cNvSpPr/>
            <p:nvPr/>
          </p:nvSpPr>
          <p:spPr>
            <a:xfrm>
              <a:off x="6814440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C42B2285-478F-475E-82F2-2A1C5D90BB45}"/>
                </a:ext>
              </a:extLst>
            </p:cNvPr>
            <p:cNvSpPr txBox="1"/>
            <p:nvPr/>
          </p:nvSpPr>
          <p:spPr>
            <a:xfrm>
              <a:off x="6755263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0E6A3652-0635-4AC5-97D2-25669DB07A57}"/>
                </a:ext>
              </a:extLst>
            </p:cNvPr>
            <p:cNvSpPr/>
            <p:nvPr/>
          </p:nvSpPr>
          <p:spPr>
            <a:xfrm>
              <a:off x="6783863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7" name="그룹 236">
            <a:extLst>
              <a:ext uri="{FF2B5EF4-FFF2-40B4-BE49-F238E27FC236}">
                <a16:creationId xmlns:a16="http://schemas.microsoft.com/office/drawing/2014/main" id="{6DC60D21-C49C-4696-896B-47ED907F2A04}"/>
              </a:ext>
            </a:extLst>
          </p:cNvPr>
          <p:cNvGrpSpPr/>
          <p:nvPr/>
        </p:nvGrpSpPr>
        <p:grpSpPr>
          <a:xfrm>
            <a:off x="8021740" y="1520823"/>
            <a:ext cx="1203228" cy="1159201"/>
            <a:chOff x="8030442" y="1520823"/>
            <a:chExt cx="1203228" cy="1159201"/>
          </a:xfrm>
        </p:grpSpPr>
        <p:sp>
          <p:nvSpPr>
            <p:cNvPr id="238" name="자유형 29">
              <a:extLst>
                <a:ext uri="{FF2B5EF4-FFF2-40B4-BE49-F238E27FC236}">
                  <a16:creationId xmlns:a16="http://schemas.microsoft.com/office/drawing/2014/main" id="{F730B7FC-C7F1-4AB0-91DC-89CC826E67D7}"/>
                </a:ext>
              </a:extLst>
            </p:cNvPr>
            <p:cNvSpPr/>
            <p:nvPr/>
          </p:nvSpPr>
          <p:spPr>
            <a:xfrm>
              <a:off x="8057148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자유형 16">
              <a:extLst>
                <a:ext uri="{FF2B5EF4-FFF2-40B4-BE49-F238E27FC236}">
                  <a16:creationId xmlns:a16="http://schemas.microsoft.com/office/drawing/2014/main" id="{63B55E5D-B480-43E7-8041-EC7FFCC5F00B}"/>
                </a:ext>
              </a:extLst>
            </p:cNvPr>
            <p:cNvSpPr/>
            <p:nvPr/>
          </p:nvSpPr>
          <p:spPr>
            <a:xfrm>
              <a:off x="8057148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SBP-C15NP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0" name="그림 239">
              <a:extLst>
                <a:ext uri="{FF2B5EF4-FFF2-40B4-BE49-F238E27FC236}">
                  <a16:creationId xmlns:a16="http://schemas.microsoft.com/office/drawing/2014/main" id="{8ED1C18A-DE32-4821-B5AD-B4C697543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5186" y="1520824"/>
              <a:ext cx="878552" cy="878552"/>
            </a:xfrm>
            <a:prstGeom prst="rect">
              <a:avLst/>
            </a:prstGeom>
          </p:spPr>
        </p:pic>
        <p:sp>
          <p:nvSpPr>
            <p:cNvPr id="241" name="모서리가 둥근 직사각형 30">
              <a:extLst>
                <a:ext uri="{FF2B5EF4-FFF2-40B4-BE49-F238E27FC236}">
                  <a16:creationId xmlns:a16="http://schemas.microsoft.com/office/drawing/2014/main" id="{39508FF4-2791-427C-B947-10E90F8C8F3B}"/>
                </a:ext>
              </a:extLst>
            </p:cNvPr>
            <p:cNvSpPr/>
            <p:nvPr/>
          </p:nvSpPr>
          <p:spPr>
            <a:xfrm>
              <a:off x="805904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E3C34DA2-369C-4539-A93C-D40BA2D2200C}"/>
                </a:ext>
              </a:extLst>
            </p:cNvPr>
            <p:cNvSpPr/>
            <p:nvPr/>
          </p:nvSpPr>
          <p:spPr>
            <a:xfrm>
              <a:off x="8056088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사각형: 둥근 모서리 242">
              <a:extLst>
                <a:ext uri="{FF2B5EF4-FFF2-40B4-BE49-F238E27FC236}">
                  <a16:creationId xmlns:a16="http://schemas.microsoft.com/office/drawing/2014/main" id="{2D88F187-8B68-4386-AA71-A9141CC3DFC8}"/>
                </a:ext>
              </a:extLst>
            </p:cNvPr>
            <p:cNvSpPr/>
            <p:nvPr/>
          </p:nvSpPr>
          <p:spPr>
            <a:xfrm>
              <a:off x="8089619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19B5534D-A7BB-446C-AFD9-144227AD1CF2}"/>
                </a:ext>
              </a:extLst>
            </p:cNvPr>
            <p:cNvSpPr txBox="1"/>
            <p:nvPr/>
          </p:nvSpPr>
          <p:spPr>
            <a:xfrm>
              <a:off x="8030442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318B3086-5BF7-466E-949A-4B0A7C746068}"/>
                </a:ext>
              </a:extLst>
            </p:cNvPr>
            <p:cNvSpPr/>
            <p:nvPr/>
          </p:nvSpPr>
          <p:spPr>
            <a:xfrm>
              <a:off x="8059042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0AA2AAB4-71AD-41F7-9657-69176723669D}"/>
              </a:ext>
            </a:extLst>
          </p:cNvPr>
          <p:cNvGrpSpPr/>
          <p:nvPr/>
        </p:nvGrpSpPr>
        <p:grpSpPr>
          <a:xfrm>
            <a:off x="6750715" y="1520823"/>
            <a:ext cx="1203228" cy="1159201"/>
            <a:chOff x="9305617" y="1520823"/>
            <a:chExt cx="1203228" cy="1159201"/>
          </a:xfrm>
        </p:grpSpPr>
        <p:sp>
          <p:nvSpPr>
            <p:cNvPr id="247" name="자유형 29">
              <a:extLst>
                <a:ext uri="{FF2B5EF4-FFF2-40B4-BE49-F238E27FC236}">
                  <a16:creationId xmlns:a16="http://schemas.microsoft.com/office/drawing/2014/main" id="{0FE77098-A9DC-44BB-BB2F-6D72355AFD8B}"/>
                </a:ext>
              </a:extLst>
            </p:cNvPr>
            <p:cNvSpPr/>
            <p:nvPr/>
          </p:nvSpPr>
          <p:spPr>
            <a:xfrm>
              <a:off x="933232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자유형 16">
              <a:extLst>
                <a:ext uri="{FF2B5EF4-FFF2-40B4-BE49-F238E27FC236}">
                  <a16:creationId xmlns:a16="http://schemas.microsoft.com/office/drawing/2014/main" id="{BDB85770-05A5-485F-BA7D-CF7A95175990}"/>
                </a:ext>
              </a:extLst>
            </p:cNvPr>
            <p:cNvSpPr/>
            <p:nvPr/>
          </p:nvSpPr>
          <p:spPr>
            <a:xfrm>
              <a:off x="9332323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모서리가 둥근 직사각형 30">
              <a:extLst>
                <a:ext uri="{FF2B5EF4-FFF2-40B4-BE49-F238E27FC236}">
                  <a16:creationId xmlns:a16="http://schemas.microsoft.com/office/drawing/2014/main" id="{5E714011-BDF3-4081-81BB-87CD75ECC23A}"/>
                </a:ext>
              </a:extLst>
            </p:cNvPr>
            <p:cNvSpPr/>
            <p:nvPr/>
          </p:nvSpPr>
          <p:spPr>
            <a:xfrm>
              <a:off x="933421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D5817904-BA2E-4CC6-89A5-26122815C8EF}"/>
                </a:ext>
              </a:extLst>
            </p:cNvPr>
            <p:cNvSpPr/>
            <p:nvPr/>
          </p:nvSpPr>
          <p:spPr>
            <a:xfrm>
              <a:off x="9331263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사각형: 둥근 모서리 250">
              <a:extLst>
                <a:ext uri="{FF2B5EF4-FFF2-40B4-BE49-F238E27FC236}">
                  <a16:creationId xmlns:a16="http://schemas.microsoft.com/office/drawing/2014/main" id="{957D0825-9B0F-48B3-AD08-0F0E2A5E59CE}"/>
                </a:ext>
              </a:extLst>
            </p:cNvPr>
            <p:cNvSpPr/>
            <p:nvPr/>
          </p:nvSpPr>
          <p:spPr>
            <a:xfrm>
              <a:off x="9364794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2FF65560-3A8B-4277-90AA-8D5CE541A0B3}"/>
                </a:ext>
              </a:extLst>
            </p:cNvPr>
            <p:cNvSpPr txBox="1"/>
            <p:nvPr/>
          </p:nvSpPr>
          <p:spPr>
            <a:xfrm>
              <a:off x="9305617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96677D3D-3523-48F1-AFC5-FEE8FBCCB3EB}"/>
                </a:ext>
              </a:extLst>
            </p:cNvPr>
            <p:cNvSpPr/>
            <p:nvPr/>
          </p:nvSpPr>
          <p:spPr>
            <a:xfrm>
              <a:off x="9334217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4" name="그림 253">
              <a:hlinkClick r:id="rId85"/>
              <a:extLst>
                <a:ext uri="{FF2B5EF4-FFF2-40B4-BE49-F238E27FC236}">
                  <a16:creationId xmlns:a16="http://schemas.microsoft.com/office/drawing/2014/main" id="{1EDEB070-E6D7-4D28-8E8C-0442BFEAB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79900" y="1520823"/>
              <a:ext cx="879475" cy="87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5011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B41989FE-FE91-4E76-96C8-A375EEDDFDA4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2">
            <a:extLst>
              <a:ext uri="{FF2B5EF4-FFF2-40B4-BE49-F238E27FC236}">
                <a16:creationId xmlns:a16="http://schemas.microsoft.com/office/drawing/2014/main" id="{44D1B6CC-E8C1-48C8-AAC7-9436246B94D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양쪽 모서리가 둥근 사각형 81">
            <a:extLst>
              <a:ext uri="{FF2B5EF4-FFF2-40B4-BE49-F238E27FC236}">
                <a16:creationId xmlns:a16="http://schemas.microsoft.com/office/drawing/2014/main" id="{F681A2E7-F30B-4792-BC62-89856F38C077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양쪽 모서리가 둥근 사각형 83">
            <a:extLst>
              <a:ext uri="{FF2B5EF4-FFF2-40B4-BE49-F238E27FC236}">
                <a16:creationId xmlns:a16="http://schemas.microsoft.com/office/drawing/2014/main" id="{9DAECA96-AEAE-44DE-84F8-93AD4B6ACF9D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6259A2BF-CFA0-43F0-99B5-A704F1D95ACB}"/>
              </a:ext>
            </a:extLst>
          </p:cNvPr>
          <p:cNvCxnSpPr>
            <a:cxnSpLocks/>
          </p:cNvCxnSpPr>
          <p:nvPr/>
        </p:nvCxnSpPr>
        <p:spPr>
          <a:xfrm>
            <a:off x="25085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44">
            <a:extLst>
              <a:ext uri="{FF2B5EF4-FFF2-40B4-BE49-F238E27FC236}">
                <a16:creationId xmlns:a16="http://schemas.microsoft.com/office/drawing/2014/main" id="{7E06F57F-702C-48CA-9E9E-ECBFA6B74F28}"/>
              </a:ext>
            </a:extLst>
          </p:cNvPr>
          <p:cNvSpPr/>
          <p:nvPr/>
        </p:nvSpPr>
        <p:spPr>
          <a:xfrm>
            <a:off x="2896394" y="4483887"/>
            <a:ext cx="65881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내용 개체 틀 4">
            <a:extLst>
              <a:ext uri="{FF2B5EF4-FFF2-40B4-BE49-F238E27FC236}">
                <a16:creationId xmlns:a16="http://schemas.microsoft.com/office/drawing/2014/main" id="{C0A7E32A-8E9B-43C9-A343-31D43F88EA92}"/>
              </a:ext>
            </a:extLst>
          </p:cNvPr>
          <p:cNvSpPr txBox="1">
            <a:spLocks/>
          </p:cNvSpPr>
          <p:nvPr/>
        </p:nvSpPr>
        <p:spPr>
          <a:xfrm>
            <a:off x="26901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SBD-110GP1</a:t>
            </a:r>
          </a:p>
        </p:txBody>
      </p:sp>
      <p:pic>
        <p:nvPicPr>
          <p:cNvPr id="25" name="그림 24">
            <a:hlinkClick r:id="rId4"/>
            <a:extLst>
              <a:ext uri="{FF2B5EF4-FFF2-40B4-BE49-F238E27FC236}">
                <a16:creationId xmlns:a16="http://schemas.microsoft.com/office/drawing/2014/main" id="{D91B279B-858A-49AC-B549-95C26F09E2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0696" y="4819495"/>
            <a:ext cx="1111004" cy="1111004"/>
          </a:xfrm>
          <a:prstGeom prst="rect">
            <a:avLst/>
          </a:prstGeom>
        </p:spPr>
      </p:pic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52032185-9C1F-4E6D-B169-3F344C2BFEFF}"/>
              </a:ext>
            </a:extLst>
          </p:cNvPr>
          <p:cNvCxnSpPr>
            <a:cxnSpLocks/>
          </p:cNvCxnSpPr>
          <p:nvPr/>
        </p:nvCxnSpPr>
        <p:spPr>
          <a:xfrm>
            <a:off x="824899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모서리가 둥근 직사각형 44">
            <a:extLst>
              <a:ext uri="{FF2B5EF4-FFF2-40B4-BE49-F238E27FC236}">
                <a16:creationId xmlns:a16="http://schemas.microsoft.com/office/drawing/2014/main" id="{962E6C87-0FFD-4A66-B2D9-C173ECB9ED7C}"/>
              </a:ext>
            </a:extLst>
          </p:cNvPr>
          <p:cNvSpPr/>
          <p:nvPr/>
        </p:nvSpPr>
        <p:spPr>
          <a:xfrm>
            <a:off x="8678858" y="4483887"/>
            <a:ext cx="5746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FB84BB1A-1065-4362-AF85-A560EAEDC169}"/>
              </a:ext>
            </a:extLst>
          </p:cNvPr>
          <p:cNvSpPr txBox="1">
            <a:spLocks/>
          </p:cNvSpPr>
          <p:nvPr/>
        </p:nvSpPr>
        <p:spPr>
          <a:xfrm>
            <a:off x="843052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SBV-A14B</a:t>
            </a:r>
          </a:p>
        </p:txBody>
      </p:sp>
      <p:sp>
        <p:nvSpPr>
          <p:cNvPr id="30" name="모서리가 둥근 직사각형 107">
            <a:extLst>
              <a:ext uri="{FF2B5EF4-FFF2-40B4-BE49-F238E27FC236}">
                <a16:creationId xmlns:a16="http://schemas.microsoft.com/office/drawing/2014/main" id="{92A24835-F997-4717-8307-AE1119184C74}"/>
              </a:ext>
            </a:extLst>
          </p:cNvPr>
          <p:cNvSpPr/>
          <p:nvPr/>
        </p:nvSpPr>
        <p:spPr>
          <a:xfrm>
            <a:off x="8649964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그림 22">
            <a:hlinkClick r:id="rId6"/>
            <a:extLst>
              <a:ext uri="{FF2B5EF4-FFF2-40B4-BE49-F238E27FC236}">
                <a16:creationId xmlns:a16="http://schemas.microsoft.com/office/drawing/2014/main" id="{4A37B812-A673-41FA-830F-76EBB59254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34" t="-4834" r="-4834" b="-4834"/>
          <a:stretch/>
        </p:blipFill>
        <p:spPr>
          <a:xfrm>
            <a:off x="2670298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88C6907-3ED6-48B0-BD50-2D7BE88E19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472" y="1520824"/>
            <a:ext cx="5115453" cy="2880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1A0D9FC-AF7B-4751-B1CA-FCDEEF98264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98383992-2AC9-48FA-917B-5C1713038867}"/>
              </a:ext>
            </a:extLst>
          </p:cNvPr>
          <p:cNvGrpSpPr/>
          <p:nvPr/>
        </p:nvGrpSpPr>
        <p:grpSpPr>
          <a:xfrm>
            <a:off x="2713725" y="1924220"/>
            <a:ext cx="1924068" cy="872074"/>
            <a:chOff x="3423133" y="-899880"/>
            <a:chExt cx="1424831" cy="645797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C3CC5EF8-D6DE-4FC0-9F19-7F0D3EE36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3133" y="-899880"/>
              <a:ext cx="781050" cy="645797"/>
            </a:xfrm>
            <a:prstGeom prst="rect">
              <a:avLst/>
            </a:prstGeom>
          </p:spPr>
        </p:pic>
        <p:cxnSp>
          <p:nvCxnSpPr>
            <p:cNvPr id="42" name="꺾인 연결선 116">
              <a:extLst>
                <a:ext uri="{FF2B5EF4-FFF2-40B4-BE49-F238E27FC236}">
                  <a16:creationId xmlns:a16="http://schemas.microsoft.com/office/drawing/2014/main" id="{6171BFA1-B282-4601-B030-B9714866C1FD}"/>
                </a:ext>
              </a:extLst>
            </p:cNvPr>
            <p:cNvCxnSpPr/>
            <p:nvPr/>
          </p:nvCxnSpPr>
          <p:spPr>
            <a:xfrm flipV="1">
              <a:off x="4151660" y="-80931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내용 개체 틀 4">
              <a:extLst>
                <a:ext uri="{FF2B5EF4-FFF2-40B4-BE49-F238E27FC236}">
                  <a16:creationId xmlns:a16="http://schemas.microsoft.com/office/drawing/2014/main" id="{92214AA7-645E-4A3E-B8A9-1C5494D790CD}"/>
                </a:ext>
              </a:extLst>
            </p:cNvPr>
            <p:cNvSpPr txBox="1">
              <a:spLocks/>
            </p:cNvSpPr>
            <p:nvPr/>
          </p:nvSpPr>
          <p:spPr>
            <a:xfrm>
              <a:off x="4302963" y="-85681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5EDCDAEF-68C2-487E-90B9-1A0EDCAD27B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24" name="자유형: 도형 23">
            <a:hlinkClick r:id="rId12" action="ppaction://hlinksldjump"/>
            <a:extLst>
              <a:ext uri="{FF2B5EF4-FFF2-40B4-BE49-F238E27FC236}">
                <a16:creationId xmlns:a16="http://schemas.microsoft.com/office/drawing/2014/main" id="{92D24843-E86C-4E48-96DF-14F9437C0FE9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직사각형 25">
            <a:hlinkClick r:id="rId13" action="ppaction://hlinksldjump"/>
            <a:extLst>
              <a:ext uri="{FF2B5EF4-FFF2-40B4-BE49-F238E27FC236}">
                <a16:creationId xmlns:a16="http://schemas.microsoft.com/office/drawing/2014/main" id="{6C8D674B-C748-46C3-A764-90D0E885291F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자유형: 도형 30">
            <a:hlinkClick r:id="rId14" action="ppaction://hlinksldjump"/>
            <a:extLst>
              <a:ext uri="{FF2B5EF4-FFF2-40B4-BE49-F238E27FC236}">
                <a16:creationId xmlns:a16="http://schemas.microsoft.com/office/drawing/2014/main" id="{8AAF8A44-EEFB-4602-847C-73EBEAF5346C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사각형: 둥근 모서리 45">
            <a:hlinkClick r:id="rId15" action="ppaction://hlinksldjump"/>
            <a:extLst>
              <a:ext uri="{FF2B5EF4-FFF2-40B4-BE49-F238E27FC236}">
                <a16:creationId xmlns:a16="http://schemas.microsoft.com/office/drawing/2014/main" id="{B416C512-1E93-4FB9-87CF-B6DE4A598D62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: 도형 52">
            <a:hlinkClick r:id="rId16" action="ppaction://hlinksldjump"/>
            <a:extLst>
              <a:ext uri="{FF2B5EF4-FFF2-40B4-BE49-F238E27FC236}">
                <a16:creationId xmlns:a16="http://schemas.microsoft.com/office/drawing/2014/main" id="{D5E72AF7-7205-4FC1-9E77-6513FAFA0C8E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>
            <a:hlinkClick r:id="rId17" action="ppaction://hlinksldjump"/>
            <a:extLst>
              <a:ext uri="{FF2B5EF4-FFF2-40B4-BE49-F238E27FC236}">
                <a16:creationId xmlns:a16="http://schemas.microsoft.com/office/drawing/2014/main" id="{B1AF2312-BCDF-48F8-AEB6-8143FA77172A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8" action="ppaction://hlinksldjump"/>
            <a:extLst>
              <a:ext uri="{FF2B5EF4-FFF2-40B4-BE49-F238E27FC236}">
                <a16:creationId xmlns:a16="http://schemas.microsoft.com/office/drawing/2014/main" id="{18A6D055-4B38-41D5-843F-1BE66FA072FA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19" action="ppaction://hlinksldjump"/>
            <a:extLst>
              <a:ext uri="{FF2B5EF4-FFF2-40B4-BE49-F238E27FC236}">
                <a16:creationId xmlns:a16="http://schemas.microsoft.com/office/drawing/2014/main" id="{7A494890-B128-4CBA-B6F9-CFFE3E61B7FF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20" action="ppaction://hlinksldjump"/>
            <a:extLst>
              <a:ext uri="{FF2B5EF4-FFF2-40B4-BE49-F238E27FC236}">
                <a16:creationId xmlns:a16="http://schemas.microsoft.com/office/drawing/2014/main" id="{7EC7DE1B-1637-42A6-8DE8-E623E1EB3F35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: 도형 57">
            <a:hlinkClick r:id="rId21" action="ppaction://hlinksldjump"/>
            <a:extLst>
              <a:ext uri="{FF2B5EF4-FFF2-40B4-BE49-F238E27FC236}">
                <a16:creationId xmlns:a16="http://schemas.microsoft.com/office/drawing/2014/main" id="{A9DF68BC-2FB6-4FB6-8001-B841DF0B7472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2" action="ppaction://hlinksldjump"/>
            <a:extLst>
              <a:ext uri="{FF2B5EF4-FFF2-40B4-BE49-F238E27FC236}">
                <a16:creationId xmlns:a16="http://schemas.microsoft.com/office/drawing/2014/main" id="{AC0C543F-68A6-4444-9FAE-7F78861B4D8B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23" action="ppaction://hlinksldjump"/>
            <a:extLst>
              <a:ext uri="{FF2B5EF4-FFF2-40B4-BE49-F238E27FC236}">
                <a16:creationId xmlns:a16="http://schemas.microsoft.com/office/drawing/2014/main" id="{FACAD6F5-AA98-4E29-A3F3-B5D28161525F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24" action="ppaction://hlinksldjump"/>
            <a:extLst>
              <a:ext uri="{FF2B5EF4-FFF2-40B4-BE49-F238E27FC236}">
                <a16:creationId xmlns:a16="http://schemas.microsoft.com/office/drawing/2014/main" id="{CF4332DF-DF87-4D0D-AB0C-0220A46D0C4E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7230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FC683178-CBC1-4A1E-AF0A-AF56CDB1E389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2">
            <a:extLst>
              <a:ext uri="{FF2B5EF4-FFF2-40B4-BE49-F238E27FC236}">
                <a16:creationId xmlns:a16="http://schemas.microsoft.com/office/drawing/2014/main" id="{D3FACF75-991E-4491-B0C4-AFD2A42FF81B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8EC3329-6E62-4CE4-A1BB-C90B5AB16444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126">
            <a:extLst>
              <a:ext uri="{FF2B5EF4-FFF2-40B4-BE49-F238E27FC236}">
                <a16:creationId xmlns:a16="http://schemas.microsoft.com/office/drawing/2014/main" id="{E4798A45-75D0-470B-BC38-1048B650FD42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7014B56-153A-4333-A3BA-CC2CC700AAE6}"/>
              </a:ext>
            </a:extLst>
          </p:cNvPr>
          <p:cNvCxnSpPr>
            <a:cxnSpLocks/>
          </p:cNvCxnSpPr>
          <p:nvPr/>
        </p:nvCxnSpPr>
        <p:spPr>
          <a:xfrm>
            <a:off x="6376737" y="4568133"/>
            <a:ext cx="3693695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28">
            <a:extLst>
              <a:ext uri="{FF2B5EF4-FFF2-40B4-BE49-F238E27FC236}">
                <a16:creationId xmlns:a16="http://schemas.microsoft.com/office/drawing/2014/main" id="{06E97EB9-4619-400F-8A24-E475A833A23A}"/>
              </a:ext>
            </a:extLst>
          </p:cNvPr>
          <p:cNvSpPr/>
          <p:nvPr/>
        </p:nvSpPr>
        <p:spPr>
          <a:xfrm>
            <a:off x="7512908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86B60A35-5873-41C9-83BF-9C5E2AE582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611CE4C8-F0DD-439A-B3CA-BC184682DC2E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B212AC10-86EB-4E57-A3FB-1E987A0E2969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30234B6-1D4A-46C7-AD8F-C3F8AFA8082D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FDECC706-8260-4B6C-BEC7-923A32516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17" name="내용 개체 틀 4">
              <a:extLst>
                <a:ext uri="{FF2B5EF4-FFF2-40B4-BE49-F238E27FC236}">
                  <a16:creationId xmlns:a16="http://schemas.microsoft.com/office/drawing/2014/main" id="{AC66EB19-1BED-496E-8CA3-59E814A75B68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F674577A-BBE0-4899-AD7D-FEDD01BD8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BE476FF-58DD-4C66-8E56-9174E74C9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92B39F9-58EB-482C-B0D3-41E0F0D2728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21" name="내용 개체 틀 4">
              <a:extLst>
                <a:ext uri="{FF2B5EF4-FFF2-40B4-BE49-F238E27FC236}">
                  <a16:creationId xmlns:a16="http://schemas.microsoft.com/office/drawing/2014/main" id="{69651551-2201-41C2-8EA4-0BC6AE68F08B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2" name="그림 21">
              <a:hlinkClick r:id="rId5"/>
              <a:extLst>
                <a:ext uri="{FF2B5EF4-FFF2-40B4-BE49-F238E27FC236}">
                  <a16:creationId xmlns:a16="http://schemas.microsoft.com/office/drawing/2014/main" id="{124FC6AD-6927-40D9-80ED-FB82FAB21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23" name="내용 개체 틀 4">
              <a:extLst>
                <a:ext uri="{FF2B5EF4-FFF2-40B4-BE49-F238E27FC236}">
                  <a16:creationId xmlns:a16="http://schemas.microsoft.com/office/drawing/2014/main" id="{25F930C6-8DD6-4A28-9591-E8FC2022BA4E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4" name="그림 23">
              <a:hlinkClick r:id="rId7"/>
              <a:extLst>
                <a:ext uri="{FF2B5EF4-FFF2-40B4-BE49-F238E27FC236}">
                  <a16:creationId xmlns:a16="http://schemas.microsoft.com/office/drawing/2014/main" id="{93501091-BDF4-4C68-9372-F9122AC750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7F1EB0F-6056-417D-B57F-9EFEF59CE882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26" name="내용 개체 틀 4">
              <a:extLst>
                <a:ext uri="{FF2B5EF4-FFF2-40B4-BE49-F238E27FC236}">
                  <a16:creationId xmlns:a16="http://schemas.microsoft.com/office/drawing/2014/main" id="{DFE18F14-EBCB-4A46-92AD-BCCCA66F0D13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7" name="그림 26">
              <a:hlinkClick r:id="rId9"/>
              <a:extLst>
                <a:ext uri="{FF2B5EF4-FFF2-40B4-BE49-F238E27FC236}">
                  <a16:creationId xmlns:a16="http://schemas.microsoft.com/office/drawing/2014/main" id="{9BBC0316-7AE2-4136-BAC9-51DF5A68D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28" name="내용 개체 틀 4">
              <a:extLst>
                <a:ext uri="{FF2B5EF4-FFF2-40B4-BE49-F238E27FC236}">
                  <a16:creationId xmlns:a16="http://schemas.microsoft.com/office/drawing/2014/main" id="{7B9B1676-1331-4B53-8CA9-6BB9287676E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29" name="그림 28">
              <a:hlinkClick r:id="rId7"/>
              <a:extLst>
                <a:ext uri="{FF2B5EF4-FFF2-40B4-BE49-F238E27FC236}">
                  <a16:creationId xmlns:a16="http://schemas.microsoft.com/office/drawing/2014/main" id="{FC920E99-CA3A-4044-912E-0DEC8D3E6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EBD2A35-D53A-4717-9FB3-60E74B30C615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31" name="내용 개체 틀 4">
              <a:extLst>
                <a:ext uri="{FF2B5EF4-FFF2-40B4-BE49-F238E27FC236}">
                  <a16:creationId xmlns:a16="http://schemas.microsoft.com/office/drawing/2014/main" id="{E9C2DFED-A866-4B8F-A03C-73C004329E4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3AEA997-E435-4A04-931B-7E062273F69F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4241B094-63CF-4E56-A641-B09292129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42E943EC-D2E4-4269-961A-C1D6B8842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DD129551-17E8-4777-AB2D-B169E8F3C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3" name="내용 개체 틀 4">
              <a:extLst>
                <a:ext uri="{FF2B5EF4-FFF2-40B4-BE49-F238E27FC236}">
                  <a16:creationId xmlns:a16="http://schemas.microsoft.com/office/drawing/2014/main" id="{249AAF8D-D6C3-4DCE-8904-D2E48D259721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" name="그림 33">
              <a:hlinkClick r:id="rId7"/>
              <a:extLst>
                <a:ext uri="{FF2B5EF4-FFF2-40B4-BE49-F238E27FC236}">
                  <a16:creationId xmlns:a16="http://schemas.microsoft.com/office/drawing/2014/main" id="{48FF51DD-48BE-47BB-B2EE-E94CB342B5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0C7080C-57E7-40B8-874A-1CF11B5CA096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38125371-822D-4195-980D-456EA93AE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1E7541E-21B9-4606-B819-E2A43D46D0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EC9A4F52-B90C-47FF-9ED2-C85452E9C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BA57671D-5CBA-48C6-99D5-BA5D75A547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양쪽 모서리가 둥근 사각형 82">
            <a:extLst>
              <a:ext uri="{FF2B5EF4-FFF2-40B4-BE49-F238E27FC236}">
                <a16:creationId xmlns:a16="http://schemas.microsoft.com/office/drawing/2014/main" id="{54A852F4-F6C9-44A9-AF05-FDA2F0E72366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81">
            <a:extLst>
              <a:ext uri="{FF2B5EF4-FFF2-40B4-BE49-F238E27FC236}">
                <a16:creationId xmlns:a16="http://schemas.microsoft.com/office/drawing/2014/main" id="{03BAC248-7215-451D-912B-CF323E28D509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양쪽 모서리가 둥근 사각형 83">
            <a:extLst>
              <a:ext uri="{FF2B5EF4-FFF2-40B4-BE49-F238E27FC236}">
                <a16:creationId xmlns:a16="http://schemas.microsoft.com/office/drawing/2014/main" id="{127D7361-46D4-4256-8E38-5C4477C533D9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내용 개체 틀 4">
            <a:extLst>
              <a:ext uri="{FF2B5EF4-FFF2-40B4-BE49-F238E27FC236}">
                <a16:creationId xmlns:a16="http://schemas.microsoft.com/office/drawing/2014/main" id="{B45D3345-B406-47E7-A219-BFE0EB4E24F4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765F5F1-0798-45F1-945F-B6AFB6114877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66">
            <a:extLst>
              <a:ext uri="{FF2B5EF4-FFF2-40B4-BE49-F238E27FC236}">
                <a16:creationId xmlns:a16="http://schemas.microsoft.com/office/drawing/2014/main" id="{FC69C384-3094-4807-B37C-D5AA53234771}"/>
              </a:ext>
            </a:extLst>
          </p:cNvPr>
          <p:cNvSpPr/>
          <p:nvPr/>
        </p:nvSpPr>
        <p:spPr>
          <a:xfrm>
            <a:off x="1835746" y="4483887"/>
            <a:ext cx="810879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A072C69D-D66A-45AF-9CE4-66332FF5DF1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45">
            <a:extLst>
              <a:ext uri="{FF2B5EF4-FFF2-40B4-BE49-F238E27FC236}">
                <a16:creationId xmlns:a16="http://schemas.microsoft.com/office/drawing/2014/main" id="{B236F6D6-B465-4F0C-AB02-C30F2329F056}"/>
              </a:ext>
            </a:extLst>
          </p:cNvPr>
          <p:cNvSpPr/>
          <p:nvPr/>
        </p:nvSpPr>
        <p:spPr>
          <a:xfrm>
            <a:off x="3712295" y="4483887"/>
            <a:ext cx="9962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8843870-7A05-4C37-940E-B42FAC33AB10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C6D3C6E-5703-49DC-8FBE-C38061AA9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ADBC9C6-E609-4172-8440-8B22385E54E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158058FB-9601-4419-98A0-A60C9B9C3E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DDA1189-7852-42AF-A856-6E28E7187C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" name="그림 58">
            <a:hlinkClick r:id="rId14"/>
            <a:extLst>
              <a:ext uri="{FF2B5EF4-FFF2-40B4-BE49-F238E27FC236}">
                <a16:creationId xmlns:a16="http://schemas.microsoft.com/office/drawing/2014/main" id="{F0698E83-8DDB-4C24-8E48-CBF52F196BE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8A27BC45-A787-4693-AE64-35F8ADB8BC4D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EDF4D636-8801-40F2-A3B9-B631264D9312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pic>
        <p:nvPicPr>
          <p:cNvPr id="62" name="그림 61">
            <a:hlinkClick r:id="rId16"/>
            <a:extLst>
              <a:ext uri="{FF2B5EF4-FFF2-40B4-BE49-F238E27FC236}">
                <a16:creationId xmlns:a16="http://schemas.microsoft.com/office/drawing/2014/main" id="{590F5208-A6C2-40DA-9D33-FC33DE42B96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63" name="그림 62">
            <a:hlinkClick r:id="rId16"/>
            <a:extLst>
              <a:ext uri="{FF2B5EF4-FFF2-40B4-BE49-F238E27FC236}">
                <a16:creationId xmlns:a16="http://schemas.microsoft.com/office/drawing/2014/main" id="{87F90B7A-1AB4-499F-87D0-67F0887F9F8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59A6440-62E5-4642-9FBE-E3C11295D7D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FD01035B-7ECA-4FDA-A84C-652DF731501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19" action="ppaction://hlinksldjump"/>
            <a:extLst>
              <a:ext uri="{FF2B5EF4-FFF2-40B4-BE49-F238E27FC236}">
                <a16:creationId xmlns:a16="http://schemas.microsoft.com/office/drawing/2014/main" id="{7A5F4EAB-9B72-4E50-8A3B-79CBDFF7DD8A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20" action="ppaction://hlinksldjump"/>
            <a:extLst>
              <a:ext uri="{FF2B5EF4-FFF2-40B4-BE49-F238E27FC236}">
                <a16:creationId xmlns:a16="http://schemas.microsoft.com/office/drawing/2014/main" id="{B19ACDC2-5718-4B24-9B6C-1D3B3004900A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1" action="ppaction://hlinksldjump"/>
            <a:extLst>
              <a:ext uri="{FF2B5EF4-FFF2-40B4-BE49-F238E27FC236}">
                <a16:creationId xmlns:a16="http://schemas.microsoft.com/office/drawing/2014/main" id="{F13F9F78-EBCB-474F-B590-B4A50D9E5662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사각형: 둥근 모서리 78">
            <a:hlinkClick r:id="rId22" action="ppaction://hlinksldjump"/>
            <a:extLst>
              <a:ext uri="{FF2B5EF4-FFF2-40B4-BE49-F238E27FC236}">
                <a16:creationId xmlns:a16="http://schemas.microsoft.com/office/drawing/2014/main" id="{410E28F3-7ED0-4F96-B65C-4DD0D1D0D5CB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8346ACAB-C72A-423A-98DD-7431F92D755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C294D3E9-67E1-4916-B63B-6873D96CCCE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25" action="ppaction://hlinksldjump"/>
            <a:extLst>
              <a:ext uri="{FF2B5EF4-FFF2-40B4-BE49-F238E27FC236}">
                <a16:creationId xmlns:a16="http://schemas.microsoft.com/office/drawing/2014/main" id="{14C21F40-9608-47BC-AF6D-A682CDD25261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hlinkClick r:id="rId26" action="ppaction://hlinksldjump"/>
            <a:extLst>
              <a:ext uri="{FF2B5EF4-FFF2-40B4-BE49-F238E27FC236}">
                <a16:creationId xmlns:a16="http://schemas.microsoft.com/office/drawing/2014/main" id="{13ABB0D7-FBC8-4C4A-A7A9-F253A54C387E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: 도형 89">
            <a:hlinkClick r:id="rId27" action="ppaction://hlinksldjump"/>
            <a:extLst>
              <a:ext uri="{FF2B5EF4-FFF2-40B4-BE49-F238E27FC236}">
                <a16:creationId xmlns:a16="http://schemas.microsoft.com/office/drawing/2014/main" id="{F3EAC881-E739-48C8-903B-F37E1221CCE3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8" action="ppaction://hlinksldjump"/>
            <a:extLst>
              <a:ext uri="{FF2B5EF4-FFF2-40B4-BE49-F238E27FC236}">
                <a16:creationId xmlns:a16="http://schemas.microsoft.com/office/drawing/2014/main" id="{D24F0160-6E34-4A25-B8EB-88B4C99CD4C9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직사각형 91">
            <a:hlinkClick r:id="rId29" action="ppaction://hlinksldjump"/>
            <a:extLst>
              <a:ext uri="{FF2B5EF4-FFF2-40B4-BE49-F238E27FC236}">
                <a16:creationId xmlns:a16="http://schemas.microsoft.com/office/drawing/2014/main" id="{CC8C52AC-14D7-4F24-AEC6-1672BCE8F88E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: 도형 92">
            <a:hlinkClick r:id="rId30" action="ppaction://hlinksldjump"/>
            <a:extLst>
              <a:ext uri="{FF2B5EF4-FFF2-40B4-BE49-F238E27FC236}">
                <a16:creationId xmlns:a16="http://schemas.microsoft.com/office/drawing/2014/main" id="{279A744F-78CE-4B7E-A282-A902E0CA3605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: 도형 93">
            <a:hlinkClick r:id="rId31" action="ppaction://hlinksldjump"/>
            <a:extLst>
              <a:ext uri="{FF2B5EF4-FFF2-40B4-BE49-F238E27FC236}">
                <a16:creationId xmlns:a16="http://schemas.microsoft.com/office/drawing/2014/main" id="{6E946031-A215-4409-B99A-1971D71CFC09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직사각형 94">
            <a:hlinkClick r:id="rId32" action="ppaction://hlinksldjump"/>
            <a:extLst>
              <a:ext uri="{FF2B5EF4-FFF2-40B4-BE49-F238E27FC236}">
                <a16:creationId xmlns:a16="http://schemas.microsoft.com/office/drawing/2014/main" id="{0DD6AF53-D3BB-40B2-8325-B751BB91C3F2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: 도형 95">
            <a:hlinkClick r:id="rId33" action="ppaction://hlinksldjump"/>
            <a:extLst>
              <a:ext uri="{FF2B5EF4-FFF2-40B4-BE49-F238E27FC236}">
                <a16:creationId xmlns:a16="http://schemas.microsoft.com/office/drawing/2014/main" id="{A5D82E66-3CC7-434A-8B89-2F37D61177D0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hlinkClick r:id="rId34"/>
            <a:extLst>
              <a:ext uri="{FF2B5EF4-FFF2-40B4-BE49-F238E27FC236}">
                <a16:creationId xmlns:a16="http://schemas.microsoft.com/office/drawing/2014/main" id="{903B1123-43D1-4000-9320-61190C1D462C}"/>
              </a:ext>
            </a:extLst>
          </p:cNvPr>
          <p:cNvSpPr/>
          <p:nvPr/>
        </p:nvSpPr>
        <p:spPr>
          <a:xfrm>
            <a:off x="8409307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2202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양쪽 모서리가 둥근 사각형 80">
            <a:extLst>
              <a:ext uri="{FF2B5EF4-FFF2-40B4-BE49-F238E27FC236}">
                <a16:creationId xmlns:a16="http://schemas.microsoft.com/office/drawing/2014/main" id="{496DB40E-FD83-47F2-B5D8-21302129036C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양쪽 모서리가 둥근 사각형 82">
            <a:extLst>
              <a:ext uri="{FF2B5EF4-FFF2-40B4-BE49-F238E27FC236}">
                <a16:creationId xmlns:a16="http://schemas.microsoft.com/office/drawing/2014/main" id="{4AF753E7-60E8-4FCF-B29D-EFD32C453D7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양쪽 모서리가 둥근 사각형 81">
            <a:extLst>
              <a:ext uri="{FF2B5EF4-FFF2-40B4-BE49-F238E27FC236}">
                <a16:creationId xmlns:a16="http://schemas.microsoft.com/office/drawing/2014/main" id="{1596C131-7A04-4517-A1A2-0D4289047097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양쪽 모서리가 둥근 사각형 83">
            <a:extLst>
              <a:ext uri="{FF2B5EF4-FFF2-40B4-BE49-F238E27FC236}">
                <a16:creationId xmlns:a16="http://schemas.microsoft.com/office/drawing/2014/main" id="{05986A64-2E39-453E-80EA-912364272AA4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hlinkClick r:id="rId2"/>
            <a:extLst>
              <a:ext uri="{FF2B5EF4-FFF2-40B4-BE49-F238E27FC236}">
                <a16:creationId xmlns:a16="http://schemas.microsoft.com/office/drawing/2014/main" id="{8A69575D-72B0-421F-BB1F-6518E176A8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604" y="4881499"/>
            <a:ext cx="686400" cy="429829"/>
          </a:xfrm>
          <a:prstGeom prst="rect">
            <a:avLst/>
          </a:prstGeom>
        </p:spPr>
      </p:pic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B7050C6D-1D25-4B01-8D77-4C67B15CDE09}"/>
              </a:ext>
            </a:extLst>
          </p:cNvPr>
          <p:cNvSpPr txBox="1">
            <a:spLocks/>
          </p:cNvSpPr>
          <p:nvPr/>
        </p:nvSpPr>
        <p:spPr>
          <a:xfrm>
            <a:off x="23111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7A5B26F-F37A-4210-B803-9465BE85B076}"/>
              </a:ext>
            </a:extLst>
          </p:cNvPr>
          <p:cNvSpPr txBox="1">
            <a:spLocks/>
          </p:cNvSpPr>
          <p:nvPr/>
        </p:nvSpPr>
        <p:spPr>
          <a:xfrm>
            <a:off x="124498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" name="내용 개체 틀 4">
            <a:extLst>
              <a:ext uri="{FF2B5EF4-FFF2-40B4-BE49-F238E27FC236}">
                <a16:creationId xmlns:a16="http://schemas.microsoft.com/office/drawing/2014/main" id="{B569D1C1-81D8-43AE-B17D-9049D31FCFC1}"/>
              </a:ext>
            </a:extLst>
          </p:cNvPr>
          <p:cNvSpPr txBox="1">
            <a:spLocks/>
          </p:cNvSpPr>
          <p:nvPr/>
        </p:nvSpPr>
        <p:spPr>
          <a:xfrm>
            <a:off x="58150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4"/>
            <a:extLst>
              <a:ext uri="{FF2B5EF4-FFF2-40B4-BE49-F238E27FC236}">
                <a16:creationId xmlns:a16="http://schemas.microsoft.com/office/drawing/2014/main" id="{6515D762-77ED-4E49-BC0E-11D61D9D07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0447" y="4780798"/>
            <a:ext cx="488488" cy="488488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F04EFB54-5F24-49E9-9284-B994288455F3}"/>
              </a:ext>
            </a:extLst>
          </p:cNvPr>
          <p:cNvSpPr txBox="1">
            <a:spLocks/>
          </p:cNvSpPr>
          <p:nvPr/>
        </p:nvSpPr>
        <p:spPr>
          <a:xfrm>
            <a:off x="3784396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" name="모서리가 둥근 직사각형 100">
            <a:extLst>
              <a:ext uri="{FF2B5EF4-FFF2-40B4-BE49-F238E27FC236}">
                <a16:creationId xmlns:a16="http://schemas.microsoft.com/office/drawing/2014/main" id="{B5D14159-468C-4E0C-AD90-61FFFCE625ED}"/>
              </a:ext>
            </a:extLst>
          </p:cNvPr>
          <p:cNvSpPr/>
          <p:nvPr/>
        </p:nvSpPr>
        <p:spPr>
          <a:xfrm>
            <a:off x="3675309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7" name="그림 16">
            <a:hlinkClick r:id="rId6"/>
            <a:extLst>
              <a:ext uri="{FF2B5EF4-FFF2-40B4-BE49-F238E27FC236}">
                <a16:creationId xmlns:a16="http://schemas.microsoft.com/office/drawing/2014/main" id="{5E51944B-FFD9-4468-9318-D86FA3EC5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604" y="5305625"/>
            <a:ext cx="686400" cy="459297"/>
          </a:xfrm>
          <a:prstGeom prst="rect">
            <a:avLst/>
          </a:prstGeom>
        </p:spPr>
      </p:pic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79F1F299-B961-4C60-80C6-272AE69581D3}"/>
              </a:ext>
            </a:extLst>
          </p:cNvPr>
          <p:cNvSpPr txBox="1">
            <a:spLocks/>
          </p:cNvSpPr>
          <p:nvPr/>
        </p:nvSpPr>
        <p:spPr>
          <a:xfrm>
            <a:off x="581509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9" name="그림 18">
            <a:hlinkClick r:id="rId2"/>
            <a:extLst>
              <a:ext uri="{FF2B5EF4-FFF2-40B4-BE49-F238E27FC236}">
                <a16:creationId xmlns:a16="http://schemas.microsoft.com/office/drawing/2014/main" id="{D52D66E3-6F90-455E-BA1C-E4D5542A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167" y="4881499"/>
            <a:ext cx="686400" cy="429829"/>
          </a:xfrm>
          <a:prstGeom prst="rect">
            <a:avLst/>
          </a:prstGeom>
        </p:spPr>
      </p:pic>
      <p:pic>
        <p:nvPicPr>
          <p:cNvPr id="20" name="그림 19">
            <a:hlinkClick r:id="rId2"/>
            <a:extLst>
              <a:ext uri="{FF2B5EF4-FFF2-40B4-BE49-F238E27FC236}">
                <a16:creationId xmlns:a16="http://schemas.microsoft.com/office/drawing/2014/main" id="{DB9C6197-B025-463D-AFEE-DEE72EE91A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7730" y="4881499"/>
            <a:ext cx="686400" cy="429829"/>
          </a:xfrm>
          <a:prstGeom prst="rect">
            <a:avLst/>
          </a:prstGeom>
        </p:spPr>
      </p:pic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720DD10C-2DD8-43FC-9019-FD4DB1E28EE2}"/>
              </a:ext>
            </a:extLst>
          </p:cNvPr>
          <p:cNvSpPr txBox="1">
            <a:spLocks/>
          </p:cNvSpPr>
          <p:nvPr/>
        </p:nvSpPr>
        <p:spPr>
          <a:xfrm>
            <a:off x="272063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9F033A5-9E02-4760-96B6-9F337D57C543}"/>
              </a:ext>
            </a:extLst>
          </p:cNvPr>
          <p:cNvGrpSpPr/>
          <p:nvPr/>
        </p:nvGrpSpPr>
        <p:grpSpPr>
          <a:xfrm>
            <a:off x="2644977" y="5317349"/>
            <a:ext cx="711906" cy="928610"/>
            <a:chOff x="2673178" y="5317349"/>
            <a:chExt cx="711906" cy="928610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D0A7B2BD-FEB7-4968-95D3-49434CF9D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C2B19B26-6BDD-4A67-8AFA-697B44094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83E143AB-A5A3-4343-BBB3-46D5557B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7572F306-481A-4AA6-8929-FA9F6F57D687}"/>
              </a:ext>
            </a:extLst>
          </p:cNvPr>
          <p:cNvSpPr txBox="1">
            <a:spLocks/>
          </p:cNvSpPr>
          <p:nvPr/>
        </p:nvSpPr>
        <p:spPr>
          <a:xfrm>
            <a:off x="165107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7" name="그림 26">
            <a:hlinkClick r:id="rId11"/>
            <a:extLst>
              <a:ext uri="{FF2B5EF4-FFF2-40B4-BE49-F238E27FC236}">
                <a16:creationId xmlns:a16="http://schemas.microsoft.com/office/drawing/2014/main" id="{697DD34C-00C5-4528-8254-C86380AAAEA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3070" y="5323211"/>
            <a:ext cx="716594" cy="724394"/>
          </a:xfrm>
          <a:prstGeom prst="rect">
            <a:avLst/>
          </a:prstGeom>
        </p:spPr>
      </p:pic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D43D9CB8-6722-4AAA-976B-44026F9DBD81}"/>
              </a:ext>
            </a:extLst>
          </p:cNvPr>
          <p:cNvSpPr txBox="1">
            <a:spLocks/>
          </p:cNvSpPr>
          <p:nvPr/>
        </p:nvSpPr>
        <p:spPr>
          <a:xfrm>
            <a:off x="2720635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7100C9A3-9785-40D2-B2CB-1718D6B2A4D9}"/>
              </a:ext>
            </a:extLst>
          </p:cNvPr>
          <p:cNvSpPr txBox="1">
            <a:spLocks/>
          </p:cNvSpPr>
          <p:nvPr/>
        </p:nvSpPr>
        <p:spPr>
          <a:xfrm>
            <a:off x="1651072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0039D9C-D70F-4A40-AF91-FD9EDE2002D9}"/>
              </a:ext>
            </a:extLst>
          </p:cNvPr>
          <p:cNvSpPr>
            <a:spLocks noChangeAspect="1"/>
          </p:cNvSpPr>
          <p:nvPr/>
        </p:nvSpPr>
        <p:spPr>
          <a:xfrm>
            <a:off x="4016406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내용 개체 틀 4">
            <a:extLst>
              <a:ext uri="{FF2B5EF4-FFF2-40B4-BE49-F238E27FC236}">
                <a16:creationId xmlns:a16="http://schemas.microsoft.com/office/drawing/2014/main" id="{9CF4488F-E21D-4C67-87FB-9E1558672BA1}"/>
              </a:ext>
            </a:extLst>
          </p:cNvPr>
          <p:cNvSpPr txBox="1">
            <a:spLocks/>
          </p:cNvSpPr>
          <p:nvPr/>
        </p:nvSpPr>
        <p:spPr>
          <a:xfrm>
            <a:off x="3759460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32" name="그림 31">
            <a:hlinkClick r:id="rId13"/>
            <a:extLst>
              <a:ext uri="{FF2B5EF4-FFF2-40B4-BE49-F238E27FC236}">
                <a16:creationId xmlns:a16="http://schemas.microsoft.com/office/drawing/2014/main" id="{4DE8DA68-199F-480C-90BC-D8B5A52BB2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5205" y="5652048"/>
            <a:ext cx="483730" cy="483728"/>
          </a:xfrm>
          <a:prstGeom prst="rect">
            <a:avLst/>
          </a:prstGeom>
        </p:spPr>
      </p:pic>
      <p:sp>
        <p:nvSpPr>
          <p:cNvPr id="33" name="모서리가 둥근 직사각형 118">
            <a:extLst>
              <a:ext uri="{FF2B5EF4-FFF2-40B4-BE49-F238E27FC236}">
                <a16:creationId xmlns:a16="http://schemas.microsoft.com/office/drawing/2014/main" id="{B2CD72F8-23AE-45A9-9507-B3C275E7C5ED}"/>
              </a:ext>
            </a:extLst>
          </p:cNvPr>
          <p:cNvSpPr/>
          <p:nvPr/>
        </p:nvSpPr>
        <p:spPr>
          <a:xfrm>
            <a:off x="3872494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DC754C51-AEEF-4415-BE33-9D82C7428512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120">
            <a:extLst>
              <a:ext uri="{FF2B5EF4-FFF2-40B4-BE49-F238E27FC236}">
                <a16:creationId xmlns:a16="http://schemas.microsoft.com/office/drawing/2014/main" id="{93AB612C-3F49-46D3-A4F3-74270F3289D4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33AF8B32-7A72-46C3-9585-D855E9D9F2D0}"/>
              </a:ext>
            </a:extLst>
          </p:cNvPr>
          <p:cNvCxnSpPr>
            <a:cxnSpLocks/>
          </p:cNvCxnSpPr>
          <p:nvPr/>
        </p:nvCxnSpPr>
        <p:spPr>
          <a:xfrm>
            <a:off x="665815" y="4568133"/>
            <a:ext cx="3796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122">
            <a:extLst>
              <a:ext uri="{FF2B5EF4-FFF2-40B4-BE49-F238E27FC236}">
                <a16:creationId xmlns:a16="http://schemas.microsoft.com/office/drawing/2014/main" id="{E27C59FE-A5FB-44A8-B2AA-6B42EB5121C0}"/>
              </a:ext>
            </a:extLst>
          </p:cNvPr>
          <p:cNvSpPr/>
          <p:nvPr/>
        </p:nvSpPr>
        <p:spPr>
          <a:xfrm>
            <a:off x="2132216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23">
            <a:extLst>
              <a:ext uri="{FF2B5EF4-FFF2-40B4-BE49-F238E27FC236}">
                <a16:creationId xmlns:a16="http://schemas.microsoft.com/office/drawing/2014/main" id="{E6F1B044-47AF-4083-B0CA-9105A4EA05FA}"/>
              </a:ext>
            </a:extLst>
          </p:cNvPr>
          <p:cNvSpPr/>
          <p:nvPr/>
        </p:nvSpPr>
        <p:spPr>
          <a:xfrm>
            <a:off x="1640614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39" name="모서리가 둥근 직사각형 124">
            <a:extLst>
              <a:ext uri="{FF2B5EF4-FFF2-40B4-BE49-F238E27FC236}">
                <a16:creationId xmlns:a16="http://schemas.microsoft.com/office/drawing/2014/main" id="{F3CEF8E3-8F0C-429C-9ADD-20A2705E9DE4}"/>
              </a:ext>
            </a:extLst>
          </p:cNvPr>
          <p:cNvSpPr/>
          <p:nvPr/>
        </p:nvSpPr>
        <p:spPr>
          <a:xfrm>
            <a:off x="2685738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A8550BAF-2608-4D8E-BC90-1FE9E63E82EA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763141DF-0EAD-49DD-A0ED-EF33403F16A4}"/>
              </a:ext>
            </a:extLst>
          </p:cNvPr>
          <p:cNvCxnSpPr>
            <a:cxnSpLocks/>
          </p:cNvCxnSpPr>
          <p:nvPr/>
        </p:nvCxnSpPr>
        <p:spPr>
          <a:xfrm>
            <a:off x="1031475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126">
            <a:extLst>
              <a:ext uri="{FF2B5EF4-FFF2-40B4-BE49-F238E27FC236}">
                <a16:creationId xmlns:a16="http://schemas.microsoft.com/office/drawing/2014/main" id="{8B18DDEE-2DD3-4AEF-BC8C-7F54F71D2332}"/>
              </a:ext>
            </a:extLst>
          </p:cNvPr>
          <p:cNvSpPr/>
          <p:nvPr/>
        </p:nvSpPr>
        <p:spPr>
          <a:xfrm>
            <a:off x="1038675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49D0D705-1CE5-4B02-8B6A-3F1E65D435FC}"/>
              </a:ext>
            </a:extLst>
          </p:cNvPr>
          <p:cNvSpPr txBox="1">
            <a:spLocks/>
          </p:cNvSpPr>
          <p:nvPr/>
        </p:nvSpPr>
        <p:spPr>
          <a:xfrm>
            <a:off x="1035507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sp>
        <p:nvSpPr>
          <p:cNvPr id="65" name="직사각형 64">
            <a:hlinkClick r:id="rId15"/>
            <a:extLst>
              <a:ext uri="{FF2B5EF4-FFF2-40B4-BE49-F238E27FC236}">
                <a16:creationId xmlns:a16="http://schemas.microsoft.com/office/drawing/2014/main" id="{F80DB144-CBC5-406B-8ADE-86DA8AF532EF}"/>
              </a:ext>
            </a:extLst>
          </p:cNvPr>
          <p:cNvSpPr/>
          <p:nvPr/>
        </p:nvSpPr>
        <p:spPr>
          <a:xfrm>
            <a:off x="2635738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746C53E-A699-4B37-A029-5FE9DCD2BDAD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0F020014-2E73-44BB-A6EF-3092E81FD0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D967D6AE-B3C6-44D5-AF4A-B9C4FF787D3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9E5902FE-4290-4617-8778-CD056BE8AE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534B6BF8-2E77-46A7-9D93-82CAE236A06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8D33BE87-072F-4513-A2AC-CCEDAFEB522E}"/>
              </a:ext>
            </a:extLst>
          </p:cNvPr>
          <p:cNvGrpSpPr/>
          <p:nvPr/>
        </p:nvGrpSpPr>
        <p:grpSpPr>
          <a:xfrm>
            <a:off x="3365350" y="5436453"/>
            <a:ext cx="180001" cy="180001"/>
            <a:chOff x="7544200" y="5288276"/>
            <a:chExt cx="180001" cy="180001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27EFAEA8-C256-4918-B95E-942BF5E8C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C46955F6-42DA-4127-9A01-865258A6EAA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71FDB9AD-8F8A-49C1-BE95-4A909416A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8DB82FA1-C0F8-41FE-A22A-446E80E2B5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9" name="그림 88">
            <a:hlinkClick r:id="rId16"/>
            <a:extLst>
              <a:ext uri="{FF2B5EF4-FFF2-40B4-BE49-F238E27FC236}">
                <a16:creationId xmlns:a16="http://schemas.microsoft.com/office/drawing/2014/main" id="{3F3486D6-CFB2-4A5A-836C-47F7F9D4728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23438"/>
            <a:ext cx="1111004" cy="1111004"/>
          </a:xfrm>
          <a:prstGeom prst="rect">
            <a:avLst/>
          </a:prstGeom>
        </p:spPr>
      </p:pic>
      <p:pic>
        <p:nvPicPr>
          <p:cNvPr id="90" name="그림 89">
            <a:hlinkClick r:id="rId16"/>
            <a:extLst>
              <a:ext uri="{FF2B5EF4-FFF2-40B4-BE49-F238E27FC236}">
                <a16:creationId xmlns:a16="http://schemas.microsoft.com/office/drawing/2014/main" id="{F95D53F4-8825-4A9C-B084-24C8B30AE30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5248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D3F0036F-DC6D-42D8-B75C-19304D2259B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2384200" cy="2880000"/>
          </a:xfrm>
          <a:prstGeom prst="rect">
            <a:avLst/>
          </a:prstGeom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9A234ADB-F902-40BA-960C-006DC4671C28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3700" y="1520824"/>
            <a:ext cx="2384202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69A6F2E-015D-4FFA-8089-6760E72D2F41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9414" y="1520824"/>
            <a:ext cx="2384200" cy="2880000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73E56F2A-C8CD-42D5-A9F2-28D56A0E6F70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12880" y="1520824"/>
            <a:ext cx="2801770" cy="2880000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971C871F-DD5F-4F12-B585-5D08AC3EAFF0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8899" y="1520824"/>
            <a:ext cx="2801768" cy="288000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2EFF713D-366D-474E-9048-FBEA57770F1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23" action="ppaction://hlinksldjump"/>
            <a:extLst>
              <a:ext uri="{FF2B5EF4-FFF2-40B4-BE49-F238E27FC236}">
                <a16:creationId xmlns:a16="http://schemas.microsoft.com/office/drawing/2014/main" id="{482BD011-1957-4095-A023-AB3E27A8A27C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hlinkClick r:id="rId24" action="ppaction://hlinksldjump"/>
            <a:extLst>
              <a:ext uri="{FF2B5EF4-FFF2-40B4-BE49-F238E27FC236}">
                <a16:creationId xmlns:a16="http://schemas.microsoft.com/office/drawing/2014/main" id="{060848B9-D636-4EAE-9E89-A6E6D383087B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5" action="ppaction://hlinksldjump"/>
            <a:extLst>
              <a:ext uri="{FF2B5EF4-FFF2-40B4-BE49-F238E27FC236}">
                <a16:creationId xmlns:a16="http://schemas.microsoft.com/office/drawing/2014/main" id="{98418368-0C7A-4DA7-8AEB-105E7364F61F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사각형: 둥근 모서리 105">
            <a:hlinkClick r:id="rId26" action="ppaction://hlinksldjump"/>
            <a:extLst>
              <a:ext uri="{FF2B5EF4-FFF2-40B4-BE49-F238E27FC236}">
                <a16:creationId xmlns:a16="http://schemas.microsoft.com/office/drawing/2014/main" id="{77E94772-5E7E-4D8B-B7F4-7CB81022FE30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8">
            <a:hlinkClick r:id="rId27" action="ppaction://hlinksldjump"/>
            <a:extLst>
              <a:ext uri="{FF2B5EF4-FFF2-40B4-BE49-F238E27FC236}">
                <a16:creationId xmlns:a16="http://schemas.microsoft.com/office/drawing/2014/main" id="{37278706-8D4D-43E6-B134-5002C6D1173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">
            <a:hlinkClick r:id="rId28" action="ppaction://hlinksldjump"/>
            <a:extLst>
              <a:ext uri="{FF2B5EF4-FFF2-40B4-BE49-F238E27FC236}">
                <a16:creationId xmlns:a16="http://schemas.microsoft.com/office/drawing/2014/main" id="{E735093F-42C4-4D44-88B8-9B6EA365724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: 도형 113">
            <a:hlinkClick r:id="rId29" action="ppaction://hlinksldjump"/>
            <a:extLst>
              <a:ext uri="{FF2B5EF4-FFF2-40B4-BE49-F238E27FC236}">
                <a16:creationId xmlns:a16="http://schemas.microsoft.com/office/drawing/2014/main" id="{077741DF-979C-4E25-9B76-4BC57C10242E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hlinkClick r:id="rId30" action="ppaction://hlinksldjump"/>
            <a:extLst>
              <a:ext uri="{FF2B5EF4-FFF2-40B4-BE49-F238E27FC236}">
                <a16:creationId xmlns:a16="http://schemas.microsoft.com/office/drawing/2014/main" id="{A97F4C12-A8A1-4456-8286-52E630C89F61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: 도형 115">
            <a:hlinkClick r:id="rId31" action="ppaction://hlinksldjump"/>
            <a:extLst>
              <a:ext uri="{FF2B5EF4-FFF2-40B4-BE49-F238E27FC236}">
                <a16:creationId xmlns:a16="http://schemas.microsoft.com/office/drawing/2014/main" id="{6CB351ED-A673-45E2-A260-E78A200F72DC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: 도형 116">
            <a:hlinkClick r:id="rId32" action="ppaction://hlinksldjump"/>
            <a:extLst>
              <a:ext uri="{FF2B5EF4-FFF2-40B4-BE49-F238E27FC236}">
                <a16:creationId xmlns:a16="http://schemas.microsoft.com/office/drawing/2014/main" id="{18EFB59C-EC25-42D8-A9DD-410001BDB999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hlinkClick r:id="rId33" action="ppaction://hlinksldjump"/>
            <a:extLst>
              <a:ext uri="{FF2B5EF4-FFF2-40B4-BE49-F238E27FC236}">
                <a16:creationId xmlns:a16="http://schemas.microsoft.com/office/drawing/2014/main" id="{13F55B36-0859-4811-B12E-9638FB75F1FD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: 도형 118">
            <a:hlinkClick r:id="rId34" action="ppaction://hlinksldjump"/>
            <a:extLst>
              <a:ext uri="{FF2B5EF4-FFF2-40B4-BE49-F238E27FC236}">
                <a16:creationId xmlns:a16="http://schemas.microsoft.com/office/drawing/2014/main" id="{BD020AAB-A4D2-425B-9D09-3FC4D0C87248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자유형: 도형 119">
            <a:hlinkClick r:id="rId35" action="ppaction://hlinksldjump"/>
            <a:extLst>
              <a:ext uri="{FF2B5EF4-FFF2-40B4-BE49-F238E27FC236}">
                <a16:creationId xmlns:a16="http://schemas.microsoft.com/office/drawing/2014/main" id="{60724C0F-07BE-4D94-8B3A-07FD7FCF8027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hlinkClick r:id="rId36" action="ppaction://hlinksldjump"/>
            <a:extLst>
              <a:ext uri="{FF2B5EF4-FFF2-40B4-BE49-F238E27FC236}">
                <a16:creationId xmlns:a16="http://schemas.microsoft.com/office/drawing/2014/main" id="{AFBB556D-AA29-4EDA-B350-1ED64553FE43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자유형: 도형 121">
            <a:hlinkClick r:id="rId37" action="ppaction://hlinksldjump"/>
            <a:extLst>
              <a:ext uri="{FF2B5EF4-FFF2-40B4-BE49-F238E27FC236}">
                <a16:creationId xmlns:a16="http://schemas.microsoft.com/office/drawing/2014/main" id="{C620618E-32F7-462B-8CA3-589A8B82B264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3209F83E-8869-494A-910C-E44510CCB4BD}"/>
              </a:ext>
            </a:extLst>
          </p:cNvPr>
          <p:cNvGrpSpPr/>
          <p:nvPr/>
        </p:nvGrpSpPr>
        <p:grpSpPr>
          <a:xfrm>
            <a:off x="10136630" y="5436453"/>
            <a:ext cx="180001" cy="180001"/>
            <a:chOff x="7544200" y="5288276"/>
            <a:chExt cx="180001" cy="180001"/>
          </a:xfrm>
        </p:grpSpPr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F51B98AC-7586-457A-926B-D6BA2CE27C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6B48B1F3-7DC8-4261-82F5-0E77D305202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70A1CA15-8C22-482F-B1B2-28EE13DAEF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1E46775E-CC7C-4995-B599-E707B2779B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027479B0-CC9E-4EFB-A55B-3CE307B3763F}"/>
              </a:ext>
            </a:extLst>
          </p:cNvPr>
          <p:cNvGrpSpPr/>
          <p:nvPr/>
        </p:nvGrpSpPr>
        <p:grpSpPr>
          <a:xfrm>
            <a:off x="7487155" y="4483887"/>
            <a:ext cx="2649475" cy="1909749"/>
            <a:chOff x="7442452" y="4483887"/>
            <a:chExt cx="2649475" cy="1909749"/>
          </a:xfrm>
        </p:grpSpPr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83085ED0-5117-49BF-B64A-ACD6AE89643D}"/>
                </a:ext>
              </a:extLst>
            </p:cNvPr>
            <p:cNvCxnSpPr>
              <a:cxnSpLocks/>
            </p:cNvCxnSpPr>
            <p:nvPr/>
          </p:nvCxnSpPr>
          <p:spPr>
            <a:xfrm>
              <a:off x="7574039" y="4568133"/>
              <a:ext cx="2376102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모서리가 둥근 직사각형 128">
              <a:extLst>
                <a:ext uri="{FF2B5EF4-FFF2-40B4-BE49-F238E27FC236}">
                  <a16:creationId xmlns:a16="http://schemas.microsoft.com/office/drawing/2014/main" id="{B116C2B3-F43E-43BE-BB14-8B6D564A71B7}"/>
                </a:ext>
              </a:extLst>
            </p:cNvPr>
            <p:cNvSpPr/>
            <p:nvPr/>
          </p:nvSpPr>
          <p:spPr>
            <a:xfrm>
              <a:off x="8330090" y="4483887"/>
              <a:ext cx="864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>
              <a:extLst>
                <a:ext uri="{FF2B5EF4-FFF2-40B4-BE49-F238E27FC236}">
                  <a16:creationId xmlns:a16="http://schemas.microsoft.com/office/drawing/2014/main" id="{8F033261-7924-4713-A87F-CDC3253B2A9F}"/>
                </a:ext>
              </a:extLst>
            </p:cNvPr>
            <p:cNvSpPr txBox="1">
              <a:spLocks/>
            </p:cNvSpPr>
            <p:nvPr/>
          </p:nvSpPr>
          <p:spPr>
            <a:xfrm>
              <a:off x="9046669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3" name="내용 개체 틀 4">
              <a:extLst>
                <a:ext uri="{FF2B5EF4-FFF2-40B4-BE49-F238E27FC236}">
                  <a16:creationId xmlns:a16="http://schemas.microsoft.com/office/drawing/2014/main" id="{92D34934-0ED8-4FF8-9682-ADBA7FC5EA13}"/>
                </a:ext>
              </a:extLst>
            </p:cNvPr>
            <p:cNvSpPr txBox="1">
              <a:spLocks/>
            </p:cNvSpPr>
            <p:nvPr/>
          </p:nvSpPr>
          <p:spPr>
            <a:xfrm>
              <a:off x="8084068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24" name="그림 123">
              <a:hlinkClick r:id="rId38"/>
              <a:extLst>
                <a:ext uri="{FF2B5EF4-FFF2-40B4-BE49-F238E27FC236}">
                  <a16:creationId xmlns:a16="http://schemas.microsoft.com/office/drawing/2014/main" id="{7285CF1F-760E-4D3A-9CCE-F04AC9A51B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58592" y="4957642"/>
              <a:ext cx="654120" cy="283696"/>
            </a:xfrm>
            <a:prstGeom prst="rect">
              <a:avLst/>
            </a:prstGeom>
          </p:spPr>
        </p:pic>
        <p:sp>
          <p:nvSpPr>
            <p:cNvPr id="125" name="내용 개체 틀 4">
              <a:extLst>
                <a:ext uri="{FF2B5EF4-FFF2-40B4-BE49-F238E27FC236}">
                  <a16:creationId xmlns:a16="http://schemas.microsoft.com/office/drawing/2014/main" id="{78FA2D77-FD71-4612-8E8E-005397401217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6" name="그림 125">
              <a:hlinkClick r:id="rId6"/>
              <a:extLst>
                <a:ext uri="{FF2B5EF4-FFF2-40B4-BE49-F238E27FC236}">
                  <a16:creationId xmlns:a16="http://schemas.microsoft.com/office/drawing/2014/main" id="{352FCEA6-2524-445B-9E7D-26E515ED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42452" y="5308702"/>
              <a:ext cx="686400" cy="459297"/>
            </a:xfrm>
            <a:prstGeom prst="rect">
              <a:avLst/>
            </a:prstGeom>
          </p:spPr>
        </p:pic>
        <p:sp>
          <p:nvSpPr>
            <p:cNvPr id="127" name="내용 개체 틀 4">
              <a:extLst>
                <a:ext uri="{FF2B5EF4-FFF2-40B4-BE49-F238E27FC236}">
                  <a16:creationId xmlns:a16="http://schemas.microsoft.com/office/drawing/2014/main" id="{40D68B7C-0530-4715-9179-5C62191062D9}"/>
                </a:ext>
              </a:extLst>
            </p:cNvPr>
            <p:cNvSpPr txBox="1">
              <a:spLocks/>
            </p:cNvSpPr>
            <p:nvPr/>
          </p:nvSpPr>
          <p:spPr>
            <a:xfrm>
              <a:off x="7505357" y="5771624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38"/>
              <a:extLst>
                <a:ext uri="{FF2B5EF4-FFF2-40B4-BE49-F238E27FC236}">
                  <a16:creationId xmlns:a16="http://schemas.microsoft.com/office/drawing/2014/main" id="{B295742E-D1DF-4210-8837-5B755550EF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4" y="4957642"/>
              <a:ext cx="654120" cy="283696"/>
            </a:xfrm>
            <a:prstGeom prst="rect">
              <a:avLst/>
            </a:prstGeom>
          </p:spPr>
        </p:pic>
        <p:sp>
          <p:nvSpPr>
            <p:cNvPr id="129" name="내용 개체 틀 4">
              <a:extLst>
                <a:ext uri="{FF2B5EF4-FFF2-40B4-BE49-F238E27FC236}">
                  <a16:creationId xmlns:a16="http://schemas.microsoft.com/office/drawing/2014/main" id="{C8188F45-DE36-4401-94D8-3E0E2F19E1D0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30" name="그림 129">
              <a:hlinkClick r:id="rId11"/>
              <a:extLst>
                <a:ext uri="{FF2B5EF4-FFF2-40B4-BE49-F238E27FC236}">
                  <a16:creationId xmlns:a16="http://schemas.microsoft.com/office/drawing/2014/main" id="{9941849E-0262-463E-8F37-3B8294C096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6487" y="5326288"/>
              <a:ext cx="716594" cy="724394"/>
            </a:xfrm>
            <a:prstGeom prst="rect">
              <a:avLst/>
            </a:prstGeom>
          </p:spPr>
        </p:pic>
        <p:sp>
          <p:nvSpPr>
            <p:cNvPr id="131" name="내용 개체 틀 4">
              <a:extLst>
                <a:ext uri="{FF2B5EF4-FFF2-40B4-BE49-F238E27FC236}">
                  <a16:creationId xmlns:a16="http://schemas.microsoft.com/office/drawing/2014/main" id="{9D60CAED-D033-45CE-9409-4B2F55EE13F3}"/>
                </a:ext>
              </a:extLst>
            </p:cNvPr>
            <p:cNvSpPr txBox="1">
              <a:spLocks/>
            </p:cNvSpPr>
            <p:nvPr/>
          </p:nvSpPr>
          <p:spPr>
            <a:xfrm>
              <a:off x="8454489" y="6080017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2" name="모서리가 둥근 직사각형 145">
              <a:extLst>
                <a:ext uri="{FF2B5EF4-FFF2-40B4-BE49-F238E27FC236}">
                  <a16:creationId xmlns:a16="http://schemas.microsoft.com/office/drawing/2014/main" id="{CD3A3CD3-73D4-447A-85AB-29D1B822A619}"/>
                </a:ext>
              </a:extLst>
            </p:cNvPr>
            <p:cNvSpPr/>
            <p:nvPr/>
          </p:nvSpPr>
          <p:spPr>
            <a:xfrm>
              <a:off x="7479652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</a:t>
              </a:r>
            </a:p>
          </p:txBody>
        </p:sp>
        <p:pic>
          <p:nvPicPr>
            <p:cNvPr id="133" name="그림 132">
              <a:hlinkClick r:id="rId38"/>
              <a:extLst>
                <a:ext uri="{FF2B5EF4-FFF2-40B4-BE49-F238E27FC236}">
                  <a16:creationId xmlns:a16="http://schemas.microsoft.com/office/drawing/2014/main" id="{254C39F6-977E-41C5-8ECD-63164A4AFC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8177" y="4957642"/>
              <a:ext cx="654120" cy="283696"/>
            </a:xfrm>
            <a:prstGeom prst="rect">
              <a:avLst/>
            </a:prstGeom>
          </p:spPr>
        </p:pic>
        <p:sp>
          <p:nvSpPr>
            <p:cNvPr id="134" name="내용 개체 틀 4">
              <a:extLst>
                <a:ext uri="{FF2B5EF4-FFF2-40B4-BE49-F238E27FC236}">
                  <a16:creationId xmlns:a16="http://schemas.microsoft.com/office/drawing/2014/main" id="{DE3D00DF-6DAF-4B4A-9304-D8ED3A7EAE5F}"/>
                </a:ext>
              </a:extLst>
            </p:cNvPr>
            <p:cNvSpPr txBox="1">
              <a:spLocks/>
            </p:cNvSpPr>
            <p:nvPr/>
          </p:nvSpPr>
          <p:spPr>
            <a:xfrm>
              <a:off x="9414942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882FCA12-0D7E-428F-A295-5BBBE15E71AE}"/>
                </a:ext>
              </a:extLst>
            </p:cNvPr>
            <p:cNvGrpSpPr/>
            <p:nvPr/>
          </p:nvGrpSpPr>
          <p:grpSpPr>
            <a:xfrm>
              <a:off x="9339284" y="5317349"/>
              <a:ext cx="711906" cy="928610"/>
              <a:chOff x="9234545" y="5320426"/>
              <a:chExt cx="711906" cy="928610"/>
            </a:xfrm>
          </p:grpSpPr>
          <p:pic>
            <p:nvPicPr>
              <p:cNvPr id="139" name="그림 138">
                <a:extLst>
                  <a:ext uri="{FF2B5EF4-FFF2-40B4-BE49-F238E27FC236}">
                    <a16:creationId xmlns:a16="http://schemas.microsoft.com/office/drawing/2014/main" id="{E6D8E816-2AB9-47E0-BD4A-6730F12507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140" name="그림 139">
                <a:extLst>
                  <a:ext uri="{FF2B5EF4-FFF2-40B4-BE49-F238E27FC236}">
                    <a16:creationId xmlns:a16="http://schemas.microsoft.com/office/drawing/2014/main" id="{F2C8EFA7-E863-488A-AD1C-17814469EF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141" name="그림 140">
                <a:extLst>
                  <a:ext uri="{FF2B5EF4-FFF2-40B4-BE49-F238E27FC236}">
                    <a16:creationId xmlns:a16="http://schemas.microsoft.com/office/drawing/2014/main" id="{93E3630F-A7A0-45E4-8329-916011473D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136" name="모서리가 둥근 직사각형 149">
              <a:extLst>
                <a:ext uri="{FF2B5EF4-FFF2-40B4-BE49-F238E27FC236}">
                  <a16:creationId xmlns:a16="http://schemas.microsoft.com/office/drawing/2014/main" id="{1796F7D5-B82E-4EE2-9725-27FB6874B34C}"/>
                </a:ext>
              </a:extLst>
            </p:cNvPr>
            <p:cNvSpPr/>
            <p:nvPr/>
          </p:nvSpPr>
          <p:spPr>
            <a:xfrm>
              <a:off x="8425621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SBP-300CMI</a:t>
              </a:r>
            </a:p>
          </p:txBody>
        </p:sp>
        <p:sp>
          <p:nvSpPr>
            <p:cNvPr id="137" name="내용 개체 틀 4">
              <a:extLst>
                <a:ext uri="{FF2B5EF4-FFF2-40B4-BE49-F238E27FC236}">
                  <a16:creationId xmlns:a16="http://schemas.microsoft.com/office/drawing/2014/main" id="{87AAA2FD-B688-496A-90B0-2A76D1104964}"/>
                </a:ext>
              </a:extLst>
            </p:cNvPr>
            <p:cNvSpPr txBox="1">
              <a:spLocks/>
            </p:cNvSpPr>
            <p:nvPr/>
          </p:nvSpPr>
          <p:spPr>
            <a:xfrm>
              <a:off x="9412004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>
              <a:hlinkClick r:id="rId15"/>
              <a:extLst>
                <a:ext uri="{FF2B5EF4-FFF2-40B4-BE49-F238E27FC236}">
                  <a16:creationId xmlns:a16="http://schemas.microsoft.com/office/drawing/2014/main" id="{617D6371-74A6-4787-ADDC-35A5E724DBCD}"/>
                </a:ext>
              </a:extLst>
            </p:cNvPr>
            <p:cNvSpPr/>
            <p:nvPr/>
          </p:nvSpPr>
          <p:spPr>
            <a:xfrm>
              <a:off x="9370781" y="5317349"/>
              <a:ext cx="721146" cy="927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A6E5035E-7F0B-4196-8402-41673C6AC44A}"/>
              </a:ext>
            </a:extLst>
          </p:cNvPr>
          <p:cNvCxnSpPr>
            <a:cxnSpLocks/>
          </p:cNvCxnSpPr>
          <p:nvPr/>
        </p:nvCxnSpPr>
        <p:spPr>
          <a:xfrm>
            <a:off x="6298427" y="4568133"/>
            <a:ext cx="1079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모서리가 둥근 직사각형 126">
            <a:extLst>
              <a:ext uri="{FF2B5EF4-FFF2-40B4-BE49-F238E27FC236}">
                <a16:creationId xmlns:a16="http://schemas.microsoft.com/office/drawing/2014/main" id="{F760FB1B-C391-412D-8F25-32C381A91ADA}"/>
              </a:ext>
            </a:extLst>
          </p:cNvPr>
          <p:cNvSpPr/>
          <p:nvPr/>
        </p:nvSpPr>
        <p:spPr>
          <a:xfrm>
            <a:off x="6362432" y="4483887"/>
            <a:ext cx="951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3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Converter</a:t>
            </a:r>
          </a:p>
        </p:txBody>
      </p:sp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9C1C0D4A-27CA-4284-9106-13986AA93EA6}"/>
              </a:ext>
            </a:extLst>
          </p:cNvPr>
          <p:cNvSpPr txBox="1">
            <a:spLocks/>
          </p:cNvSpPr>
          <p:nvPr/>
        </p:nvSpPr>
        <p:spPr>
          <a:xfrm>
            <a:off x="717558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45" name="그림 144">
            <a:hlinkClick r:id="rId38"/>
            <a:extLst>
              <a:ext uri="{FF2B5EF4-FFF2-40B4-BE49-F238E27FC236}">
                <a16:creationId xmlns:a16="http://schemas.microsoft.com/office/drawing/2014/main" id="{EAB181D6-4637-4B12-8B2F-A4C02EA3B138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940" y="4957642"/>
            <a:ext cx="654120" cy="283696"/>
          </a:xfrm>
          <a:prstGeom prst="rect">
            <a:avLst/>
          </a:prstGeom>
        </p:spPr>
      </p:pic>
      <p:sp>
        <p:nvSpPr>
          <p:cNvPr id="146" name="내용 개체 틀 4">
            <a:extLst>
              <a:ext uri="{FF2B5EF4-FFF2-40B4-BE49-F238E27FC236}">
                <a16:creationId xmlns:a16="http://schemas.microsoft.com/office/drawing/2014/main" id="{AA15D925-5D03-4BBC-BA64-1886454F944A}"/>
              </a:ext>
            </a:extLst>
          </p:cNvPr>
          <p:cNvSpPr txBox="1">
            <a:spLocks/>
          </p:cNvSpPr>
          <p:nvPr/>
        </p:nvSpPr>
        <p:spPr>
          <a:xfrm>
            <a:off x="655770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7" name="그림 146">
            <a:hlinkClick r:id="rId40"/>
            <a:extLst>
              <a:ext uri="{FF2B5EF4-FFF2-40B4-BE49-F238E27FC236}">
                <a16:creationId xmlns:a16="http://schemas.microsoft.com/office/drawing/2014/main" id="{466CAB78-A686-4631-AB23-7FCE0EEC7ACF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178"/>
          <a:stretch/>
        </p:blipFill>
        <p:spPr>
          <a:xfrm>
            <a:off x="6608352" y="5324334"/>
            <a:ext cx="459297" cy="459297"/>
          </a:xfrm>
          <a:prstGeom prst="rect">
            <a:avLst/>
          </a:prstGeom>
        </p:spPr>
      </p:pic>
      <p:sp>
        <p:nvSpPr>
          <p:cNvPr id="148" name="내용 개체 틀 4">
            <a:extLst>
              <a:ext uri="{FF2B5EF4-FFF2-40B4-BE49-F238E27FC236}">
                <a16:creationId xmlns:a16="http://schemas.microsoft.com/office/drawing/2014/main" id="{5CA762A9-21FE-484D-AE15-A6709A1C101C}"/>
              </a:ext>
            </a:extLst>
          </p:cNvPr>
          <p:cNvSpPr txBox="1">
            <a:spLocks/>
          </p:cNvSpPr>
          <p:nvPr/>
        </p:nvSpPr>
        <p:spPr>
          <a:xfrm>
            <a:off x="6557705" y="556932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SBP-C15H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2812613-016D-46A0-96B1-6D540179C428}"/>
              </a:ext>
            </a:extLst>
          </p:cNvPr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0289"/>
          <a:stretch/>
        </p:blipFill>
        <p:spPr>
          <a:xfrm>
            <a:off x="6148385" y="1525360"/>
            <a:ext cx="2566990" cy="261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251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6FAEC781-8343-4263-82B5-A4F8C984B87B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6B650F1-FF27-4F27-AFCE-7CCBB8FE00F1}"/>
              </a:ext>
            </a:extLst>
          </p:cNvPr>
          <p:cNvGrpSpPr/>
          <p:nvPr/>
        </p:nvGrpSpPr>
        <p:grpSpPr>
          <a:xfrm>
            <a:off x="1834878" y="4483887"/>
            <a:ext cx="1111004" cy="1861311"/>
            <a:chOff x="1751652" y="4483887"/>
            <a:chExt cx="1111004" cy="1861311"/>
          </a:xfrm>
        </p:grpSpPr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1D489762-ADC8-4F28-851B-2A33189651F4}"/>
                </a:ext>
              </a:extLst>
            </p:cNvPr>
            <p:cNvCxnSpPr>
              <a:cxnSpLocks/>
            </p:cNvCxnSpPr>
            <p:nvPr/>
          </p:nvCxnSpPr>
          <p:spPr>
            <a:xfrm>
              <a:off x="1824688" y="4573887"/>
              <a:ext cx="964932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모서리가 둥근 직사각형 44">
              <a:extLst>
                <a:ext uri="{FF2B5EF4-FFF2-40B4-BE49-F238E27FC236}">
                  <a16:creationId xmlns:a16="http://schemas.microsoft.com/office/drawing/2014/main" id="{AE40BA6D-416E-4A27-A9A2-59A934B6C956}"/>
                </a:ext>
              </a:extLst>
            </p:cNvPr>
            <p:cNvSpPr/>
            <p:nvPr/>
          </p:nvSpPr>
          <p:spPr>
            <a:xfrm>
              <a:off x="1977748" y="4483887"/>
              <a:ext cx="65881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>
              <a:extLst>
                <a:ext uri="{FF2B5EF4-FFF2-40B4-BE49-F238E27FC236}">
                  <a16:creationId xmlns:a16="http://schemas.microsoft.com/office/drawing/2014/main" id="{D1F70913-248B-4EE0-8100-16177E876075}"/>
                </a:ext>
              </a:extLst>
            </p:cNvPr>
            <p:cNvSpPr txBox="1">
              <a:spLocks/>
            </p:cNvSpPr>
            <p:nvPr/>
          </p:nvSpPr>
          <p:spPr>
            <a:xfrm>
              <a:off x="1771483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SBD-110GP1</a:t>
              </a:r>
            </a:p>
          </p:txBody>
        </p:sp>
        <p:pic>
          <p:nvPicPr>
            <p:cNvPr id="74" name="그림 73">
              <a:hlinkClick r:id="rId2"/>
              <a:extLst>
                <a:ext uri="{FF2B5EF4-FFF2-40B4-BE49-F238E27FC236}">
                  <a16:creationId xmlns:a16="http://schemas.microsoft.com/office/drawing/2014/main" id="{76EF0353-00F4-4C70-8065-6EAAFDE181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834" t="-4834" r="-4834" b="-4834"/>
            <a:stretch/>
          </p:blipFill>
          <p:spPr>
            <a:xfrm>
              <a:off x="1751652" y="4819495"/>
              <a:ext cx="1111004" cy="1111004"/>
            </a:xfrm>
            <a:prstGeom prst="rect">
              <a:avLst/>
            </a:prstGeom>
          </p:spPr>
        </p:pic>
      </p:grpSp>
      <p:sp>
        <p:nvSpPr>
          <p:cNvPr id="137" name="타원 136">
            <a:extLst>
              <a:ext uri="{FF2B5EF4-FFF2-40B4-BE49-F238E27FC236}">
                <a16:creationId xmlns:a16="http://schemas.microsoft.com/office/drawing/2014/main" id="{6603093D-C9F0-41C2-9D34-A4CF93FA3741}"/>
              </a:ext>
            </a:extLst>
          </p:cNvPr>
          <p:cNvSpPr>
            <a:spLocks noChangeAspect="1"/>
          </p:cNvSpPr>
          <p:nvPr/>
        </p:nvSpPr>
        <p:spPr>
          <a:xfrm>
            <a:off x="2842342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EB4037F-0258-4823-B042-8DF40A348DEF}"/>
              </a:ext>
            </a:extLst>
          </p:cNvPr>
          <p:cNvGrpSpPr/>
          <p:nvPr/>
        </p:nvGrpSpPr>
        <p:grpSpPr>
          <a:xfrm>
            <a:off x="3001286" y="4483887"/>
            <a:ext cx="1111004" cy="1861311"/>
            <a:chOff x="2900473" y="4483887"/>
            <a:chExt cx="1111004" cy="1861311"/>
          </a:xfrm>
        </p:grpSpPr>
        <p:sp>
          <p:nvSpPr>
            <p:cNvPr id="134" name="내용 개체 틀 4">
              <a:extLst>
                <a:ext uri="{FF2B5EF4-FFF2-40B4-BE49-F238E27FC236}">
                  <a16:creationId xmlns:a16="http://schemas.microsoft.com/office/drawing/2014/main" id="{AD693CA8-2A9E-4F12-8257-C9C332107904}"/>
                </a:ext>
              </a:extLst>
            </p:cNvPr>
            <p:cNvSpPr txBox="1">
              <a:spLocks/>
            </p:cNvSpPr>
            <p:nvPr/>
          </p:nvSpPr>
          <p:spPr>
            <a:xfrm>
              <a:off x="2920304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SBV-A14B</a:t>
              </a:r>
            </a:p>
          </p:txBody>
        </p:sp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0D89A995-8A5F-43F2-891E-54220F51A76A}"/>
                </a:ext>
              </a:extLst>
            </p:cNvPr>
            <p:cNvCxnSpPr>
              <a:cxnSpLocks/>
            </p:cNvCxnSpPr>
            <p:nvPr/>
          </p:nvCxnSpPr>
          <p:spPr>
            <a:xfrm>
              <a:off x="2952182" y="4573887"/>
              <a:ext cx="1007587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모서리가 둥근 직사각형 66">
              <a:extLst>
                <a:ext uri="{FF2B5EF4-FFF2-40B4-BE49-F238E27FC236}">
                  <a16:creationId xmlns:a16="http://schemas.microsoft.com/office/drawing/2014/main" id="{A4699761-0B8A-41D5-9845-444FF2C88DA5}"/>
                </a:ext>
              </a:extLst>
            </p:cNvPr>
            <p:cNvSpPr/>
            <p:nvPr/>
          </p:nvSpPr>
          <p:spPr>
            <a:xfrm>
              <a:off x="3165595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8" name="그림 137">
              <a:hlinkClick r:id="rId4"/>
              <a:extLst>
                <a:ext uri="{FF2B5EF4-FFF2-40B4-BE49-F238E27FC236}">
                  <a16:creationId xmlns:a16="http://schemas.microsoft.com/office/drawing/2014/main" id="{37397A8D-7CAF-49DF-8D00-AAD3ECCF2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0473" y="4823438"/>
              <a:ext cx="1111004" cy="1111004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1C928FD9-F46A-44CD-862D-C8AA7FDAC8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2D5E7BB-B2B4-4052-92CF-BA7D26E9B8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19" y="1520824"/>
            <a:ext cx="3722161" cy="28800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D2F35D77-625C-4F90-885C-CA43725A36B5}"/>
              </a:ext>
            </a:extLst>
          </p:cNvPr>
          <p:cNvGrpSpPr/>
          <p:nvPr/>
        </p:nvGrpSpPr>
        <p:grpSpPr>
          <a:xfrm>
            <a:off x="1677871" y="2105182"/>
            <a:ext cx="1107176" cy="617979"/>
            <a:chOff x="3668457" y="-634371"/>
            <a:chExt cx="1107176" cy="617979"/>
          </a:xfrm>
        </p:grpSpPr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1C6B139A-BA62-4D2E-B64A-93553CDA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8457" y="-494786"/>
              <a:ext cx="498254" cy="478394"/>
            </a:xfrm>
            <a:prstGeom prst="rect">
              <a:avLst/>
            </a:prstGeom>
          </p:spPr>
        </p:pic>
        <p:cxnSp>
          <p:nvCxnSpPr>
            <p:cNvPr id="77" name="꺾인 연결선 104">
              <a:extLst>
                <a:ext uri="{FF2B5EF4-FFF2-40B4-BE49-F238E27FC236}">
                  <a16:creationId xmlns:a16="http://schemas.microsoft.com/office/drawing/2014/main" id="{DEE70D51-F922-4208-A9AA-A8B47AA31B64}"/>
                </a:ext>
              </a:extLst>
            </p:cNvPr>
            <p:cNvCxnSpPr/>
            <p:nvPr/>
          </p:nvCxnSpPr>
          <p:spPr>
            <a:xfrm flipV="1">
              <a:off x="4079329" y="-58687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내용 개체 틀 4">
              <a:extLst>
                <a:ext uri="{FF2B5EF4-FFF2-40B4-BE49-F238E27FC236}">
                  <a16:creationId xmlns:a16="http://schemas.microsoft.com/office/drawing/2014/main" id="{2E906F25-5150-4C85-B693-78EA643931E4}"/>
                </a:ext>
              </a:extLst>
            </p:cNvPr>
            <p:cNvSpPr txBox="1">
              <a:spLocks/>
            </p:cNvSpPr>
            <p:nvPr/>
          </p:nvSpPr>
          <p:spPr>
            <a:xfrm>
              <a:off x="4230632" y="-63437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B333D0D0-EEDE-4771-A8BC-DEDC7C80846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3722160" cy="2880000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F818A1F4-0F63-481A-AECE-4ADB770910B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자유형: 도형 38">
            <a:hlinkClick r:id="rId11" action="ppaction://hlinksldjump"/>
            <a:extLst>
              <a:ext uri="{FF2B5EF4-FFF2-40B4-BE49-F238E27FC236}">
                <a16:creationId xmlns:a16="http://schemas.microsoft.com/office/drawing/2014/main" id="{4812AEA8-9785-493C-A727-6C1ABFF9AC74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직사각형 39">
            <a:hlinkClick r:id="rId12" action="ppaction://hlinksldjump"/>
            <a:extLst>
              <a:ext uri="{FF2B5EF4-FFF2-40B4-BE49-F238E27FC236}">
                <a16:creationId xmlns:a16="http://schemas.microsoft.com/office/drawing/2014/main" id="{702862EF-85D0-415F-B4B6-A717BDD29F74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: 도형 40">
            <a:hlinkClick r:id="rId13" action="ppaction://hlinksldjump"/>
            <a:extLst>
              <a:ext uri="{FF2B5EF4-FFF2-40B4-BE49-F238E27FC236}">
                <a16:creationId xmlns:a16="http://schemas.microsoft.com/office/drawing/2014/main" id="{64B2040B-11AB-40D0-985F-B1BF2C60E376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: 도형 44">
            <a:hlinkClick r:id="rId14" action="ppaction://hlinksldjump"/>
            <a:extLst>
              <a:ext uri="{FF2B5EF4-FFF2-40B4-BE49-F238E27FC236}">
                <a16:creationId xmlns:a16="http://schemas.microsoft.com/office/drawing/2014/main" id="{3FEA36E2-CA11-490E-8483-1A545AA0C2ED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직사각형 45">
            <a:hlinkClick r:id="rId15" action="ppaction://hlinksldjump"/>
            <a:extLst>
              <a:ext uri="{FF2B5EF4-FFF2-40B4-BE49-F238E27FC236}">
                <a16:creationId xmlns:a16="http://schemas.microsoft.com/office/drawing/2014/main" id="{B75FA9FC-1EC0-4A76-84F5-36AE848F48CC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: 도형 46">
            <a:hlinkClick r:id="rId16" action="ppaction://hlinksldjump"/>
            <a:extLst>
              <a:ext uri="{FF2B5EF4-FFF2-40B4-BE49-F238E27FC236}">
                <a16:creationId xmlns:a16="http://schemas.microsoft.com/office/drawing/2014/main" id="{5016FFAB-1851-4C90-9446-681874EDD2A3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사각형: 둥근 모서리 50">
            <a:hlinkClick r:id="rId17" action="ppaction://hlinksldjump"/>
            <a:extLst>
              <a:ext uri="{FF2B5EF4-FFF2-40B4-BE49-F238E27FC236}">
                <a16:creationId xmlns:a16="http://schemas.microsoft.com/office/drawing/2014/main" id="{BA54402C-5351-47BA-AD96-5EF97F2D33CA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FC942E21-2004-47E6-958A-972CFF5423E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343E70EB-B373-456F-93B5-BB630D9C024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8E895B8-CA50-4509-9A33-3D35DBC1F791}"/>
              </a:ext>
            </a:extLst>
          </p:cNvPr>
          <p:cNvGrpSpPr/>
          <p:nvPr/>
        </p:nvGrpSpPr>
        <p:grpSpPr>
          <a:xfrm>
            <a:off x="6189561" y="4487166"/>
            <a:ext cx="1272709" cy="1858032"/>
            <a:chOff x="6015148" y="4487166"/>
            <a:chExt cx="1272709" cy="1858032"/>
          </a:xfrm>
        </p:grpSpPr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CB97FD56-758A-4666-B9CB-2D55FD388431}"/>
                </a:ext>
              </a:extLst>
            </p:cNvPr>
            <p:cNvCxnSpPr>
              <a:cxnSpLocks/>
            </p:cNvCxnSpPr>
            <p:nvPr/>
          </p:nvCxnSpPr>
          <p:spPr>
            <a:xfrm>
              <a:off x="6015148" y="4573887"/>
              <a:ext cx="1272709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내용 개체 틀 4">
              <a:extLst>
                <a:ext uri="{FF2B5EF4-FFF2-40B4-BE49-F238E27FC236}">
                  <a16:creationId xmlns:a16="http://schemas.microsoft.com/office/drawing/2014/main" id="{AD1B5F8D-8DE0-4873-ABCE-748263949CA7}"/>
                </a:ext>
              </a:extLst>
            </p:cNvPr>
            <p:cNvSpPr txBox="1">
              <a:spLocks/>
            </p:cNvSpPr>
            <p:nvPr/>
          </p:nvSpPr>
          <p:spPr>
            <a:xfrm>
              <a:off x="6115831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SBP-125WMW1</a:t>
              </a:r>
            </a:p>
          </p:txBody>
        </p:sp>
        <p:sp>
          <p:nvSpPr>
            <p:cNvPr id="127" name="모서리가 둥근 직사각형 174">
              <a:extLst>
                <a:ext uri="{FF2B5EF4-FFF2-40B4-BE49-F238E27FC236}">
                  <a16:creationId xmlns:a16="http://schemas.microsoft.com/office/drawing/2014/main" id="{0AB95BE2-A899-4528-B98E-2F216F7D8030}"/>
                </a:ext>
              </a:extLst>
            </p:cNvPr>
            <p:cNvSpPr/>
            <p:nvPr/>
          </p:nvSpPr>
          <p:spPr>
            <a:xfrm>
              <a:off x="6115831" y="4487166"/>
              <a:ext cx="10713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20"/>
              <a:extLst>
                <a:ext uri="{FF2B5EF4-FFF2-40B4-BE49-F238E27FC236}">
                  <a16:creationId xmlns:a16="http://schemas.microsoft.com/office/drawing/2014/main" id="{33684EA9-3AF6-40A9-A5E8-EC993EFA0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86D48C52-0A4B-45A7-875C-9CAED71FDEE2}"/>
              </a:ext>
            </a:extLst>
          </p:cNvPr>
          <p:cNvGrpSpPr/>
          <p:nvPr/>
        </p:nvGrpSpPr>
        <p:grpSpPr>
          <a:xfrm>
            <a:off x="6110243" y="5267956"/>
            <a:ext cx="180001" cy="180001"/>
            <a:chOff x="7544200" y="5288276"/>
            <a:chExt cx="180001" cy="180001"/>
          </a:xfrm>
        </p:grpSpPr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D8938D12-9F90-4D6C-BE0B-70C7B625C4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617181C-88AE-4D99-A99E-AA33955A861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id="{2EFDFE1E-BAA8-4F17-8FF8-CD71DB8BF1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82E2B859-064A-4888-A2A2-8FDD9F64E33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DB2255CC-CEDD-4FBC-A9EF-095E19FC5421}"/>
              </a:ext>
            </a:extLst>
          </p:cNvPr>
          <p:cNvGrpSpPr/>
          <p:nvPr/>
        </p:nvGrpSpPr>
        <p:grpSpPr>
          <a:xfrm>
            <a:off x="4729731" y="4483887"/>
            <a:ext cx="1153146" cy="1858627"/>
            <a:chOff x="1867969" y="4483887"/>
            <a:chExt cx="1153146" cy="1858627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A8E13115-D39C-4EA7-A95B-338848857901}"/>
                </a:ext>
              </a:extLst>
            </p:cNvPr>
            <p:cNvGrpSpPr/>
            <p:nvPr/>
          </p:nvGrpSpPr>
          <p:grpSpPr>
            <a:xfrm>
              <a:off x="1867969" y="4668514"/>
              <a:ext cx="1153146" cy="1674000"/>
              <a:chOff x="6235069" y="4638622"/>
              <a:chExt cx="1153146" cy="1674000"/>
            </a:xfrm>
          </p:grpSpPr>
          <p:sp>
            <p:nvSpPr>
              <p:cNvPr id="79" name="모서리가 둥근 직사각형 279">
                <a:extLst>
                  <a:ext uri="{FF2B5EF4-FFF2-40B4-BE49-F238E27FC236}">
                    <a16:creationId xmlns:a16="http://schemas.microsoft.com/office/drawing/2014/main" id="{EB11426D-3C2A-4EDC-9A60-56F06DC43A8B}"/>
                  </a:ext>
                </a:extLst>
              </p:cNvPr>
              <p:cNvSpPr/>
              <p:nvPr/>
            </p:nvSpPr>
            <p:spPr>
              <a:xfrm>
                <a:off x="6235069" y="4692622"/>
                <a:ext cx="1153146" cy="1620000"/>
              </a:xfrm>
              <a:prstGeom prst="roundRect">
                <a:avLst>
                  <a:gd name="adj" fmla="val 0"/>
                </a:avLst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89A6B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80" name="모서리가 둥근 직사각형 262">
                <a:extLst>
                  <a:ext uri="{FF2B5EF4-FFF2-40B4-BE49-F238E27FC236}">
                    <a16:creationId xmlns:a16="http://schemas.microsoft.com/office/drawing/2014/main" id="{0678C169-2F27-47AE-80DB-8F0753584C59}"/>
                  </a:ext>
                </a:extLst>
              </p:cNvPr>
              <p:cNvSpPr/>
              <p:nvPr/>
            </p:nvSpPr>
            <p:spPr>
              <a:xfrm>
                <a:off x="6613642" y="4638622"/>
                <a:ext cx="396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Option</a:t>
                </a:r>
                <a:endParaRPr kumimoji="0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1D2841D0-F404-47FC-BE71-5D7CE14CAEA1}"/>
                </a:ext>
              </a:extLst>
            </p:cNvPr>
            <p:cNvSpPr txBox="1">
              <a:spLocks/>
            </p:cNvSpPr>
            <p:nvPr/>
          </p:nvSpPr>
          <p:spPr>
            <a:xfrm>
              <a:off x="203549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" name="그림 68">
              <a:hlinkClick r:id="rId22"/>
              <a:extLst>
                <a:ext uri="{FF2B5EF4-FFF2-40B4-BE49-F238E27FC236}">
                  <a16:creationId xmlns:a16="http://schemas.microsoft.com/office/drawing/2014/main" id="{5AABF34B-5E4B-4C32-9878-1587CA7A5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18428" y="4898070"/>
              <a:ext cx="652228" cy="911750"/>
            </a:xfrm>
            <a:prstGeom prst="rect">
              <a:avLst/>
            </a:prstGeom>
          </p:spPr>
        </p:pic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619F2936-942B-4BB9-9611-C2CEF57542EC}"/>
                </a:ext>
              </a:extLst>
            </p:cNvPr>
            <p:cNvGrpSpPr/>
            <p:nvPr/>
          </p:nvGrpSpPr>
          <p:grpSpPr>
            <a:xfrm>
              <a:off x="1867969" y="4483887"/>
              <a:ext cx="1153146" cy="180000"/>
              <a:chOff x="545300" y="4483887"/>
              <a:chExt cx="1153146" cy="180000"/>
            </a:xfrm>
          </p:grpSpPr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E03BA641-39EF-4B98-A3F4-01B345DC5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0" y="4573887"/>
                <a:ext cx="1153146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모서리가 둥근 직사각형 273">
                <a:extLst>
                  <a:ext uri="{FF2B5EF4-FFF2-40B4-BE49-F238E27FC236}">
                    <a16:creationId xmlns:a16="http://schemas.microsoft.com/office/drawing/2014/main" id="{F1C5B725-CB9D-4354-B908-576B8FE12895}"/>
                  </a:ext>
                </a:extLst>
              </p:cNvPr>
              <p:cNvSpPr/>
              <p:nvPr/>
            </p:nvSpPr>
            <p:spPr>
              <a:xfrm>
                <a:off x="885340" y="4483887"/>
                <a:ext cx="473066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1E019E-EB71-413E-B3A9-F24A7285AEF8}"/>
              </a:ext>
            </a:extLst>
          </p:cNvPr>
          <p:cNvGrpSpPr/>
          <p:nvPr/>
        </p:nvGrpSpPr>
        <p:grpSpPr>
          <a:xfrm>
            <a:off x="8653566" y="4483887"/>
            <a:ext cx="2717678" cy="1861311"/>
            <a:chOff x="8612891" y="4483887"/>
            <a:chExt cx="2717678" cy="1861311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B1F1CD9-7CBB-44C6-BD65-7B826E9A3A54}"/>
                </a:ext>
              </a:extLst>
            </p:cNvPr>
            <p:cNvGrpSpPr/>
            <p:nvPr/>
          </p:nvGrpSpPr>
          <p:grpSpPr>
            <a:xfrm>
              <a:off x="10219565" y="4487166"/>
              <a:ext cx="1111004" cy="1858032"/>
              <a:chOff x="9624746" y="4487166"/>
              <a:chExt cx="1111004" cy="1858032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A60B5B95-A645-4A47-BA01-1D1FDC4488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1361" y="4573888"/>
                <a:ext cx="1017774" cy="3278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내용 개체 틀 4">
                <a:extLst>
                  <a:ext uri="{FF2B5EF4-FFF2-40B4-BE49-F238E27FC236}">
                    <a16:creationId xmlns:a16="http://schemas.microsoft.com/office/drawing/2014/main" id="{AE20D970-09DF-42C8-8211-A97DDFC1D6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44577" y="6168657"/>
                <a:ext cx="1071342" cy="176541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SBV-140TMW</a:t>
                </a:r>
              </a:p>
            </p:txBody>
          </p:sp>
          <p:sp>
            <p:nvSpPr>
              <p:cNvPr id="145" name="모서리가 둥근 직사각형 174">
                <a:extLst>
                  <a:ext uri="{FF2B5EF4-FFF2-40B4-BE49-F238E27FC236}">
                    <a16:creationId xmlns:a16="http://schemas.microsoft.com/office/drawing/2014/main" id="{34FAF388-BE93-4023-99D6-0E1B9C7DF63B}"/>
                  </a:ext>
                </a:extLst>
              </p:cNvPr>
              <p:cNvSpPr/>
              <p:nvPr/>
            </p:nvSpPr>
            <p:spPr>
              <a:xfrm>
                <a:off x="9879681" y="4487166"/>
                <a:ext cx="601134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Tilt Mount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46" name="그림 145">
                <a:hlinkClick r:id="rId24"/>
                <a:extLst>
                  <a:ext uri="{FF2B5EF4-FFF2-40B4-BE49-F238E27FC236}">
                    <a16:creationId xmlns:a16="http://schemas.microsoft.com/office/drawing/2014/main" id="{4AD2105A-FC7E-4769-ACEA-0948A33BD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624746" y="4823438"/>
                <a:ext cx="1111004" cy="1111004"/>
              </a:xfrm>
              <a:prstGeom prst="rect">
                <a:avLst/>
              </a:prstGeom>
            </p:spPr>
          </p:pic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BBFA101F-23F1-4DF4-8B8F-59145D753A2E}"/>
                </a:ext>
              </a:extLst>
            </p:cNvPr>
            <p:cNvGrpSpPr/>
            <p:nvPr/>
          </p:nvGrpSpPr>
          <p:grpSpPr>
            <a:xfrm>
              <a:off x="8612891" y="4483887"/>
              <a:ext cx="1560513" cy="1858627"/>
              <a:chOff x="4729731" y="4483887"/>
              <a:chExt cx="1560513" cy="1858627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281CF7F7-067A-47D7-8BAF-2550CE3DAA3A}"/>
                  </a:ext>
                </a:extLst>
              </p:cNvPr>
              <p:cNvGrpSpPr/>
              <p:nvPr/>
            </p:nvGrpSpPr>
            <p:grpSpPr>
              <a:xfrm>
                <a:off x="6110243" y="5267956"/>
                <a:ext cx="180001" cy="180001"/>
                <a:chOff x="7544200" y="5288276"/>
                <a:chExt cx="180001" cy="180001"/>
              </a:xfrm>
            </p:grpSpPr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F5DD580F-88BC-4F81-8228-0297699495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544200" y="5288276"/>
                  <a:ext cx="180001" cy="180001"/>
                </a:xfrm>
                <a:prstGeom prst="ellipse">
                  <a:avLst/>
                </a:prstGeom>
                <a:solidFill>
                  <a:srgbClr val="F3732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FA5BA6BD-C7D6-412B-9DDA-50F6127EDD90}"/>
                    </a:ext>
                  </a:extLst>
                </p:cNvPr>
                <p:cNvGrpSpPr/>
                <p:nvPr/>
              </p:nvGrpSpPr>
              <p:grpSpPr>
                <a:xfrm>
                  <a:off x="7575351" y="5319427"/>
                  <a:ext cx="117698" cy="117698"/>
                  <a:chOff x="5358902" y="3955055"/>
                  <a:chExt cx="822325" cy="822325"/>
                </a:xfrm>
              </p:grpSpPr>
              <p:cxnSp>
                <p:nvCxnSpPr>
                  <p:cNvPr id="95" name="직선 연결선 94">
                    <a:extLst>
                      <a:ext uri="{FF2B5EF4-FFF2-40B4-BE49-F238E27FC236}">
                        <a16:creationId xmlns:a16="http://schemas.microsoft.com/office/drawing/2014/main" id="{0D09D627-CA2B-45AB-B913-0F2819BE0B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58902" y="4366218"/>
                    <a:ext cx="822325" cy="0"/>
                  </a:xfrm>
                  <a:prstGeom prst="line">
                    <a:avLst/>
                  </a:prstGeom>
                  <a:ln w="2159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직선 연결선 95">
                    <a:extLst>
                      <a:ext uri="{FF2B5EF4-FFF2-40B4-BE49-F238E27FC236}">
                        <a16:creationId xmlns:a16="http://schemas.microsoft.com/office/drawing/2014/main" id="{2429852E-FB20-49EC-8978-F3DF90A623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358902" y="4366218"/>
                    <a:ext cx="822325" cy="0"/>
                  </a:xfrm>
                  <a:prstGeom prst="line">
                    <a:avLst/>
                  </a:prstGeom>
                  <a:ln w="2159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31CF367F-CC53-47B0-8EB1-E9F05263B057}"/>
                  </a:ext>
                </a:extLst>
              </p:cNvPr>
              <p:cNvGrpSpPr/>
              <p:nvPr/>
            </p:nvGrpSpPr>
            <p:grpSpPr>
              <a:xfrm>
                <a:off x="4729731" y="4483887"/>
                <a:ext cx="1153146" cy="1858627"/>
                <a:chOff x="1867969" y="4483887"/>
                <a:chExt cx="1153146" cy="1858627"/>
              </a:xfrm>
            </p:grpSpPr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156260AF-9CAF-492E-A6DF-4D58AEF6705C}"/>
                    </a:ext>
                  </a:extLst>
                </p:cNvPr>
                <p:cNvGrpSpPr/>
                <p:nvPr/>
              </p:nvGrpSpPr>
              <p:grpSpPr>
                <a:xfrm>
                  <a:off x="1867969" y="4668514"/>
                  <a:ext cx="1153146" cy="1674000"/>
                  <a:chOff x="6235069" y="4638622"/>
                  <a:chExt cx="1153146" cy="1674000"/>
                </a:xfrm>
              </p:grpSpPr>
              <p:sp>
                <p:nvSpPr>
                  <p:cNvPr id="90" name="모서리가 둥근 직사각형 279">
                    <a:extLst>
                      <a:ext uri="{FF2B5EF4-FFF2-40B4-BE49-F238E27FC236}">
                        <a16:creationId xmlns:a16="http://schemas.microsoft.com/office/drawing/2014/main" id="{DADF4F95-491C-4CC4-B7DD-3F9A3127EE63}"/>
                      </a:ext>
                    </a:extLst>
                  </p:cNvPr>
                  <p:cNvSpPr/>
                  <p:nvPr/>
                </p:nvSpPr>
                <p:spPr>
                  <a:xfrm>
                    <a:off x="6235069" y="4692622"/>
                    <a:ext cx="1153146" cy="1620000"/>
                  </a:xfrm>
                  <a:prstGeom prst="roundRect">
                    <a:avLst>
                      <a:gd name="adj" fmla="val 0"/>
                    </a:avLst>
                  </a:prstGeom>
                  <a:noFill/>
                  <a:ln w="6350">
                    <a:solidFill>
                      <a:schemeClr val="bg1">
                        <a:lumMod val="75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89A6B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맑은 고딕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모서리가 둥근 직사각형 262">
                    <a:extLst>
                      <a:ext uri="{FF2B5EF4-FFF2-40B4-BE49-F238E27FC236}">
                        <a16:creationId xmlns:a16="http://schemas.microsoft.com/office/drawing/2014/main" id="{312CB681-3ECA-4ECF-A9F7-22A3F263C8C0}"/>
                      </a:ext>
                    </a:extLst>
                  </p:cNvPr>
                  <p:cNvSpPr/>
                  <p:nvPr/>
                </p:nvSpPr>
                <p:spPr>
                  <a:xfrm>
                    <a:off x="6613642" y="4638622"/>
                    <a:ext cx="396000" cy="108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6350">
                    <a:solidFill>
                      <a:schemeClr val="bg1">
                        <a:lumMod val="75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rPr>
                      <a:t>Option</a:t>
                    </a:r>
                    <a:endParaRPr kumimoji="0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65000"/>
                        </a:scheme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맑은 고딕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85" name="내용 개체 틀 4">
                  <a:extLst>
                    <a:ext uri="{FF2B5EF4-FFF2-40B4-BE49-F238E27FC236}">
                      <a16:creationId xmlns:a16="http://schemas.microsoft.com/office/drawing/2014/main" id="{5E5897AC-5ACC-4BB1-A558-507108B897E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035495" y="6028996"/>
                  <a:ext cx="818094" cy="252000"/>
                </a:xfrm>
                <a:prstGeom prst="rect">
                  <a:avLst/>
                </a:prstGeom>
              </p:spPr>
              <p:txBody>
                <a:bodyPr vert="horz" lIns="0" tIns="0" rIns="0" bIns="0" rtlCol="0">
                  <a:noAutofit/>
                </a:bodyPr>
                <a:lstStyle>
                  <a:lvl1pPr marL="228600" indent="-228600" algn="l" defTabSz="914400" rtl="0" eaLnBrk="1" latinLnBrk="1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</a:pPr>
                  <a:r>
                    <a:rPr lang="en-US" altLang="ko-KR" sz="8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Cabinet</a:t>
                  </a:r>
                </a:p>
                <a:p>
                  <a:pPr marL="0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</a:pPr>
                  <a:r>
                    <a:rPr lang="en-US" altLang="ko-KR" sz="7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SBP-150NBW</a:t>
                  </a:r>
                  <a:endPara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86" name="그림 85">
                  <a:hlinkClick r:id="rId22"/>
                  <a:extLst>
                    <a:ext uri="{FF2B5EF4-FFF2-40B4-BE49-F238E27FC236}">
                      <a16:creationId xmlns:a16="http://schemas.microsoft.com/office/drawing/2014/main" id="{6001E895-03D2-4F7A-9E47-B7A05E58F4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118428" y="4898070"/>
                  <a:ext cx="652228" cy="911750"/>
                </a:xfrm>
                <a:prstGeom prst="rect">
                  <a:avLst/>
                </a:prstGeom>
              </p:spPr>
            </p:pic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1633DB4D-5ED3-48A0-B536-FE99F4C45546}"/>
                    </a:ext>
                  </a:extLst>
                </p:cNvPr>
                <p:cNvGrpSpPr/>
                <p:nvPr/>
              </p:nvGrpSpPr>
              <p:grpSpPr>
                <a:xfrm>
                  <a:off x="1867969" y="4483887"/>
                  <a:ext cx="1153146" cy="180000"/>
                  <a:chOff x="545300" y="4483887"/>
                  <a:chExt cx="1153146" cy="180000"/>
                </a:xfrm>
              </p:grpSpPr>
              <p:cxnSp>
                <p:nvCxnSpPr>
                  <p:cNvPr id="88" name="직선 연결선 87">
                    <a:extLst>
                      <a:ext uri="{FF2B5EF4-FFF2-40B4-BE49-F238E27FC236}">
                        <a16:creationId xmlns:a16="http://schemas.microsoft.com/office/drawing/2014/main" id="{3CDBA279-384F-48ED-977F-5DFB7042DB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00" y="4573887"/>
                    <a:ext cx="1153146" cy="0"/>
                  </a:xfrm>
                  <a:prstGeom prst="line">
                    <a:avLst/>
                  </a:prstGeom>
                  <a:ln w="6350">
                    <a:solidFill>
                      <a:srgbClr val="F373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모서리가 둥근 직사각형 273">
                    <a:extLst>
                      <a:ext uri="{FF2B5EF4-FFF2-40B4-BE49-F238E27FC236}">
                        <a16:creationId xmlns:a16="http://schemas.microsoft.com/office/drawing/2014/main" id="{D0C9C965-8FB8-48A7-A1F8-DA52146BD90A}"/>
                      </a:ext>
                    </a:extLst>
                  </p:cNvPr>
                  <p:cNvSpPr/>
                  <p:nvPr/>
                </p:nvSpPr>
                <p:spPr>
                  <a:xfrm>
                    <a:off x="885340" y="4483887"/>
                    <a:ext cx="473066" cy="18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altLang="ko-KR" sz="900" b="1" dirty="0">
                        <a:solidFill>
                          <a:srgbClr val="F373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Cabinet</a:t>
                    </a:r>
                    <a:endParaRPr lang="ko-KR" altLang="en-US" sz="900" b="1" dirty="0">
                      <a:solidFill>
                        <a:srgbClr val="F3732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8AB07E78-837B-4CDF-AFC2-C5F3A64DB82C}"/>
              </a:ext>
            </a:extLst>
          </p:cNvPr>
          <p:cNvGrpSpPr/>
          <p:nvPr/>
        </p:nvGrpSpPr>
        <p:grpSpPr>
          <a:xfrm>
            <a:off x="467692" y="4483887"/>
            <a:ext cx="1153146" cy="1858627"/>
            <a:chOff x="1867969" y="4483887"/>
            <a:chExt cx="1153146" cy="1858627"/>
          </a:xfrm>
        </p:grpSpPr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B7CF597B-87EA-4298-93A8-A420CA3F5E1B}"/>
                </a:ext>
              </a:extLst>
            </p:cNvPr>
            <p:cNvGrpSpPr/>
            <p:nvPr/>
          </p:nvGrpSpPr>
          <p:grpSpPr>
            <a:xfrm>
              <a:off x="1867969" y="4668514"/>
              <a:ext cx="1153146" cy="1674000"/>
              <a:chOff x="6235069" y="4638622"/>
              <a:chExt cx="1153146" cy="1674000"/>
            </a:xfrm>
          </p:grpSpPr>
          <p:sp>
            <p:nvSpPr>
              <p:cNvPr id="104" name="모서리가 둥근 직사각형 279">
                <a:extLst>
                  <a:ext uri="{FF2B5EF4-FFF2-40B4-BE49-F238E27FC236}">
                    <a16:creationId xmlns:a16="http://schemas.microsoft.com/office/drawing/2014/main" id="{C78BA123-6350-4180-A26E-44CE92C9DAB2}"/>
                  </a:ext>
                </a:extLst>
              </p:cNvPr>
              <p:cNvSpPr/>
              <p:nvPr/>
            </p:nvSpPr>
            <p:spPr>
              <a:xfrm>
                <a:off x="6235069" y="4692622"/>
                <a:ext cx="1153146" cy="1620000"/>
              </a:xfrm>
              <a:prstGeom prst="roundRect">
                <a:avLst>
                  <a:gd name="adj" fmla="val 0"/>
                </a:avLst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89A6B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107" name="모서리가 둥근 직사각형 262">
                <a:extLst>
                  <a:ext uri="{FF2B5EF4-FFF2-40B4-BE49-F238E27FC236}">
                    <a16:creationId xmlns:a16="http://schemas.microsoft.com/office/drawing/2014/main" id="{CAC2675A-8772-446A-BBE1-22CB79F04509}"/>
                  </a:ext>
                </a:extLst>
              </p:cNvPr>
              <p:cNvSpPr/>
              <p:nvPr/>
            </p:nvSpPr>
            <p:spPr>
              <a:xfrm>
                <a:off x="6613642" y="4638622"/>
                <a:ext cx="396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Option</a:t>
                </a:r>
                <a:endParaRPr kumimoji="0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9" name="내용 개체 틀 4">
              <a:extLst>
                <a:ext uri="{FF2B5EF4-FFF2-40B4-BE49-F238E27FC236}">
                  <a16:creationId xmlns:a16="http://schemas.microsoft.com/office/drawing/2014/main" id="{A2922ACE-81BA-4E36-A7BA-7932D5F4872C}"/>
                </a:ext>
              </a:extLst>
            </p:cNvPr>
            <p:cNvSpPr txBox="1">
              <a:spLocks/>
            </p:cNvSpPr>
            <p:nvPr/>
          </p:nvSpPr>
          <p:spPr>
            <a:xfrm>
              <a:off x="203549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0" name="그림 99">
              <a:hlinkClick r:id="rId22"/>
              <a:extLst>
                <a:ext uri="{FF2B5EF4-FFF2-40B4-BE49-F238E27FC236}">
                  <a16:creationId xmlns:a16="http://schemas.microsoft.com/office/drawing/2014/main" id="{419895AF-7EE0-4B90-A898-AAED7CD19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18428" y="4898070"/>
              <a:ext cx="652228" cy="911750"/>
            </a:xfrm>
            <a:prstGeom prst="rect">
              <a:avLst/>
            </a:prstGeom>
          </p:spPr>
        </p:pic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64581CB7-79F3-45D8-B11D-5F3BE24CB806}"/>
                </a:ext>
              </a:extLst>
            </p:cNvPr>
            <p:cNvGrpSpPr/>
            <p:nvPr/>
          </p:nvGrpSpPr>
          <p:grpSpPr>
            <a:xfrm>
              <a:off x="1867969" y="4483887"/>
              <a:ext cx="1153146" cy="180000"/>
              <a:chOff x="545300" y="4483887"/>
              <a:chExt cx="1153146" cy="180000"/>
            </a:xfrm>
          </p:grpSpPr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604A41A6-F04E-47C7-9415-331DB0D1AF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0" y="4573887"/>
                <a:ext cx="1153146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모서리가 둥근 직사각형 273">
                <a:extLst>
                  <a:ext uri="{FF2B5EF4-FFF2-40B4-BE49-F238E27FC236}">
                    <a16:creationId xmlns:a16="http://schemas.microsoft.com/office/drawing/2014/main" id="{1C8CF28F-6F5C-4974-88B8-B7AB0E83734F}"/>
                  </a:ext>
                </a:extLst>
              </p:cNvPr>
              <p:cNvSpPr/>
              <p:nvPr/>
            </p:nvSpPr>
            <p:spPr>
              <a:xfrm>
                <a:off x="885340" y="4483887"/>
                <a:ext cx="473066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49EDCD47-4547-4A33-BE7B-AC5FA3A59EA7}"/>
              </a:ext>
            </a:extLst>
          </p:cNvPr>
          <p:cNvGrpSpPr/>
          <p:nvPr/>
        </p:nvGrpSpPr>
        <p:grpSpPr>
          <a:xfrm>
            <a:off x="1741728" y="5267956"/>
            <a:ext cx="180001" cy="180001"/>
            <a:chOff x="7544200" y="5288276"/>
            <a:chExt cx="180001" cy="180001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B1DCB3F0-7EE8-48C1-B12A-359CA20938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EC9F58D9-6F83-4639-A455-F0B296501A6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C8C4868E-EBB6-4D98-BC24-02489019B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245B8470-BE41-425D-B647-0A4A45D9E2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자유형: 도형 112">
            <a:hlinkClick r:id="rId26" action="ppaction://hlinksldjump"/>
            <a:extLst>
              <a:ext uri="{FF2B5EF4-FFF2-40B4-BE49-F238E27FC236}">
                <a16:creationId xmlns:a16="http://schemas.microsoft.com/office/drawing/2014/main" id="{3418E02B-3331-4383-B03A-A814893E921D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직사각형 113">
            <a:hlinkClick r:id="rId27" action="ppaction://hlinksldjump"/>
            <a:extLst>
              <a:ext uri="{FF2B5EF4-FFF2-40B4-BE49-F238E27FC236}">
                <a16:creationId xmlns:a16="http://schemas.microsoft.com/office/drawing/2014/main" id="{8DB17C2C-9C2F-4BC4-AD5F-B83C4ECC1E48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: 도형 114">
            <a:hlinkClick r:id="rId28" action="ppaction://hlinksldjump"/>
            <a:extLst>
              <a:ext uri="{FF2B5EF4-FFF2-40B4-BE49-F238E27FC236}">
                <a16:creationId xmlns:a16="http://schemas.microsoft.com/office/drawing/2014/main" id="{6C175D86-E7BE-49A2-9BB6-F1076BF86F58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: 도형 115">
            <a:hlinkClick r:id="rId29" action="ppaction://hlinksldjump"/>
            <a:extLst>
              <a:ext uri="{FF2B5EF4-FFF2-40B4-BE49-F238E27FC236}">
                <a16:creationId xmlns:a16="http://schemas.microsoft.com/office/drawing/2014/main" id="{CF9F2099-6EB2-4BB0-BEA1-3541BC83C330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hlinkClick r:id="rId30" action="ppaction://hlinksldjump"/>
            <a:extLst>
              <a:ext uri="{FF2B5EF4-FFF2-40B4-BE49-F238E27FC236}">
                <a16:creationId xmlns:a16="http://schemas.microsoft.com/office/drawing/2014/main" id="{B798E63B-3F1D-4AF8-99B1-BAC1217B7351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자유형: 도형 117">
            <a:hlinkClick r:id="rId31" action="ppaction://hlinksldjump"/>
            <a:extLst>
              <a:ext uri="{FF2B5EF4-FFF2-40B4-BE49-F238E27FC236}">
                <a16:creationId xmlns:a16="http://schemas.microsoft.com/office/drawing/2014/main" id="{5056F9C0-6C4E-467C-85A0-107725497B27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224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Box 158">
            <a:extLst>
              <a:ext uri="{FF2B5EF4-FFF2-40B4-BE49-F238E27FC236}">
                <a16:creationId xmlns:a16="http://schemas.microsoft.com/office/drawing/2014/main" id="{F818A1F4-0F63-481A-AECE-4ADB770910B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양쪽 모서리가 둥근 사각형 52">
            <a:extLst>
              <a:ext uri="{FF2B5EF4-FFF2-40B4-BE49-F238E27FC236}">
                <a16:creationId xmlns:a16="http://schemas.microsoft.com/office/drawing/2014/main" id="{63A5C326-D084-420F-8700-0FE1D0AEA9CC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양쪽 모서리가 둥근 사각형 51">
            <a:extLst>
              <a:ext uri="{FF2B5EF4-FFF2-40B4-BE49-F238E27FC236}">
                <a16:creationId xmlns:a16="http://schemas.microsoft.com/office/drawing/2014/main" id="{4690B183-A2C7-4B5F-9487-484FAD4A994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3E7C0F-3AA7-45C9-A6B5-CEF87D8545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469574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046840D-7E55-40D8-A4F7-52922457C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3555" y="1520824"/>
            <a:ext cx="6312514" cy="2880000"/>
          </a:xfrm>
          <a:prstGeom prst="rect">
            <a:avLst/>
          </a:prstGeom>
        </p:spPr>
      </p:pic>
      <p:sp>
        <p:nvSpPr>
          <p:cNvPr id="34" name="자유형: 도형 33">
            <a:hlinkClick r:id="rId4" action="ppaction://hlinksldjump"/>
            <a:extLst>
              <a:ext uri="{FF2B5EF4-FFF2-40B4-BE49-F238E27FC236}">
                <a16:creationId xmlns:a16="http://schemas.microsoft.com/office/drawing/2014/main" id="{3506770E-1EC7-452F-AD79-5B23994A69D0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>
            <a:hlinkClick r:id="rId5" action="ppaction://hlinksldjump"/>
            <a:extLst>
              <a:ext uri="{FF2B5EF4-FFF2-40B4-BE49-F238E27FC236}">
                <a16:creationId xmlns:a16="http://schemas.microsoft.com/office/drawing/2014/main" id="{D95698EE-0E4F-4A46-80E0-3554E61F5DD7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: 도형 35">
            <a:hlinkClick r:id="rId6" action="ppaction://hlinksldjump"/>
            <a:extLst>
              <a:ext uri="{FF2B5EF4-FFF2-40B4-BE49-F238E27FC236}">
                <a16:creationId xmlns:a16="http://schemas.microsoft.com/office/drawing/2014/main" id="{505B55FF-2BB3-4BB1-971C-35D1690748C8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: 도형 39">
            <a:hlinkClick r:id="rId7" action="ppaction://hlinksldjump"/>
            <a:extLst>
              <a:ext uri="{FF2B5EF4-FFF2-40B4-BE49-F238E27FC236}">
                <a16:creationId xmlns:a16="http://schemas.microsoft.com/office/drawing/2014/main" id="{B4A9002F-1DDB-4290-B867-6BB126D01E7B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직사각형 40">
            <a:hlinkClick r:id="rId8" action="ppaction://hlinksldjump"/>
            <a:extLst>
              <a:ext uri="{FF2B5EF4-FFF2-40B4-BE49-F238E27FC236}">
                <a16:creationId xmlns:a16="http://schemas.microsoft.com/office/drawing/2014/main" id="{B8A10CC7-D6E5-411F-9A04-06F54C2FAF51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: 도형 41">
            <a:hlinkClick r:id="rId9" action="ppaction://hlinksldjump"/>
            <a:extLst>
              <a:ext uri="{FF2B5EF4-FFF2-40B4-BE49-F238E27FC236}">
                <a16:creationId xmlns:a16="http://schemas.microsoft.com/office/drawing/2014/main" id="{30016DA4-C3C4-47A5-B8E9-B49A7015825B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사각형: 둥근 모서리 45">
            <a:hlinkClick r:id="rId10" action="ppaction://hlinksldjump"/>
            <a:extLst>
              <a:ext uri="{FF2B5EF4-FFF2-40B4-BE49-F238E27FC236}">
                <a16:creationId xmlns:a16="http://schemas.microsoft.com/office/drawing/2014/main" id="{FF7C78E9-47A9-47BF-9CB7-9F56B3E7BD86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0F84F332-37C9-45FC-8782-FCCBB9B9404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A2851D78-73FA-48E3-8FFD-0A0540BE79C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D7EF39AC-FCAC-4736-AC01-A79EBE8B220F}"/>
              </a:ext>
            </a:extLst>
          </p:cNvPr>
          <p:cNvSpPr txBox="1">
            <a:spLocks/>
          </p:cNvSpPr>
          <p:nvPr/>
        </p:nvSpPr>
        <p:spPr>
          <a:xfrm>
            <a:off x="8615187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57D0EDCD-822D-4812-9C20-F344BFCF8B50}"/>
              </a:ext>
            </a:extLst>
          </p:cNvPr>
          <p:cNvCxnSpPr>
            <a:cxnSpLocks/>
          </p:cNvCxnSpPr>
          <p:nvPr/>
        </p:nvCxnSpPr>
        <p:spPr>
          <a:xfrm>
            <a:off x="8574858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모서리가 둥근 직사각형 126">
            <a:extLst>
              <a:ext uri="{FF2B5EF4-FFF2-40B4-BE49-F238E27FC236}">
                <a16:creationId xmlns:a16="http://schemas.microsoft.com/office/drawing/2014/main" id="{4E4B52D5-5C4C-4510-B5F4-9F19636501A8}"/>
              </a:ext>
            </a:extLst>
          </p:cNvPr>
          <p:cNvSpPr/>
          <p:nvPr/>
        </p:nvSpPr>
        <p:spPr>
          <a:xfrm>
            <a:off x="8646858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596C253E-BD93-41F6-9345-E7AE80C27D63}"/>
              </a:ext>
            </a:extLst>
          </p:cNvPr>
          <p:cNvGrpSpPr/>
          <p:nvPr/>
        </p:nvGrpSpPr>
        <p:grpSpPr>
          <a:xfrm>
            <a:off x="8325898" y="5283196"/>
            <a:ext cx="180001" cy="180001"/>
            <a:chOff x="7544200" y="5288276"/>
            <a:chExt cx="180001" cy="180001"/>
          </a:xfrm>
        </p:grpSpPr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id="{65E9471F-3E06-4B69-9795-C9F2BB20F2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5727C7A1-EAF9-40FE-83A2-FD3B495370D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51C00C92-7BE2-4816-927B-B4F66337E1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9033CC78-47D8-49DF-8D4C-5342C9BDF3E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2" name="그림 131">
            <a:hlinkClick r:id="rId13"/>
            <a:extLst>
              <a:ext uri="{FF2B5EF4-FFF2-40B4-BE49-F238E27FC236}">
                <a16:creationId xmlns:a16="http://schemas.microsoft.com/office/drawing/2014/main" id="{79D89E89-DB43-472E-97C6-C6B621C9F51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5356" y="4823438"/>
            <a:ext cx="1111004" cy="1111004"/>
          </a:xfrm>
          <a:prstGeom prst="rect">
            <a:avLst/>
          </a:prstGeom>
        </p:spPr>
      </p:pic>
      <p:grpSp>
        <p:nvGrpSpPr>
          <p:cNvPr id="51" name="그룹 50">
            <a:extLst>
              <a:ext uri="{FF2B5EF4-FFF2-40B4-BE49-F238E27FC236}">
                <a16:creationId xmlns:a16="http://schemas.microsoft.com/office/drawing/2014/main" id="{22E1FA7B-04A8-4F0A-8A9F-9C6774B98E04}"/>
              </a:ext>
            </a:extLst>
          </p:cNvPr>
          <p:cNvGrpSpPr/>
          <p:nvPr/>
        </p:nvGrpSpPr>
        <p:grpSpPr>
          <a:xfrm>
            <a:off x="6948518" y="5283196"/>
            <a:ext cx="180001" cy="180001"/>
            <a:chOff x="7544200" y="5288276"/>
            <a:chExt cx="180001" cy="180001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F96FBBC3-32AD-4DB1-B8B2-CEF7378532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E1F8E937-CE54-4AD3-AD1F-231D962F402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D1C55C86-BC01-4356-A0C4-13A8464D1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E6A9ED56-AD11-4757-89DD-FCD64CEFA2E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6" name="그림 55">
            <a:hlinkClick r:id="rId15"/>
            <a:extLst>
              <a:ext uri="{FF2B5EF4-FFF2-40B4-BE49-F238E27FC236}">
                <a16:creationId xmlns:a16="http://schemas.microsoft.com/office/drawing/2014/main" id="{335C08C4-93C3-4792-BA20-9260DD18F6B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59311" y="4819539"/>
            <a:ext cx="1111004" cy="1111004"/>
          </a:xfrm>
          <a:prstGeom prst="rect">
            <a:avLst/>
          </a:prstGeom>
        </p:spPr>
      </p:pic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D921DE92-9591-49B6-B8E3-59E937BCB934}"/>
              </a:ext>
            </a:extLst>
          </p:cNvPr>
          <p:cNvSpPr txBox="1">
            <a:spLocks/>
          </p:cNvSpPr>
          <p:nvPr/>
        </p:nvSpPr>
        <p:spPr>
          <a:xfrm>
            <a:off x="4279142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내용 개체 틀 4">
            <a:extLst>
              <a:ext uri="{FF2B5EF4-FFF2-40B4-BE49-F238E27FC236}">
                <a16:creationId xmlns:a16="http://schemas.microsoft.com/office/drawing/2014/main" id="{A3311D63-6EB3-40A8-AE44-137BB1E8F38A}"/>
              </a:ext>
            </a:extLst>
          </p:cNvPr>
          <p:cNvSpPr txBox="1">
            <a:spLocks/>
          </p:cNvSpPr>
          <p:nvPr/>
        </p:nvSpPr>
        <p:spPr>
          <a:xfrm>
            <a:off x="5625027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70FFB6AC-B8B1-4DA5-8825-3CB77708C0E0}"/>
              </a:ext>
            </a:extLst>
          </p:cNvPr>
          <p:cNvCxnSpPr>
            <a:cxnSpLocks/>
          </p:cNvCxnSpPr>
          <p:nvPr/>
        </p:nvCxnSpPr>
        <p:spPr>
          <a:xfrm>
            <a:off x="4405657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모서리가 둥근 직사각형 174">
            <a:extLst>
              <a:ext uri="{FF2B5EF4-FFF2-40B4-BE49-F238E27FC236}">
                <a16:creationId xmlns:a16="http://schemas.microsoft.com/office/drawing/2014/main" id="{6FDB86BA-E2A0-4931-8974-55B68FCC74FE}"/>
              </a:ext>
            </a:extLst>
          </p:cNvPr>
          <p:cNvSpPr/>
          <p:nvPr/>
        </p:nvSpPr>
        <p:spPr>
          <a:xfrm>
            <a:off x="4968771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그림 60">
            <a:hlinkClick r:id="rId17"/>
            <a:extLst>
              <a:ext uri="{FF2B5EF4-FFF2-40B4-BE49-F238E27FC236}">
                <a16:creationId xmlns:a16="http://schemas.microsoft.com/office/drawing/2014/main" id="{36FDCFFF-B43D-4AD2-B6E1-BB79448B31E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5196" y="4819539"/>
            <a:ext cx="1111004" cy="1111004"/>
          </a:xfrm>
          <a:prstGeom prst="rect">
            <a:avLst/>
          </a:prstGeom>
        </p:spPr>
      </p:pic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DB42553E-DA2A-46D2-A7FC-E14F2577C23B}"/>
              </a:ext>
            </a:extLst>
          </p:cNvPr>
          <p:cNvSpPr txBox="1">
            <a:spLocks/>
          </p:cNvSpPr>
          <p:nvPr/>
        </p:nvSpPr>
        <p:spPr>
          <a:xfrm>
            <a:off x="5311038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3" name="그림 62">
            <a:hlinkClick r:id="rId19"/>
            <a:extLst>
              <a:ext uri="{FF2B5EF4-FFF2-40B4-BE49-F238E27FC236}">
                <a16:creationId xmlns:a16="http://schemas.microsoft.com/office/drawing/2014/main" id="{77BF8CAB-20BA-4E34-B41F-5CA579FC2A9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73652" y="4815850"/>
            <a:ext cx="1116000" cy="1116000"/>
          </a:xfrm>
          <a:prstGeom prst="rect">
            <a:avLst/>
          </a:prstGeom>
        </p:spPr>
      </p:pic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173F6874-959D-46E8-88D0-1E43410D3653}"/>
              </a:ext>
            </a:extLst>
          </p:cNvPr>
          <p:cNvSpPr txBox="1">
            <a:spLocks/>
          </p:cNvSpPr>
          <p:nvPr/>
        </p:nvSpPr>
        <p:spPr>
          <a:xfrm>
            <a:off x="7195981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29FD6718-2306-465E-8B16-0B0C6B0441C4}"/>
              </a:ext>
            </a:extLst>
          </p:cNvPr>
          <p:cNvCxnSpPr>
            <a:cxnSpLocks/>
          </p:cNvCxnSpPr>
          <p:nvPr/>
        </p:nvCxnSpPr>
        <p:spPr>
          <a:xfrm>
            <a:off x="7155652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모서리가 둥근 직사각형 126">
            <a:extLst>
              <a:ext uri="{FF2B5EF4-FFF2-40B4-BE49-F238E27FC236}">
                <a16:creationId xmlns:a16="http://schemas.microsoft.com/office/drawing/2014/main" id="{8343A136-BB99-4C35-909C-CE2C28AA6372}"/>
              </a:ext>
            </a:extLst>
          </p:cNvPr>
          <p:cNvSpPr/>
          <p:nvPr/>
        </p:nvSpPr>
        <p:spPr>
          <a:xfrm>
            <a:off x="7213820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8E3A1A93-BCE7-44CE-B893-40213258E313}"/>
              </a:ext>
            </a:extLst>
          </p:cNvPr>
          <p:cNvGrpSpPr/>
          <p:nvPr/>
        </p:nvGrpSpPr>
        <p:grpSpPr>
          <a:xfrm>
            <a:off x="3896020" y="5267956"/>
            <a:ext cx="180001" cy="180001"/>
            <a:chOff x="7544200" y="5288276"/>
            <a:chExt cx="180001" cy="18000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42030963-BAA0-44CD-B6B3-60AEFCD6FE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3189C4FD-3568-41CA-A58C-5252D456FB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9836C66F-2B6A-468D-87EF-A5981065D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855F1431-01EB-4A54-AD97-9FA731E03E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923D5544-F40F-4A9D-B536-C3EF57642DB1}"/>
              </a:ext>
            </a:extLst>
          </p:cNvPr>
          <p:cNvGrpSpPr/>
          <p:nvPr/>
        </p:nvGrpSpPr>
        <p:grpSpPr>
          <a:xfrm>
            <a:off x="2465138" y="4668514"/>
            <a:ext cx="1153146" cy="1674000"/>
            <a:chOff x="6235069" y="4638622"/>
            <a:chExt cx="1153146" cy="1674000"/>
          </a:xfrm>
        </p:grpSpPr>
        <p:sp>
          <p:nvSpPr>
            <p:cNvPr id="73" name="모서리가 둥근 직사각형 279">
              <a:extLst>
                <a:ext uri="{FF2B5EF4-FFF2-40B4-BE49-F238E27FC236}">
                  <a16:creationId xmlns:a16="http://schemas.microsoft.com/office/drawing/2014/main" id="{1A69D208-CF49-4665-ACD8-13BF95F5C53A}"/>
                </a:ext>
              </a:extLst>
            </p:cNvPr>
            <p:cNvSpPr/>
            <p:nvPr/>
          </p:nvSpPr>
          <p:spPr>
            <a:xfrm>
              <a:off x="6235069" y="4692622"/>
              <a:ext cx="1153146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74" name="모서리가 둥근 직사각형 262">
              <a:extLst>
                <a:ext uri="{FF2B5EF4-FFF2-40B4-BE49-F238E27FC236}">
                  <a16:creationId xmlns:a16="http://schemas.microsoft.com/office/drawing/2014/main" id="{EC3E7296-E878-4A5D-9C7A-C8B77C4C2300}"/>
                </a:ext>
              </a:extLst>
            </p:cNvPr>
            <p:cNvSpPr/>
            <p:nvPr/>
          </p:nvSpPr>
          <p:spPr>
            <a:xfrm>
              <a:off x="6613642" y="4638622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DAADD123-4693-4383-8757-A575CF0B2365}"/>
              </a:ext>
            </a:extLst>
          </p:cNvPr>
          <p:cNvSpPr txBox="1">
            <a:spLocks/>
          </p:cNvSpPr>
          <p:nvPr/>
        </p:nvSpPr>
        <p:spPr>
          <a:xfrm>
            <a:off x="263266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그림 75">
            <a:hlinkClick r:id="rId21"/>
            <a:extLst>
              <a:ext uri="{FF2B5EF4-FFF2-40B4-BE49-F238E27FC236}">
                <a16:creationId xmlns:a16="http://schemas.microsoft.com/office/drawing/2014/main" id="{EA5A5D8F-2A32-466B-AC8C-814560C29B3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5597" y="4898070"/>
            <a:ext cx="652228" cy="911750"/>
          </a:xfrm>
          <a:prstGeom prst="rect">
            <a:avLst/>
          </a:prstGeom>
        </p:spPr>
      </p:pic>
      <p:grpSp>
        <p:nvGrpSpPr>
          <p:cNvPr id="77" name="그룹 76">
            <a:extLst>
              <a:ext uri="{FF2B5EF4-FFF2-40B4-BE49-F238E27FC236}">
                <a16:creationId xmlns:a16="http://schemas.microsoft.com/office/drawing/2014/main" id="{1A5E93B9-240D-41E6-B251-0A70D8C7A3A6}"/>
              </a:ext>
            </a:extLst>
          </p:cNvPr>
          <p:cNvGrpSpPr/>
          <p:nvPr/>
        </p:nvGrpSpPr>
        <p:grpSpPr>
          <a:xfrm>
            <a:off x="2465138" y="4483887"/>
            <a:ext cx="1153146" cy="180000"/>
            <a:chOff x="545300" y="4483887"/>
            <a:chExt cx="1153146" cy="180000"/>
          </a:xfrm>
        </p:grpSpPr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E9EBBF88-FB96-4F9E-B9B5-99793CF03D9B}"/>
                </a:ext>
              </a:extLst>
            </p:cNvPr>
            <p:cNvCxnSpPr>
              <a:cxnSpLocks/>
            </p:cNvCxnSpPr>
            <p:nvPr/>
          </p:nvCxnSpPr>
          <p:spPr>
            <a:xfrm>
              <a:off x="545300" y="4573887"/>
              <a:ext cx="115314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모서리가 둥근 직사각형 273">
              <a:extLst>
                <a:ext uri="{FF2B5EF4-FFF2-40B4-BE49-F238E27FC236}">
                  <a16:creationId xmlns:a16="http://schemas.microsoft.com/office/drawing/2014/main" id="{071F614C-F869-4C65-97E0-0576AEB96842}"/>
                </a:ext>
              </a:extLst>
            </p:cNvPr>
            <p:cNvSpPr/>
            <p:nvPr/>
          </p:nvSpPr>
          <p:spPr>
            <a:xfrm>
              <a:off x="885340" y="4483887"/>
              <a:ext cx="47306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0" name="그림 79">
            <a:extLst>
              <a:ext uri="{FF2B5EF4-FFF2-40B4-BE49-F238E27FC236}">
                <a16:creationId xmlns:a16="http://schemas.microsoft.com/office/drawing/2014/main" id="{FC727EF9-16EB-4DFA-9D7C-DF5146FECCF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2063" y="1520824"/>
            <a:ext cx="5521948" cy="2880000"/>
          </a:xfrm>
          <a:prstGeom prst="rect">
            <a:avLst/>
          </a:prstGeom>
        </p:spPr>
      </p:pic>
      <p:sp>
        <p:nvSpPr>
          <p:cNvPr id="81" name="자유형: 도형 80">
            <a:hlinkClick r:id="rId24" action="ppaction://hlinksldjump"/>
            <a:extLst>
              <a:ext uri="{FF2B5EF4-FFF2-40B4-BE49-F238E27FC236}">
                <a16:creationId xmlns:a16="http://schemas.microsoft.com/office/drawing/2014/main" id="{B71E182E-DE0A-40EB-A824-52B36E84193F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hlinkClick r:id="rId25" action="ppaction://hlinksldjump"/>
            <a:extLst>
              <a:ext uri="{FF2B5EF4-FFF2-40B4-BE49-F238E27FC236}">
                <a16:creationId xmlns:a16="http://schemas.microsoft.com/office/drawing/2014/main" id="{D67DA99A-D7A9-4BCB-8D74-2E986DB24BEE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: 도형 82">
            <a:hlinkClick r:id="rId26" action="ppaction://hlinksldjump"/>
            <a:extLst>
              <a:ext uri="{FF2B5EF4-FFF2-40B4-BE49-F238E27FC236}">
                <a16:creationId xmlns:a16="http://schemas.microsoft.com/office/drawing/2014/main" id="{6361FC41-B630-445F-81C3-B818593A06D8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: 도형 83">
            <a:hlinkClick r:id="rId27" action="ppaction://hlinksldjump"/>
            <a:extLst>
              <a:ext uri="{FF2B5EF4-FFF2-40B4-BE49-F238E27FC236}">
                <a16:creationId xmlns:a16="http://schemas.microsoft.com/office/drawing/2014/main" id="{97586596-17DA-4A53-9BFC-04A088034379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hlinkClick r:id="rId28" action="ppaction://hlinksldjump"/>
            <a:extLst>
              <a:ext uri="{FF2B5EF4-FFF2-40B4-BE49-F238E27FC236}">
                <a16:creationId xmlns:a16="http://schemas.microsoft.com/office/drawing/2014/main" id="{D03C2DB5-3A7C-41A1-BE9A-70D17CC0DA95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29" action="ppaction://hlinksldjump"/>
            <a:extLst>
              <a:ext uri="{FF2B5EF4-FFF2-40B4-BE49-F238E27FC236}">
                <a16:creationId xmlns:a16="http://schemas.microsoft.com/office/drawing/2014/main" id="{0BFD9E4A-AFCA-4EBA-8DDC-D7A893C862AE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959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1234A8A3-C817-4A61-91A3-0E3F21BE63F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1">
            <a:extLst>
              <a:ext uri="{FF2B5EF4-FFF2-40B4-BE49-F238E27FC236}">
                <a16:creationId xmlns:a16="http://schemas.microsoft.com/office/drawing/2014/main" id="{BD00FE0A-0AEB-478F-944F-FAF4C8894D7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0B757B86-EB69-41C5-B6BB-664DDFD777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37"/>
          <a:stretch/>
        </p:blipFill>
        <p:spPr>
          <a:xfrm>
            <a:off x="407987" y="1520824"/>
            <a:ext cx="6296522" cy="288000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8E44B1EF-8ABA-499A-A02C-A18E13AAC7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108"/>
          <a:stretch/>
        </p:blipFill>
        <p:spPr>
          <a:xfrm>
            <a:off x="5353281" y="1520824"/>
            <a:ext cx="6430730" cy="28800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9783E889-23D4-4854-9FEE-69D4EA2DDA6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: 도형 51">
            <a:hlinkClick r:id="rId4" action="ppaction://hlinksldjump"/>
            <a:extLst>
              <a:ext uri="{FF2B5EF4-FFF2-40B4-BE49-F238E27FC236}">
                <a16:creationId xmlns:a16="http://schemas.microsoft.com/office/drawing/2014/main" id="{D5CA92FD-7261-45F8-8461-C46AB9CD9613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>
            <a:hlinkClick r:id="rId5" action="ppaction://hlinksldjump"/>
            <a:extLst>
              <a:ext uri="{FF2B5EF4-FFF2-40B4-BE49-F238E27FC236}">
                <a16:creationId xmlns:a16="http://schemas.microsoft.com/office/drawing/2014/main" id="{232FF984-C298-4F60-A97A-472E85C85312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6" action="ppaction://hlinksldjump"/>
            <a:extLst>
              <a:ext uri="{FF2B5EF4-FFF2-40B4-BE49-F238E27FC236}">
                <a16:creationId xmlns:a16="http://schemas.microsoft.com/office/drawing/2014/main" id="{6C1C290A-BC6E-46E3-B293-AAA68798933D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7" action="ppaction://hlinksldjump"/>
            <a:extLst>
              <a:ext uri="{FF2B5EF4-FFF2-40B4-BE49-F238E27FC236}">
                <a16:creationId xmlns:a16="http://schemas.microsoft.com/office/drawing/2014/main" id="{6D7E520A-AD5F-4ECD-8F4E-F7CBF9DB619C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8" action="ppaction://hlinksldjump"/>
            <a:extLst>
              <a:ext uri="{FF2B5EF4-FFF2-40B4-BE49-F238E27FC236}">
                <a16:creationId xmlns:a16="http://schemas.microsoft.com/office/drawing/2014/main" id="{8E363B64-E8EA-4D0C-AD03-AA77A572F280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9" action="ppaction://hlinksldjump"/>
            <a:extLst>
              <a:ext uri="{FF2B5EF4-FFF2-40B4-BE49-F238E27FC236}">
                <a16:creationId xmlns:a16="http://schemas.microsoft.com/office/drawing/2014/main" id="{D52DC851-B23D-4ECF-9BBC-DB534D4EE291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10" action="ppaction://hlinksldjump"/>
            <a:extLst>
              <a:ext uri="{FF2B5EF4-FFF2-40B4-BE49-F238E27FC236}">
                <a16:creationId xmlns:a16="http://schemas.microsoft.com/office/drawing/2014/main" id="{52DE907D-54E5-4BE4-B086-6E9481F93938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>
            <a:hlinkClick r:id="rId11" action="ppaction://hlinksldjump"/>
            <a:extLst>
              <a:ext uri="{FF2B5EF4-FFF2-40B4-BE49-F238E27FC236}">
                <a16:creationId xmlns:a16="http://schemas.microsoft.com/office/drawing/2014/main" id="{03E2F784-DEFA-4582-B077-397639E99662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12" action="ppaction://hlinksldjump"/>
            <a:extLst>
              <a:ext uri="{FF2B5EF4-FFF2-40B4-BE49-F238E27FC236}">
                <a16:creationId xmlns:a16="http://schemas.microsoft.com/office/drawing/2014/main" id="{FFCA6A19-ABFF-4EB9-9962-6F2C811E564E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63">
            <a:hlinkClick r:id="rId13" action="ppaction://hlinksldjump"/>
            <a:extLst>
              <a:ext uri="{FF2B5EF4-FFF2-40B4-BE49-F238E27FC236}">
                <a16:creationId xmlns:a16="http://schemas.microsoft.com/office/drawing/2014/main" id="{7E320518-2F87-41B4-A560-63BAB4F5BA4C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직사각형 64">
            <a:hlinkClick r:id="rId14" action="ppaction://hlinksldjump"/>
            <a:extLst>
              <a:ext uri="{FF2B5EF4-FFF2-40B4-BE49-F238E27FC236}">
                <a16:creationId xmlns:a16="http://schemas.microsoft.com/office/drawing/2014/main" id="{64E25CE6-D5BE-4EB9-86BD-5D3A71B20538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: 도형 65">
            <a:hlinkClick r:id="rId15" action="ppaction://hlinksldjump"/>
            <a:extLst>
              <a:ext uri="{FF2B5EF4-FFF2-40B4-BE49-F238E27FC236}">
                <a16:creationId xmlns:a16="http://schemas.microsoft.com/office/drawing/2014/main" id="{D78A344B-401E-424B-AB4B-61ADCE9B79AA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사각형: 둥근 모서리 66">
            <a:hlinkClick r:id="rId16" action="ppaction://hlinksldjump"/>
            <a:extLst>
              <a:ext uri="{FF2B5EF4-FFF2-40B4-BE49-F238E27FC236}">
                <a16:creationId xmlns:a16="http://schemas.microsoft.com/office/drawing/2014/main" id="{889FCC70-32B2-4379-A6BD-89A99E2D7867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8">
            <a:hlinkClick r:id="rId17" action="ppaction://hlinksldjump"/>
            <a:extLst>
              <a:ext uri="{FF2B5EF4-FFF2-40B4-BE49-F238E27FC236}">
                <a16:creationId xmlns:a16="http://schemas.microsoft.com/office/drawing/2014/main" id="{1E761300-2E37-4A3A-963E-CA569CD958A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1">
            <a:hlinkClick r:id="rId18" action="ppaction://hlinksldjump"/>
            <a:extLst>
              <a:ext uri="{FF2B5EF4-FFF2-40B4-BE49-F238E27FC236}">
                <a16:creationId xmlns:a16="http://schemas.microsoft.com/office/drawing/2014/main" id="{8D24E97A-5014-47ED-A0D7-403C83928B9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62AA797E-BE92-42B9-A745-57819B68DC36}"/>
              </a:ext>
            </a:extLst>
          </p:cNvPr>
          <p:cNvCxnSpPr>
            <a:cxnSpLocks/>
          </p:cNvCxnSpPr>
          <p:nvPr/>
        </p:nvCxnSpPr>
        <p:spPr>
          <a:xfrm>
            <a:off x="8035806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245">
            <a:extLst>
              <a:ext uri="{FF2B5EF4-FFF2-40B4-BE49-F238E27FC236}">
                <a16:creationId xmlns:a16="http://schemas.microsoft.com/office/drawing/2014/main" id="{E1E026FB-C30E-45EC-9766-F03A8A73C775}"/>
              </a:ext>
            </a:extLst>
          </p:cNvPr>
          <p:cNvSpPr/>
          <p:nvPr/>
        </p:nvSpPr>
        <p:spPr>
          <a:xfrm>
            <a:off x="8107806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32" name="내용 개체 틀 4">
            <a:extLst>
              <a:ext uri="{FF2B5EF4-FFF2-40B4-BE49-F238E27FC236}">
                <a16:creationId xmlns:a16="http://schemas.microsoft.com/office/drawing/2014/main" id="{2CEA0A46-E6F9-4F41-8193-3CBF290965EA}"/>
              </a:ext>
            </a:extLst>
          </p:cNvPr>
          <p:cNvSpPr txBox="1">
            <a:spLocks/>
          </p:cNvSpPr>
          <p:nvPr/>
        </p:nvSpPr>
        <p:spPr>
          <a:xfrm>
            <a:off x="8076135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46B23F9-7A75-40DA-8E6A-5554A1A03F78}"/>
              </a:ext>
            </a:extLst>
          </p:cNvPr>
          <p:cNvGrpSpPr/>
          <p:nvPr/>
        </p:nvGrpSpPr>
        <p:grpSpPr>
          <a:xfrm>
            <a:off x="7821008" y="5288276"/>
            <a:ext cx="180001" cy="180001"/>
            <a:chOff x="7544200" y="5288276"/>
            <a:chExt cx="180001" cy="180001"/>
          </a:xfrm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2D82695-CA5A-4CB4-83F1-AA96B5C3AA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927AB1D-0DCF-46D0-A707-2E020A37FFC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2D3710B1-9660-4145-A882-69AF9B970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E99FB6F-A33E-47B0-8436-517E793840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1" name="그림 50">
            <a:hlinkClick r:id="rId19"/>
            <a:extLst>
              <a:ext uri="{FF2B5EF4-FFF2-40B4-BE49-F238E27FC236}">
                <a16:creationId xmlns:a16="http://schemas.microsoft.com/office/drawing/2014/main" id="{3ED32F28-B398-4D4E-9919-080187EC3BA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6304" y="4823438"/>
            <a:ext cx="1111004" cy="1111004"/>
          </a:xfrm>
          <a:prstGeom prst="rect">
            <a:avLst/>
          </a:prstGeom>
        </p:spPr>
      </p:pic>
      <p:pic>
        <p:nvPicPr>
          <p:cNvPr id="71" name="그림 70">
            <a:hlinkClick r:id="rId21"/>
            <a:extLst>
              <a:ext uri="{FF2B5EF4-FFF2-40B4-BE49-F238E27FC236}">
                <a16:creationId xmlns:a16="http://schemas.microsoft.com/office/drawing/2014/main" id="{01750055-0806-4363-B271-98C835D666F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735451" y="4819923"/>
            <a:ext cx="1116708" cy="1116706"/>
          </a:xfrm>
          <a:prstGeom prst="rect">
            <a:avLst/>
          </a:prstGeom>
        </p:spPr>
      </p:pic>
      <p:pic>
        <p:nvPicPr>
          <p:cNvPr id="72" name="그림 71">
            <a:hlinkClick r:id="rId23"/>
            <a:extLst>
              <a:ext uri="{FF2B5EF4-FFF2-40B4-BE49-F238E27FC236}">
                <a16:creationId xmlns:a16="http://schemas.microsoft.com/office/drawing/2014/main" id="{B6DAF24E-E4C4-4EED-975A-96A91BB22958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8364" y="4820930"/>
            <a:ext cx="1114693" cy="1114693"/>
          </a:xfrm>
          <a:prstGeom prst="rect">
            <a:avLst/>
          </a:prstGeom>
        </p:spPr>
      </p:pic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935965E3-6FBF-44BA-A6AC-695C6EE1FFB7}"/>
              </a:ext>
            </a:extLst>
          </p:cNvPr>
          <p:cNvSpPr txBox="1">
            <a:spLocks/>
          </p:cNvSpPr>
          <p:nvPr/>
        </p:nvSpPr>
        <p:spPr>
          <a:xfrm>
            <a:off x="538937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CF1A794-4D39-4B9D-B203-6A2C1F1F7118}"/>
              </a:ext>
            </a:extLst>
          </p:cNvPr>
          <p:cNvSpPr txBox="1">
            <a:spLocks/>
          </p:cNvSpPr>
          <p:nvPr/>
        </p:nvSpPr>
        <p:spPr>
          <a:xfrm>
            <a:off x="6762536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33A75AAF-183A-41E5-802A-92532E3940D0}"/>
              </a:ext>
            </a:extLst>
          </p:cNvPr>
          <p:cNvSpPr txBox="1">
            <a:spLocks/>
          </p:cNvSpPr>
          <p:nvPr/>
        </p:nvSpPr>
        <p:spPr>
          <a:xfrm>
            <a:off x="3076467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>
            <a:extLst>
              <a:ext uri="{FF2B5EF4-FFF2-40B4-BE49-F238E27FC236}">
                <a16:creationId xmlns:a16="http://schemas.microsoft.com/office/drawing/2014/main" id="{AF33A683-844A-4312-83E2-289C3D3B07AE}"/>
              </a:ext>
            </a:extLst>
          </p:cNvPr>
          <p:cNvSpPr txBox="1">
            <a:spLocks/>
          </p:cNvSpPr>
          <p:nvPr/>
        </p:nvSpPr>
        <p:spPr>
          <a:xfrm>
            <a:off x="4050302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그림 76">
            <a:hlinkClick r:id="rId25"/>
            <a:extLst>
              <a:ext uri="{FF2B5EF4-FFF2-40B4-BE49-F238E27FC236}">
                <a16:creationId xmlns:a16="http://schemas.microsoft.com/office/drawing/2014/main" id="{0D336933-E7B9-449F-9F66-454F80D97BEA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3273" y="4922401"/>
            <a:ext cx="652228" cy="911750"/>
          </a:xfrm>
          <a:prstGeom prst="rect">
            <a:avLst/>
          </a:prstGeom>
        </p:spPr>
      </p:pic>
      <p:pic>
        <p:nvPicPr>
          <p:cNvPr id="78" name="그림 77">
            <a:hlinkClick r:id="rId27"/>
            <a:extLst>
              <a:ext uri="{FF2B5EF4-FFF2-40B4-BE49-F238E27FC236}">
                <a16:creationId xmlns:a16="http://schemas.microsoft.com/office/drawing/2014/main" id="{19DD2A5B-A29B-48D5-86EA-0234CB8FC2FA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033" y="4913726"/>
            <a:ext cx="721720" cy="929100"/>
          </a:xfrm>
          <a:prstGeom prst="rect">
            <a:avLst/>
          </a:prstGeom>
        </p:spPr>
      </p:pic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6B503924-7EAC-4A6D-B4B0-ECBE6FFCD151}"/>
              </a:ext>
            </a:extLst>
          </p:cNvPr>
          <p:cNvCxnSpPr>
            <a:cxnSpLocks/>
          </p:cNvCxnSpPr>
          <p:nvPr/>
        </p:nvCxnSpPr>
        <p:spPr>
          <a:xfrm>
            <a:off x="3004190" y="4577166"/>
            <a:ext cx="455147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모서리가 둥근 직사각형 174">
            <a:extLst>
              <a:ext uri="{FF2B5EF4-FFF2-40B4-BE49-F238E27FC236}">
                <a16:creationId xmlns:a16="http://schemas.microsoft.com/office/drawing/2014/main" id="{7A4F10AA-32D2-44D4-93DE-2B4019E72A7F}"/>
              </a:ext>
            </a:extLst>
          </p:cNvPr>
          <p:cNvSpPr/>
          <p:nvPr/>
        </p:nvSpPr>
        <p:spPr>
          <a:xfrm>
            <a:off x="4665857" y="4487166"/>
            <a:ext cx="1228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>
            <a:extLst>
              <a:ext uri="{FF2B5EF4-FFF2-40B4-BE49-F238E27FC236}">
                <a16:creationId xmlns:a16="http://schemas.microsoft.com/office/drawing/2014/main" id="{10BD1CD3-47BB-429F-A14D-6C6C90183672}"/>
              </a:ext>
            </a:extLst>
          </p:cNvPr>
          <p:cNvSpPr txBox="1">
            <a:spLocks/>
          </p:cNvSpPr>
          <p:nvPr/>
        </p:nvSpPr>
        <p:spPr>
          <a:xfrm>
            <a:off x="3797184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645B68B8-7D76-4391-9ED1-4F86FF63BB9F}"/>
              </a:ext>
            </a:extLst>
          </p:cNvPr>
          <p:cNvSpPr txBox="1">
            <a:spLocks/>
          </p:cNvSpPr>
          <p:nvPr/>
        </p:nvSpPr>
        <p:spPr>
          <a:xfrm>
            <a:off x="648229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3" name="모서리가 둥근 직사각형 283">
            <a:extLst>
              <a:ext uri="{FF2B5EF4-FFF2-40B4-BE49-F238E27FC236}">
                <a16:creationId xmlns:a16="http://schemas.microsoft.com/office/drawing/2014/main" id="{2046BFC4-BF37-4AE4-9078-1E1ED8C7F462}"/>
              </a:ext>
            </a:extLst>
          </p:cNvPr>
          <p:cNvSpPr/>
          <p:nvPr/>
        </p:nvSpPr>
        <p:spPr>
          <a:xfrm>
            <a:off x="3004190" y="4722513"/>
            <a:ext cx="1889185" cy="162000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모서리가 둥근 직사각형 253">
            <a:extLst>
              <a:ext uri="{FF2B5EF4-FFF2-40B4-BE49-F238E27FC236}">
                <a16:creationId xmlns:a16="http://schemas.microsoft.com/office/drawing/2014/main" id="{7731708A-EC73-4D69-AE9C-656D5DDFFFD5}"/>
              </a:ext>
            </a:extLst>
          </p:cNvPr>
          <p:cNvSpPr/>
          <p:nvPr/>
        </p:nvSpPr>
        <p:spPr>
          <a:xfrm>
            <a:off x="3750782" y="46711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6091B7AB-3D63-46A0-A566-BDB59B4C0350}"/>
              </a:ext>
            </a:extLst>
          </p:cNvPr>
          <p:cNvGrpSpPr/>
          <p:nvPr/>
        </p:nvGrpSpPr>
        <p:grpSpPr>
          <a:xfrm>
            <a:off x="5124308" y="5288276"/>
            <a:ext cx="180001" cy="180001"/>
            <a:chOff x="7544200" y="5288276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FCFA181B-39D4-4F9A-B904-050680286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704401DE-6422-4164-8E03-E485AB3B15F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6C0B1F1D-5BFC-4B3F-B071-D3717780FF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DC20735D-CCD7-44F9-995F-6960DB8E54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037959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양쪽 모서리가 둥근 사각형 81">
            <a:extLst>
              <a:ext uri="{FF2B5EF4-FFF2-40B4-BE49-F238E27FC236}">
                <a16:creationId xmlns:a16="http://schemas.microsoft.com/office/drawing/2014/main" id="{368A3EFF-551B-449D-A749-5C971435257B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양쪽 모서리가 둥근 사각형 83">
            <a:extLst>
              <a:ext uri="{FF2B5EF4-FFF2-40B4-BE49-F238E27FC236}">
                <a16:creationId xmlns:a16="http://schemas.microsoft.com/office/drawing/2014/main" id="{ACE08AEC-D2E4-409E-AD6B-126266C1CA66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0105C456-4E94-4174-BBD0-00BEBC564D88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3">
            <a:extLst>
              <a:ext uri="{FF2B5EF4-FFF2-40B4-BE49-F238E27FC236}">
                <a16:creationId xmlns:a16="http://schemas.microsoft.com/office/drawing/2014/main" id="{0AA5B8C8-D877-477F-AE8E-CCC5570013EB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1D22FFC-562F-4C07-BCE5-9D1FB0B86C62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양쪽 모서리가 둥근 사각형 81">
            <a:extLst>
              <a:ext uri="{FF2B5EF4-FFF2-40B4-BE49-F238E27FC236}">
                <a16:creationId xmlns:a16="http://schemas.microsoft.com/office/drawing/2014/main" id="{EBDB268D-AD27-4FDB-9AB5-BCEBE704254B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F849E6F-3B7F-4114-9137-C69DF51B65F8}"/>
              </a:ext>
            </a:extLst>
          </p:cNvPr>
          <p:cNvCxnSpPr>
            <a:cxnSpLocks/>
          </p:cNvCxnSpPr>
          <p:nvPr/>
        </p:nvCxnSpPr>
        <p:spPr>
          <a:xfrm>
            <a:off x="155185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49">
            <a:extLst>
              <a:ext uri="{FF2B5EF4-FFF2-40B4-BE49-F238E27FC236}">
                <a16:creationId xmlns:a16="http://schemas.microsoft.com/office/drawing/2014/main" id="{006462DA-0E7D-4D12-A5E8-2D7A191E695F}"/>
              </a:ext>
            </a:extLst>
          </p:cNvPr>
          <p:cNvSpPr/>
          <p:nvPr/>
        </p:nvSpPr>
        <p:spPr>
          <a:xfrm>
            <a:off x="1733395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A2D17501-9B89-4C48-AE18-B178F2653C7C}"/>
              </a:ext>
            </a:extLst>
          </p:cNvPr>
          <p:cNvSpPr txBox="1">
            <a:spLocks/>
          </p:cNvSpPr>
          <p:nvPr/>
        </p:nvSpPr>
        <p:spPr>
          <a:xfrm>
            <a:off x="173339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C6980D2-F953-4D70-844E-DCD0CBEE0988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44">
            <a:extLst>
              <a:ext uri="{FF2B5EF4-FFF2-40B4-BE49-F238E27FC236}">
                <a16:creationId xmlns:a16="http://schemas.microsoft.com/office/drawing/2014/main" id="{28616D2E-B505-4CB8-A46F-CF095C3D4541}"/>
              </a:ext>
            </a:extLst>
          </p:cNvPr>
          <p:cNvSpPr/>
          <p:nvPr/>
        </p:nvSpPr>
        <p:spPr>
          <a:xfrm>
            <a:off x="5753100" y="4483887"/>
            <a:ext cx="6858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DF28D000-58B9-4847-9F25-4371E1EB0101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20" name="그림 19">
            <a:hlinkClick r:id="rId2"/>
            <a:extLst>
              <a:ext uri="{FF2B5EF4-FFF2-40B4-BE49-F238E27FC236}">
                <a16:creationId xmlns:a16="http://schemas.microsoft.com/office/drawing/2014/main" id="{2A7A2327-12AF-49C1-8568-2D79B19D16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4" y="4823438"/>
            <a:ext cx="1111004" cy="1111004"/>
          </a:xfrm>
          <a:prstGeom prst="rect">
            <a:avLst/>
          </a:prstGeom>
        </p:spPr>
      </p:pic>
      <p:pic>
        <p:nvPicPr>
          <p:cNvPr id="21" name="그림 20">
            <a:hlinkClick r:id="rId4"/>
            <a:extLst>
              <a:ext uri="{FF2B5EF4-FFF2-40B4-BE49-F238E27FC236}">
                <a16:creationId xmlns:a16="http://schemas.microsoft.com/office/drawing/2014/main" id="{49A92499-EAD3-464C-BB83-C5C58C7C65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D8B6590-C315-45CC-9B14-C46C7D09C9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1" y="1520824"/>
            <a:ext cx="3722162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D817423-33CD-46E2-9B5B-3F0A03307B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22162" cy="288000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D646AB8B-A47D-45FC-A870-462BD065012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19" y="1520824"/>
            <a:ext cx="3722162" cy="288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EB9529B-0F5E-47D5-825B-B107C9193A6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: 도형 26">
            <a:hlinkClick r:id="rId9" action="ppaction://hlinksldjump"/>
            <a:extLst>
              <a:ext uri="{FF2B5EF4-FFF2-40B4-BE49-F238E27FC236}">
                <a16:creationId xmlns:a16="http://schemas.microsoft.com/office/drawing/2014/main" id="{901996CE-5ED4-4736-AA94-6CFD99BE0E1A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>
            <a:hlinkClick r:id="rId10" action="ppaction://hlinksldjump"/>
            <a:extLst>
              <a:ext uri="{FF2B5EF4-FFF2-40B4-BE49-F238E27FC236}">
                <a16:creationId xmlns:a16="http://schemas.microsoft.com/office/drawing/2014/main" id="{2EF3B33E-BF72-48BE-AAEF-62A3C5D29078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: 도형 28">
            <a:hlinkClick r:id="rId11" action="ppaction://hlinksldjump"/>
            <a:extLst>
              <a:ext uri="{FF2B5EF4-FFF2-40B4-BE49-F238E27FC236}">
                <a16:creationId xmlns:a16="http://schemas.microsoft.com/office/drawing/2014/main" id="{3976446B-0563-4827-B689-57762102F3E4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사각형: 둥근 모서리 44">
            <a:hlinkClick r:id="rId12" action="ppaction://hlinksldjump"/>
            <a:extLst>
              <a:ext uri="{FF2B5EF4-FFF2-40B4-BE49-F238E27FC236}">
                <a16:creationId xmlns:a16="http://schemas.microsoft.com/office/drawing/2014/main" id="{79D12449-488F-4D09-A235-C19C1748431D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8">
            <a:hlinkClick r:id="rId13" action="ppaction://hlinksldjump"/>
            <a:extLst>
              <a:ext uri="{FF2B5EF4-FFF2-40B4-BE49-F238E27FC236}">
                <a16:creationId xmlns:a16="http://schemas.microsoft.com/office/drawing/2014/main" id="{5FD9A1E4-E8E8-4639-AE66-00F53D2050C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">
            <a:hlinkClick r:id="rId14" action="ppaction://hlinksldjump"/>
            <a:extLst>
              <a:ext uri="{FF2B5EF4-FFF2-40B4-BE49-F238E27FC236}">
                <a16:creationId xmlns:a16="http://schemas.microsoft.com/office/drawing/2014/main" id="{C0CD4B67-754D-4666-B1DA-9FEB37606AE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DDF8CBA5-BB1D-4405-AB1B-20029B845552}"/>
              </a:ext>
            </a:extLst>
          </p:cNvPr>
          <p:cNvCxnSpPr>
            <a:cxnSpLocks/>
          </p:cNvCxnSpPr>
          <p:nvPr/>
        </p:nvCxnSpPr>
        <p:spPr>
          <a:xfrm>
            <a:off x="10394098" y="4573887"/>
            <a:ext cx="130373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5438AD92-0103-439D-8620-095B737F0B5E}"/>
              </a:ext>
            </a:extLst>
          </p:cNvPr>
          <p:cNvSpPr txBox="1">
            <a:spLocks/>
          </p:cNvSpPr>
          <p:nvPr/>
        </p:nvSpPr>
        <p:spPr>
          <a:xfrm>
            <a:off x="1051029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sp>
        <p:nvSpPr>
          <p:cNvPr id="41" name="모서리가 둥근 직사각형 174">
            <a:extLst>
              <a:ext uri="{FF2B5EF4-FFF2-40B4-BE49-F238E27FC236}">
                <a16:creationId xmlns:a16="http://schemas.microsoft.com/office/drawing/2014/main" id="{2B26A166-CABB-4F1C-8607-73818B0C0EEA}"/>
              </a:ext>
            </a:extLst>
          </p:cNvPr>
          <p:cNvSpPr/>
          <p:nvPr/>
        </p:nvSpPr>
        <p:spPr>
          <a:xfrm>
            <a:off x="10510292" y="4487166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5"/>
            <a:extLst>
              <a:ext uri="{FF2B5EF4-FFF2-40B4-BE49-F238E27FC236}">
                <a16:creationId xmlns:a16="http://schemas.microsoft.com/office/drawing/2014/main" id="{93BC8FC9-84E4-413D-8C49-2416CF7696B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0461" y="4823438"/>
            <a:ext cx="1111004" cy="1111004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70ED6884-18CF-4C0C-952C-1702C06C711B}"/>
              </a:ext>
            </a:extLst>
          </p:cNvPr>
          <p:cNvGrpSpPr/>
          <p:nvPr/>
        </p:nvGrpSpPr>
        <p:grpSpPr>
          <a:xfrm>
            <a:off x="10304098" y="5267956"/>
            <a:ext cx="180001" cy="180001"/>
            <a:chOff x="7544200" y="5288276"/>
            <a:chExt cx="180001" cy="180001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1F4C805A-E0F9-4545-BF64-059AA5108E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57FC8A2-69C9-42CA-B8BF-6730233D967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704BACE0-98C0-456D-9D4A-40DB850FA5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21DC13BB-0752-4B8F-BF49-30DB841CCE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8EC49BA-6569-496C-82BC-C437901D35AC}"/>
              </a:ext>
            </a:extLst>
          </p:cNvPr>
          <p:cNvGrpSpPr/>
          <p:nvPr/>
        </p:nvGrpSpPr>
        <p:grpSpPr>
          <a:xfrm>
            <a:off x="8165715" y="4668514"/>
            <a:ext cx="1996050" cy="1674000"/>
            <a:chOff x="876697" y="4668514"/>
            <a:chExt cx="1996050" cy="1674000"/>
          </a:xfrm>
        </p:grpSpPr>
        <p:sp>
          <p:nvSpPr>
            <p:cNvPr id="54" name="모서리가 둥근 직사각형 279">
              <a:extLst>
                <a:ext uri="{FF2B5EF4-FFF2-40B4-BE49-F238E27FC236}">
                  <a16:creationId xmlns:a16="http://schemas.microsoft.com/office/drawing/2014/main" id="{3C0B36D4-0A23-48A7-A762-455AD9C56C59}"/>
                </a:ext>
              </a:extLst>
            </p:cNvPr>
            <p:cNvSpPr/>
            <p:nvPr/>
          </p:nvSpPr>
          <p:spPr>
            <a:xfrm>
              <a:off x="876697" y="4722514"/>
              <a:ext cx="1996050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55" name="모서리가 둥근 직사각형 262">
              <a:extLst>
                <a:ext uri="{FF2B5EF4-FFF2-40B4-BE49-F238E27FC236}">
                  <a16:creationId xmlns:a16="http://schemas.microsoft.com/office/drawing/2014/main" id="{2A532E08-B7FA-45B8-BE67-922EE28579C2}"/>
                </a:ext>
              </a:extLst>
            </p:cNvPr>
            <p:cNvSpPr/>
            <p:nvPr/>
          </p:nvSpPr>
          <p:spPr>
            <a:xfrm>
              <a:off x="1676722" y="4668514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D42B981F-E2AA-4B7B-9CC6-F6F4EAF07318}"/>
              </a:ext>
            </a:extLst>
          </p:cNvPr>
          <p:cNvSpPr txBox="1">
            <a:spLocks/>
          </p:cNvSpPr>
          <p:nvPr/>
        </p:nvSpPr>
        <p:spPr>
          <a:xfrm>
            <a:off x="930558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60A13F77-3190-470E-AC82-264A7DD8346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515" y="4898070"/>
            <a:ext cx="652228" cy="911750"/>
          </a:xfrm>
          <a:prstGeom prst="rect">
            <a:avLst/>
          </a:prstGeom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58C1AE68-EAC3-49B3-BB88-6122C3E03152}"/>
              </a:ext>
            </a:extLst>
          </p:cNvPr>
          <p:cNvGrpSpPr/>
          <p:nvPr/>
        </p:nvGrpSpPr>
        <p:grpSpPr>
          <a:xfrm>
            <a:off x="9117012" y="5288276"/>
            <a:ext cx="180001" cy="180001"/>
            <a:chOff x="7544200" y="5288276"/>
            <a:chExt cx="180001" cy="180001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63E0DCF1-E78D-459B-BC7A-E0789FB360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A71A3251-7BE5-462B-B465-EB397CE3886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FF7B263B-2CEC-4B29-92C2-F7101EB8D1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id="{A9EBD42E-E452-4E4C-A35C-9DFCEF0DBF7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4" name="그림 63">
            <a:hlinkClick r:id="rId18"/>
            <a:extLst>
              <a:ext uri="{FF2B5EF4-FFF2-40B4-BE49-F238E27FC236}">
                <a16:creationId xmlns:a16="http://schemas.microsoft.com/office/drawing/2014/main" id="{3591561C-E73C-4027-8E24-03013F3E2C3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2800" y="4802454"/>
            <a:ext cx="1111004" cy="1111004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57479789-0993-4AFC-9D2A-12F0F5513CA2}"/>
              </a:ext>
            </a:extLst>
          </p:cNvPr>
          <p:cNvSpPr txBox="1">
            <a:spLocks/>
          </p:cNvSpPr>
          <p:nvPr/>
        </p:nvSpPr>
        <p:spPr>
          <a:xfrm>
            <a:off x="823925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D2D41B6-F082-4D76-86B9-DB6AD6656E8D}"/>
              </a:ext>
            </a:extLst>
          </p:cNvPr>
          <p:cNvCxnSpPr>
            <a:cxnSpLocks/>
          </p:cNvCxnSpPr>
          <p:nvPr/>
        </p:nvCxnSpPr>
        <p:spPr>
          <a:xfrm>
            <a:off x="8165715" y="4573887"/>
            <a:ext cx="199605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174">
            <a:extLst>
              <a:ext uri="{FF2B5EF4-FFF2-40B4-BE49-F238E27FC236}">
                <a16:creationId xmlns:a16="http://schemas.microsoft.com/office/drawing/2014/main" id="{88B53CEA-0227-4013-80D8-62924EA973BC}"/>
              </a:ext>
            </a:extLst>
          </p:cNvPr>
          <p:cNvSpPr/>
          <p:nvPr/>
        </p:nvSpPr>
        <p:spPr>
          <a:xfrm>
            <a:off x="8544190" y="4488047"/>
            <a:ext cx="1239100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&amp; 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0" action="ppaction://hlinksldjump"/>
            <a:extLst>
              <a:ext uri="{FF2B5EF4-FFF2-40B4-BE49-F238E27FC236}">
                <a16:creationId xmlns:a16="http://schemas.microsoft.com/office/drawing/2014/main" id="{156367F5-E064-45AC-A5CD-96AD6F1C0A3E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hlinkClick r:id="rId21" action="ppaction://hlinksldjump"/>
            <a:extLst>
              <a:ext uri="{FF2B5EF4-FFF2-40B4-BE49-F238E27FC236}">
                <a16:creationId xmlns:a16="http://schemas.microsoft.com/office/drawing/2014/main" id="{E5BDC1EC-0E1A-4CC5-919D-57FCDABE7DFF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22" action="ppaction://hlinksldjump"/>
            <a:extLst>
              <a:ext uri="{FF2B5EF4-FFF2-40B4-BE49-F238E27FC236}">
                <a16:creationId xmlns:a16="http://schemas.microsoft.com/office/drawing/2014/main" id="{3E9E7E62-D6CC-4BB8-845B-4A96090993A2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: 도형 70">
            <a:hlinkClick r:id="rId23" action="ppaction://hlinksldjump"/>
            <a:extLst>
              <a:ext uri="{FF2B5EF4-FFF2-40B4-BE49-F238E27FC236}">
                <a16:creationId xmlns:a16="http://schemas.microsoft.com/office/drawing/2014/main" id="{408A8FDE-035B-4BCB-A7B7-A7561B503575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직사각형 71">
            <a:hlinkClick r:id="rId24" action="ppaction://hlinksldjump"/>
            <a:extLst>
              <a:ext uri="{FF2B5EF4-FFF2-40B4-BE49-F238E27FC236}">
                <a16:creationId xmlns:a16="http://schemas.microsoft.com/office/drawing/2014/main" id="{720D494A-0872-4C5A-B4E7-C77A48A9214F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5" action="ppaction://hlinksldjump"/>
            <a:extLst>
              <a:ext uri="{FF2B5EF4-FFF2-40B4-BE49-F238E27FC236}">
                <a16:creationId xmlns:a16="http://schemas.microsoft.com/office/drawing/2014/main" id="{294EC64D-0E33-460D-AF5E-DEE87A3147AF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: 도형 73">
            <a:hlinkClick r:id="rId26" action="ppaction://hlinksldjump"/>
            <a:extLst>
              <a:ext uri="{FF2B5EF4-FFF2-40B4-BE49-F238E27FC236}">
                <a16:creationId xmlns:a16="http://schemas.microsoft.com/office/drawing/2014/main" id="{D0523899-B764-4E8D-9EA0-8C1DDE45A80A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7" action="ppaction://hlinksldjump"/>
            <a:extLst>
              <a:ext uri="{FF2B5EF4-FFF2-40B4-BE49-F238E27FC236}">
                <a16:creationId xmlns:a16="http://schemas.microsoft.com/office/drawing/2014/main" id="{5A1A8181-5388-47CB-894C-65E23230EF6D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8" action="ppaction://hlinksldjump"/>
            <a:extLst>
              <a:ext uri="{FF2B5EF4-FFF2-40B4-BE49-F238E27FC236}">
                <a16:creationId xmlns:a16="http://schemas.microsoft.com/office/drawing/2014/main" id="{4DF9730F-3CC1-465A-972E-452A6EB085D0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6771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Box 158">
            <a:extLst>
              <a:ext uri="{FF2B5EF4-FFF2-40B4-BE49-F238E27FC236}">
                <a16:creationId xmlns:a16="http://schemas.microsoft.com/office/drawing/2014/main" id="{F818A1F4-0F63-481A-AECE-4ADB770910B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양쪽 모서리가 둥근 사각형 52">
            <a:extLst>
              <a:ext uri="{FF2B5EF4-FFF2-40B4-BE49-F238E27FC236}">
                <a16:creationId xmlns:a16="http://schemas.microsoft.com/office/drawing/2014/main" id="{63A5C326-D084-420F-8700-0FE1D0AEA9CC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양쪽 모서리가 둥근 사각형 51">
            <a:extLst>
              <a:ext uri="{FF2B5EF4-FFF2-40B4-BE49-F238E27FC236}">
                <a16:creationId xmlns:a16="http://schemas.microsoft.com/office/drawing/2014/main" id="{4690B183-A2C7-4B5F-9487-484FAD4A994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22BF13-D1CB-445C-8300-C2E7176F7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1"/>
          <a:stretch/>
        </p:blipFill>
        <p:spPr>
          <a:xfrm>
            <a:off x="2216796" y="1520824"/>
            <a:ext cx="6945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8475F07-9F41-48D1-AF2D-9F0EC4179D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5114361" cy="2880000"/>
          </a:xfrm>
          <a:prstGeom prst="rect">
            <a:avLst/>
          </a:prstGeom>
        </p:spPr>
      </p:pic>
      <p:sp>
        <p:nvSpPr>
          <p:cNvPr id="34" name="자유형: 도형 33">
            <a:hlinkClick r:id="rId4" action="ppaction://hlinksldjump"/>
            <a:extLst>
              <a:ext uri="{FF2B5EF4-FFF2-40B4-BE49-F238E27FC236}">
                <a16:creationId xmlns:a16="http://schemas.microsoft.com/office/drawing/2014/main" id="{392AE098-E311-4BD5-9B72-47D81E77DC97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>
            <a:hlinkClick r:id="rId5" action="ppaction://hlinksldjump"/>
            <a:extLst>
              <a:ext uri="{FF2B5EF4-FFF2-40B4-BE49-F238E27FC236}">
                <a16:creationId xmlns:a16="http://schemas.microsoft.com/office/drawing/2014/main" id="{1B32798D-B145-41B0-9E46-176407DBA468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: 도형 35">
            <a:hlinkClick r:id="rId6" action="ppaction://hlinksldjump"/>
            <a:extLst>
              <a:ext uri="{FF2B5EF4-FFF2-40B4-BE49-F238E27FC236}">
                <a16:creationId xmlns:a16="http://schemas.microsoft.com/office/drawing/2014/main" id="{4CA64F3F-6E4F-4158-8860-AA3CFDA16339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사각형: 둥근 모서리 45">
            <a:hlinkClick r:id="rId7" action="ppaction://hlinksldjump"/>
            <a:extLst>
              <a:ext uri="{FF2B5EF4-FFF2-40B4-BE49-F238E27FC236}">
                <a16:creationId xmlns:a16="http://schemas.microsoft.com/office/drawing/2014/main" id="{D0C95AAC-3B59-4BA5-9E25-7693A0B98A8B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8">
            <a:hlinkClick r:id="rId8" action="ppaction://hlinksldjump"/>
            <a:extLst>
              <a:ext uri="{FF2B5EF4-FFF2-40B4-BE49-F238E27FC236}">
                <a16:creationId xmlns:a16="http://schemas.microsoft.com/office/drawing/2014/main" id="{B9B4933C-EFBB-4DF3-A563-70C7C55BF12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7DE64632-5F41-45D5-9108-69661CC9DC0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FEA1227-2845-4C6D-9C3F-037A596556AA}"/>
              </a:ext>
            </a:extLst>
          </p:cNvPr>
          <p:cNvGrpSpPr/>
          <p:nvPr/>
        </p:nvGrpSpPr>
        <p:grpSpPr>
          <a:xfrm>
            <a:off x="1785177" y="4483887"/>
            <a:ext cx="8621642" cy="1860548"/>
            <a:chOff x="230542" y="4483887"/>
            <a:chExt cx="8621642" cy="1860548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E1AFB0C3-7A0C-4697-95E4-DF4860AE7498}"/>
                </a:ext>
              </a:extLst>
            </p:cNvPr>
            <p:cNvGrpSpPr/>
            <p:nvPr/>
          </p:nvGrpSpPr>
          <p:grpSpPr>
            <a:xfrm>
              <a:off x="6029020" y="5283196"/>
              <a:ext cx="180001" cy="180001"/>
              <a:chOff x="7544200" y="5288276"/>
              <a:chExt cx="180001" cy="180001"/>
            </a:xfrm>
          </p:grpSpPr>
          <p:sp>
            <p:nvSpPr>
              <p:cNvPr id="104" name="타원 103">
                <a:extLst>
                  <a:ext uri="{FF2B5EF4-FFF2-40B4-BE49-F238E27FC236}">
                    <a16:creationId xmlns:a16="http://schemas.microsoft.com/office/drawing/2014/main" id="{57196A0A-5EF0-4393-A4E6-77EC4B9AA9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DD68438B-7651-4E58-9D2A-EFB1E429739B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108" name="직선 연결선 107">
                  <a:extLst>
                    <a:ext uri="{FF2B5EF4-FFF2-40B4-BE49-F238E27FC236}">
                      <a16:creationId xmlns:a16="http://schemas.microsoft.com/office/drawing/2014/main" id="{F88E6FDE-3B16-461A-B43C-E7F4BD669F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직선 연결선 108">
                  <a:extLst>
                    <a:ext uri="{FF2B5EF4-FFF2-40B4-BE49-F238E27FC236}">
                      <a16:creationId xmlns:a16="http://schemas.microsoft.com/office/drawing/2014/main" id="{3E3659BF-BD11-4755-A794-C589AC61A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10" name="그림 109">
              <a:hlinkClick r:id="rId10"/>
              <a:extLst>
                <a:ext uri="{FF2B5EF4-FFF2-40B4-BE49-F238E27FC236}">
                  <a16:creationId xmlns:a16="http://schemas.microsoft.com/office/drawing/2014/main" id="{01782EA9-7466-4E17-B1FE-1A5DFC41B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0573" t="-10573" r="-10573" b="-10573"/>
            <a:stretch/>
          </p:blipFill>
          <p:spPr>
            <a:xfrm>
              <a:off x="3339813" y="4819539"/>
              <a:ext cx="1111004" cy="1111004"/>
            </a:xfrm>
            <a:prstGeom prst="rect">
              <a:avLst/>
            </a:prstGeom>
          </p:spPr>
        </p:pic>
        <p:sp>
          <p:nvSpPr>
            <p:cNvPr id="111" name="내용 개체 틀 4">
              <a:extLst>
                <a:ext uri="{FF2B5EF4-FFF2-40B4-BE49-F238E27FC236}">
                  <a16:creationId xmlns:a16="http://schemas.microsoft.com/office/drawing/2014/main" id="{95EA21E2-EBE7-47F0-8DCE-A54ED82CE758}"/>
                </a:ext>
              </a:extLst>
            </p:cNvPr>
            <p:cNvSpPr txBox="1">
              <a:spLocks/>
            </p:cNvSpPr>
            <p:nvPr/>
          </p:nvSpPr>
          <p:spPr>
            <a:xfrm>
              <a:off x="3359644" y="6167894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>
              <a:extLst>
                <a:ext uri="{FF2B5EF4-FFF2-40B4-BE49-F238E27FC236}">
                  <a16:creationId xmlns:a16="http://schemas.microsoft.com/office/drawing/2014/main" id="{1897A119-CD05-46BF-86FB-466523731B13}"/>
                </a:ext>
              </a:extLst>
            </p:cNvPr>
            <p:cNvSpPr txBox="1">
              <a:spLocks/>
            </p:cNvSpPr>
            <p:nvPr/>
          </p:nvSpPr>
          <p:spPr>
            <a:xfrm>
              <a:off x="4705529" y="6167894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4414D2AD-E0CC-41F3-85ED-140073608DD2}"/>
                </a:ext>
              </a:extLst>
            </p:cNvPr>
            <p:cNvCxnSpPr>
              <a:cxnSpLocks/>
            </p:cNvCxnSpPr>
            <p:nvPr/>
          </p:nvCxnSpPr>
          <p:spPr>
            <a:xfrm>
              <a:off x="3486159" y="4572086"/>
              <a:ext cx="2229512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모서리가 둥근 직사각형 174">
              <a:extLst>
                <a:ext uri="{FF2B5EF4-FFF2-40B4-BE49-F238E27FC236}">
                  <a16:creationId xmlns:a16="http://schemas.microsoft.com/office/drawing/2014/main" id="{9BF45FCE-3F25-4658-81F9-AC33E8224822}"/>
                </a:ext>
              </a:extLst>
            </p:cNvPr>
            <p:cNvSpPr/>
            <p:nvPr/>
          </p:nvSpPr>
          <p:spPr>
            <a:xfrm>
              <a:off x="4049273" y="4487792"/>
              <a:ext cx="1103284" cy="1685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5" name="그림 114">
              <a:hlinkClick r:id="rId12"/>
              <a:extLst>
                <a:ext uri="{FF2B5EF4-FFF2-40B4-BE49-F238E27FC236}">
                  <a16:creationId xmlns:a16="http://schemas.microsoft.com/office/drawing/2014/main" id="{E4FB6F96-466C-4556-9381-F31448A4B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85698" y="4819539"/>
              <a:ext cx="1111004" cy="1111004"/>
            </a:xfrm>
            <a:prstGeom prst="rect">
              <a:avLst/>
            </a:prstGeom>
          </p:spPr>
        </p:pic>
        <p:sp>
          <p:nvSpPr>
            <p:cNvPr id="116" name="내용 개체 틀 4">
              <a:extLst>
                <a:ext uri="{FF2B5EF4-FFF2-40B4-BE49-F238E27FC236}">
                  <a16:creationId xmlns:a16="http://schemas.microsoft.com/office/drawing/2014/main" id="{0C54B160-47F9-4BD9-9F5A-FBB18DA801FB}"/>
                </a:ext>
              </a:extLst>
            </p:cNvPr>
            <p:cNvSpPr txBox="1">
              <a:spLocks/>
            </p:cNvSpPr>
            <p:nvPr/>
          </p:nvSpPr>
          <p:spPr>
            <a:xfrm>
              <a:off x="4391540" y="5309278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17" name="그림 116">
              <a:hlinkClick r:id="rId14"/>
              <a:extLst>
                <a:ext uri="{FF2B5EF4-FFF2-40B4-BE49-F238E27FC236}">
                  <a16:creationId xmlns:a16="http://schemas.microsoft.com/office/drawing/2014/main" id="{F2579CC6-4B15-466E-AAAC-EED87DAFB3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1175" t="-11175" r="-11175" b="-11175"/>
            <a:stretch/>
          </p:blipFill>
          <p:spPr>
            <a:xfrm>
              <a:off x="6254154" y="4815850"/>
              <a:ext cx="1116000" cy="1116000"/>
            </a:xfrm>
            <a:prstGeom prst="rect">
              <a:avLst/>
            </a:prstGeom>
          </p:spPr>
        </p:pic>
        <p:sp>
          <p:nvSpPr>
            <p:cNvPr id="119" name="내용 개체 틀 4">
              <a:extLst>
                <a:ext uri="{FF2B5EF4-FFF2-40B4-BE49-F238E27FC236}">
                  <a16:creationId xmlns:a16="http://schemas.microsoft.com/office/drawing/2014/main" id="{8DE55446-1589-4D52-A01C-19466E9A73E6}"/>
                </a:ext>
              </a:extLst>
            </p:cNvPr>
            <p:cNvSpPr txBox="1">
              <a:spLocks/>
            </p:cNvSpPr>
            <p:nvPr/>
          </p:nvSpPr>
          <p:spPr>
            <a:xfrm>
              <a:off x="6276483" y="6167894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>
              <a:extLst>
                <a:ext uri="{FF2B5EF4-FFF2-40B4-BE49-F238E27FC236}">
                  <a16:creationId xmlns:a16="http://schemas.microsoft.com/office/drawing/2014/main" id="{D7EF39AC-FCAC-4736-AC01-A79EBE8B220F}"/>
                </a:ext>
              </a:extLst>
            </p:cNvPr>
            <p:cNvSpPr txBox="1">
              <a:spLocks/>
            </p:cNvSpPr>
            <p:nvPr/>
          </p:nvSpPr>
          <p:spPr>
            <a:xfrm>
              <a:off x="7740513" y="6167894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SBP-125HMW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1" name="직선 연결선 120">
              <a:extLst>
                <a:ext uri="{FF2B5EF4-FFF2-40B4-BE49-F238E27FC236}">
                  <a16:creationId xmlns:a16="http://schemas.microsoft.com/office/drawing/2014/main" id="{57D0EDCD-822D-4812-9C20-F344BFCF8B50}"/>
                </a:ext>
              </a:extLst>
            </p:cNvPr>
            <p:cNvCxnSpPr>
              <a:cxnSpLocks/>
            </p:cNvCxnSpPr>
            <p:nvPr/>
          </p:nvCxnSpPr>
          <p:spPr>
            <a:xfrm>
              <a:off x="7700184" y="4568133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모서리가 둥근 직사각형 126">
              <a:extLst>
                <a:ext uri="{FF2B5EF4-FFF2-40B4-BE49-F238E27FC236}">
                  <a16:creationId xmlns:a16="http://schemas.microsoft.com/office/drawing/2014/main" id="{4E4B52D5-5C4C-4510-B5F4-9F19636501A8}"/>
                </a:ext>
              </a:extLst>
            </p:cNvPr>
            <p:cNvSpPr/>
            <p:nvPr/>
          </p:nvSpPr>
          <p:spPr>
            <a:xfrm>
              <a:off x="7772184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35C5612F-092A-49CA-BAAE-6D68330F5649}"/>
                </a:ext>
              </a:extLst>
            </p:cNvPr>
            <p:cNvCxnSpPr>
              <a:cxnSpLocks/>
            </p:cNvCxnSpPr>
            <p:nvPr/>
          </p:nvCxnSpPr>
          <p:spPr>
            <a:xfrm>
              <a:off x="6236154" y="4568133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모서리가 둥근 직사각형 126">
              <a:extLst>
                <a:ext uri="{FF2B5EF4-FFF2-40B4-BE49-F238E27FC236}">
                  <a16:creationId xmlns:a16="http://schemas.microsoft.com/office/drawing/2014/main" id="{81ADBDBF-157E-4709-BE7C-94B8117953DE}"/>
                </a:ext>
              </a:extLst>
            </p:cNvPr>
            <p:cNvSpPr/>
            <p:nvPr/>
          </p:nvSpPr>
          <p:spPr>
            <a:xfrm>
              <a:off x="6294322" y="4483887"/>
              <a:ext cx="103566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spc="-8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</p:txBody>
        </p: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596C253E-BD93-41F6-9345-E7AE80C27D63}"/>
                </a:ext>
              </a:extLst>
            </p:cNvPr>
            <p:cNvGrpSpPr/>
            <p:nvPr/>
          </p:nvGrpSpPr>
          <p:grpSpPr>
            <a:xfrm>
              <a:off x="7451224" y="5283196"/>
              <a:ext cx="180001" cy="180001"/>
              <a:chOff x="7544200" y="5288276"/>
              <a:chExt cx="180001" cy="180001"/>
            </a:xfrm>
          </p:grpSpPr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65E9471F-3E06-4B69-9795-C9F2BB20F2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5727C7A1-EAF9-40FE-83A2-FD3B495370D1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130" name="직선 연결선 129">
                  <a:extLst>
                    <a:ext uri="{FF2B5EF4-FFF2-40B4-BE49-F238E27FC236}">
                      <a16:creationId xmlns:a16="http://schemas.microsoft.com/office/drawing/2014/main" id="{51C00C92-7BE2-4816-927B-B4F66337E1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직선 연결선 130">
                  <a:extLst>
                    <a:ext uri="{FF2B5EF4-FFF2-40B4-BE49-F238E27FC236}">
                      <a16:creationId xmlns:a16="http://schemas.microsoft.com/office/drawing/2014/main" id="{9033CC78-47D8-49DF-8D4C-5342C9BDF3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32" name="그림 131">
              <a:hlinkClick r:id="rId16"/>
              <a:extLst>
                <a:ext uri="{FF2B5EF4-FFF2-40B4-BE49-F238E27FC236}">
                  <a16:creationId xmlns:a16="http://schemas.microsoft.com/office/drawing/2014/main" id="{79D89E89-DB43-472E-97C6-C6B621C9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20682" y="4823438"/>
              <a:ext cx="1111004" cy="1111004"/>
            </a:xfrm>
            <a:prstGeom prst="rect">
              <a:avLst/>
            </a:prstGeom>
          </p:spPr>
        </p:pic>
        <p:sp>
          <p:nvSpPr>
            <p:cNvPr id="51" name="모서리가 둥근 직사각형 279">
              <a:extLst>
                <a:ext uri="{FF2B5EF4-FFF2-40B4-BE49-F238E27FC236}">
                  <a16:creationId xmlns:a16="http://schemas.microsoft.com/office/drawing/2014/main" id="{71D2B1AA-F063-424C-9DF2-D18375D5AFBB}"/>
                </a:ext>
              </a:extLst>
            </p:cNvPr>
            <p:cNvSpPr/>
            <p:nvPr/>
          </p:nvSpPr>
          <p:spPr>
            <a:xfrm>
              <a:off x="286061" y="4722514"/>
              <a:ext cx="2449294" cy="16200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52" name="모서리가 둥근 직사각형 262">
              <a:extLst>
                <a:ext uri="{FF2B5EF4-FFF2-40B4-BE49-F238E27FC236}">
                  <a16:creationId xmlns:a16="http://schemas.microsoft.com/office/drawing/2014/main" id="{5546976D-B3A5-44F9-967C-F38E3C74C688}"/>
                </a:ext>
              </a:extLst>
            </p:cNvPr>
            <p:cNvSpPr/>
            <p:nvPr/>
          </p:nvSpPr>
          <p:spPr>
            <a:xfrm>
              <a:off x="1312708" y="4668514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53" name="내용 개체 틀 4">
              <a:extLst>
                <a:ext uri="{FF2B5EF4-FFF2-40B4-BE49-F238E27FC236}">
                  <a16:creationId xmlns:a16="http://schemas.microsoft.com/office/drawing/2014/main" id="{E33261B6-872A-471B-A650-ECD8D7018B0B}"/>
                </a:ext>
              </a:extLst>
            </p:cNvPr>
            <p:cNvSpPr txBox="1">
              <a:spLocks/>
            </p:cNvSpPr>
            <p:nvPr/>
          </p:nvSpPr>
          <p:spPr>
            <a:xfrm>
              <a:off x="1749735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그림 53">
              <a:hlinkClick r:id="rId18"/>
              <a:extLst>
                <a:ext uri="{FF2B5EF4-FFF2-40B4-BE49-F238E27FC236}">
                  <a16:creationId xmlns:a16="http://schemas.microsoft.com/office/drawing/2014/main" id="{289DAFA9-52CC-4DAB-BA7A-ED7AA93B9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2668" y="4898070"/>
              <a:ext cx="652228" cy="911750"/>
            </a:xfrm>
            <a:prstGeom prst="rect">
              <a:avLst/>
            </a:prstGeom>
          </p:spPr>
        </p:pic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43FC434E-55BD-4DCD-BF19-A5E6779EE3A7}"/>
                </a:ext>
              </a:extLst>
            </p:cNvPr>
            <p:cNvGrpSpPr/>
            <p:nvPr/>
          </p:nvGrpSpPr>
          <p:grpSpPr>
            <a:xfrm>
              <a:off x="1402208" y="5288276"/>
              <a:ext cx="180001" cy="180001"/>
              <a:chOff x="7544200" y="5288276"/>
              <a:chExt cx="180001" cy="180001"/>
            </a:xfrm>
          </p:grpSpPr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5686DCDC-2F06-442F-A69B-B35DC636C0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995562B1-5E97-4F48-BF58-4989B586E1CE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183003DA-02F3-4F9C-9660-E1AAD16867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>
                  <a:extLst>
                    <a:ext uri="{FF2B5EF4-FFF2-40B4-BE49-F238E27FC236}">
                      <a16:creationId xmlns:a16="http://schemas.microsoft.com/office/drawing/2014/main" id="{63996D10-46C4-46F6-9ADF-89CBDBD077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60" name="그림 59">
              <a:hlinkClick r:id="rId20"/>
              <a:extLst>
                <a:ext uri="{FF2B5EF4-FFF2-40B4-BE49-F238E27FC236}">
                  <a16:creationId xmlns:a16="http://schemas.microsoft.com/office/drawing/2014/main" id="{2C63ED3D-0BDE-4624-8F70-1C77D8BEE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0542" y="4819495"/>
              <a:ext cx="1111004" cy="1111004"/>
            </a:xfrm>
            <a:prstGeom prst="rect">
              <a:avLst/>
            </a:prstGeom>
          </p:spPr>
        </p:pic>
        <p:sp>
          <p:nvSpPr>
            <p:cNvPr id="61" name="내용 개체 틀 4">
              <a:extLst>
                <a:ext uri="{FF2B5EF4-FFF2-40B4-BE49-F238E27FC236}">
                  <a16:creationId xmlns:a16="http://schemas.microsoft.com/office/drawing/2014/main" id="{1AB4D765-E5CF-4C15-8ACE-B87264ED116B}"/>
                </a:ext>
              </a:extLst>
            </p:cNvPr>
            <p:cNvSpPr txBox="1">
              <a:spLocks/>
            </p:cNvSpPr>
            <p:nvPr/>
          </p:nvSpPr>
          <p:spPr>
            <a:xfrm>
              <a:off x="376997" y="6028996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3B902B89-33C6-4265-9168-44C6C30C07D0}"/>
                </a:ext>
              </a:extLst>
            </p:cNvPr>
            <p:cNvGrpSpPr/>
            <p:nvPr/>
          </p:nvGrpSpPr>
          <p:grpSpPr>
            <a:xfrm>
              <a:off x="286061" y="4483887"/>
              <a:ext cx="2449294" cy="180000"/>
              <a:chOff x="4500242" y="4483887"/>
              <a:chExt cx="2449294" cy="180000"/>
            </a:xfrm>
          </p:grpSpPr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id="{4513399D-132D-4B0B-BD64-98B04C5243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0242" y="4573887"/>
                <a:ext cx="2449294" cy="0"/>
              </a:xfrm>
              <a:prstGeom prst="line">
                <a:avLst/>
              </a:prstGeom>
              <a:ln w="6350">
                <a:solidFill>
                  <a:srgbClr val="F373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모서리가 둥근 직사각형 273">
                <a:extLst>
                  <a:ext uri="{FF2B5EF4-FFF2-40B4-BE49-F238E27FC236}">
                    <a16:creationId xmlns:a16="http://schemas.microsoft.com/office/drawing/2014/main" id="{DCEC7AF9-3CD0-4BA0-9481-7954734B5905}"/>
                  </a:ext>
                </a:extLst>
              </p:cNvPr>
              <p:cNvSpPr/>
              <p:nvPr/>
            </p:nvSpPr>
            <p:spPr>
              <a:xfrm>
                <a:off x="5128494" y="4483887"/>
                <a:ext cx="1242884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Pole Mount &amp; Cabinet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8860AC1F-9E2E-49B1-887E-1453142FDD05}"/>
                </a:ext>
              </a:extLst>
            </p:cNvPr>
            <p:cNvGrpSpPr/>
            <p:nvPr/>
          </p:nvGrpSpPr>
          <p:grpSpPr>
            <a:xfrm>
              <a:off x="3005982" y="5283196"/>
              <a:ext cx="180001" cy="180001"/>
              <a:chOff x="7544200" y="5288276"/>
              <a:chExt cx="180001" cy="180001"/>
            </a:xfrm>
          </p:grpSpPr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69308702-489B-4E9E-8BF0-E7AD0F37E5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7222787F-C378-4691-873E-95B4EBAE0CE8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68" name="직선 연결선 67">
                  <a:extLst>
                    <a:ext uri="{FF2B5EF4-FFF2-40B4-BE49-F238E27FC236}">
                      <a16:creationId xmlns:a16="http://schemas.microsoft.com/office/drawing/2014/main" id="{99117627-0542-4377-9227-0342433443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직선 연결선 68">
                  <a:extLst>
                    <a:ext uri="{FF2B5EF4-FFF2-40B4-BE49-F238E27FC236}">
                      <a16:creationId xmlns:a16="http://schemas.microsoft.com/office/drawing/2014/main" id="{AF088B50-F119-4DA3-9D38-9F7200C83E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70" name="그림 69">
            <a:extLst>
              <a:ext uri="{FF2B5EF4-FFF2-40B4-BE49-F238E27FC236}">
                <a16:creationId xmlns:a16="http://schemas.microsoft.com/office/drawing/2014/main" id="{CBDBB684-6575-4063-BA46-8B5256301C98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2056" y="1520824"/>
            <a:ext cx="6001955" cy="2880000"/>
          </a:xfrm>
          <a:prstGeom prst="rect">
            <a:avLst/>
          </a:prstGeom>
        </p:spPr>
      </p:pic>
      <p:sp>
        <p:nvSpPr>
          <p:cNvPr id="71" name="자유형: 도형 70">
            <a:hlinkClick r:id="rId23" action="ppaction://hlinksldjump"/>
            <a:extLst>
              <a:ext uri="{FF2B5EF4-FFF2-40B4-BE49-F238E27FC236}">
                <a16:creationId xmlns:a16="http://schemas.microsoft.com/office/drawing/2014/main" id="{F7CAAA04-2586-48B1-B820-019CE1AF75A2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직사각형 71">
            <a:hlinkClick r:id="rId24" action="ppaction://hlinksldjump"/>
            <a:extLst>
              <a:ext uri="{FF2B5EF4-FFF2-40B4-BE49-F238E27FC236}">
                <a16:creationId xmlns:a16="http://schemas.microsoft.com/office/drawing/2014/main" id="{FB1B8F4D-6F77-4F17-96F9-5B9504489FF2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: 도형 72">
            <a:hlinkClick r:id="rId25" action="ppaction://hlinksldjump"/>
            <a:extLst>
              <a:ext uri="{FF2B5EF4-FFF2-40B4-BE49-F238E27FC236}">
                <a16:creationId xmlns:a16="http://schemas.microsoft.com/office/drawing/2014/main" id="{2452EBF1-2208-4596-801A-DF6C59455A92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: 도형 73">
            <a:hlinkClick r:id="rId26" action="ppaction://hlinksldjump"/>
            <a:extLst>
              <a:ext uri="{FF2B5EF4-FFF2-40B4-BE49-F238E27FC236}">
                <a16:creationId xmlns:a16="http://schemas.microsoft.com/office/drawing/2014/main" id="{3B3C5DD0-7E88-4A2B-94E7-8E3506E6568B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7" action="ppaction://hlinksldjump"/>
            <a:extLst>
              <a:ext uri="{FF2B5EF4-FFF2-40B4-BE49-F238E27FC236}">
                <a16:creationId xmlns:a16="http://schemas.microsoft.com/office/drawing/2014/main" id="{B155C5B0-D299-447D-A0AC-04210D1E337F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8" action="ppaction://hlinksldjump"/>
            <a:extLst>
              <a:ext uri="{FF2B5EF4-FFF2-40B4-BE49-F238E27FC236}">
                <a16:creationId xmlns:a16="http://schemas.microsoft.com/office/drawing/2014/main" id="{7C64C304-AEF6-4205-8A69-7020273D3CE0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: 도형 76">
            <a:hlinkClick r:id="rId29" action="ppaction://hlinksldjump"/>
            <a:extLst>
              <a:ext uri="{FF2B5EF4-FFF2-40B4-BE49-F238E27FC236}">
                <a16:creationId xmlns:a16="http://schemas.microsoft.com/office/drawing/2014/main" id="{DE77A59C-18F6-43F3-8FA9-A07E09C15D7F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>
            <a:hlinkClick r:id="rId30" action="ppaction://hlinksldjump"/>
            <a:extLst>
              <a:ext uri="{FF2B5EF4-FFF2-40B4-BE49-F238E27FC236}">
                <a16:creationId xmlns:a16="http://schemas.microsoft.com/office/drawing/2014/main" id="{88F3B87F-758D-4330-863B-C3A14EC546B8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: 도형 78">
            <a:hlinkClick r:id="rId31" action="ppaction://hlinksldjump"/>
            <a:extLst>
              <a:ext uri="{FF2B5EF4-FFF2-40B4-BE49-F238E27FC236}">
                <a16:creationId xmlns:a16="http://schemas.microsoft.com/office/drawing/2014/main" id="{FD4E052C-9E7E-40E6-B687-E02503F3163D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6265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양쪽 모서리가 둥근 사각형 52">
            <a:extLst>
              <a:ext uri="{FF2B5EF4-FFF2-40B4-BE49-F238E27FC236}">
                <a16:creationId xmlns:a16="http://schemas.microsoft.com/office/drawing/2014/main" id="{650C537F-61E2-4D3F-BDB6-E5BD84D6F863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양쪽 모서리가 둥근 사각형 51">
            <a:extLst>
              <a:ext uri="{FF2B5EF4-FFF2-40B4-BE49-F238E27FC236}">
                <a16:creationId xmlns:a16="http://schemas.microsoft.com/office/drawing/2014/main" id="{A4AAED5A-9C90-4898-ACBD-29D21964455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D74532-2B7E-4CD2-A689-CDDF867AD4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6375919" cy="288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0752FC3-DAC9-486C-8C63-89BD2F7C4C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073"/>
          <a:stretch/>
        </p:blipFill>
        <p:spPr>
          <a:xfrm>
            <a:off x="5607769" y="1520824"/>
            <a:ext cx="6176242" cy="288000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0CE774C9-F86D-4073-BC71-4C70FB9A57B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: 도형 47">
            <a:hlinkClick r:id="rId4" action="ppaction://hlinksldjump"/>
            <a:extLst>
              <a:ext uri="{FF2B5EF4-FFF2-40B4-BE49-F238E27FC236}">
                <a16:creationId xmlns:a16="http://schemas.microsoft.com/office/drawing/2014/main" id="{111A2534-40B7-4281-9910-FE2EB2CABE04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hlinkClick r:id="rId5" action="ppaction://hlinksldjump"/>
            <a:extLst>
              <a:ext uri="{FF2B5EF4-FFF2-40B4-BE49-F238E27FC236}">
                <a16:creationId xmlns:a16="http://schemas.microsoft.com/office/drawing/2014/main" id="{E23C8A9B-8CD4-40A9-ADCB-6922AA952436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6" action="ppaction://hlinksldjump"/>
            <a:extLst>
              <a:ext uri="{FF2B5EF4-FFF2-40B4-BE49-F238E27FC236}">
                <a16:creationId xmlns:a16="http://schemas.microsoft.com/office/drawing/2014/main" id="{EA43B0D1-65D5-4893-B4B0-8FDB1C3329D4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사각형: 둥근 모서리 99">
            <a:hlinkClick r:id="rId7" action="ppaction://hlinksldjump"/>
            <a:extLst>
              <a:ext uri="{FF2B5EF4-FFF2-40B4-BE49-F238E27FC236}">
                <a16:creationId xmlns:a16="http://schemas.microsoft.com/office/drawing/2014/main" id="{9639A8EB-20C0-499A-924C-2D3C6243AB46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8">
            <a:hlinkClick r:id="rId8" action="ppaction://hlinksldjump"/>
            <a:extLst>
              <a:ext uri="{FF2B5EF4-FFF2-40B4-BE49-F238E27FC236}">
                <a16:creationId xmlns:a16="http://schemas.microsoft.com/office/drawing/2014/main" id="{3B962DDE-426B-4DE5-81B4-67EEF79E663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3067770E-4808-4FBC-A8D6-A185DA106B8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내용 개체 틀 4">
            <a:extLst>
              <a:ext uri="{FF2B5EF4-FFF2-40B4-BE49-F238E27FC236}">
                <a16:creationId xmlns:a16="http://schemas.microsoft.com/office/drawing/2014/main" id="{93AA0B7C-7228-4C7F-8D7F-23DBDE54ADB0}"/>
              </a:ext>
            </a:extLst>
          </p:cNvPr>
          <p:cNvSpPr txBox="1">
            <a:spLocks/>
          </p:cNvSpPr>
          <p:nvPr/>
        </p:nvSpPr>
        <p:spPr>
          <a:xfrm>
            <a:off x="81665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38345E52-B13A-4737-997A-A60312421A0A}"/>
              </a:ext>
            </a:extLst>
          </p:cNvPr>
          <p:cNvCxnSpPr>
            <a:cxnSpLocks/>
          </p:cNvCxnSpPr>
          <p:nvPr/>
        </p:nvCxnSpPr>
        <p:spPr>
          <a:xfrm>
            <a:off x="79850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모서리가 둥근 직사각형 65">
            <a:extLst>
              <a:ext uri="{FF2B5EF4-FFF2-40B4-BE49-F238E27FC236}">
                <a16:creationId xmlns:a16="http://schemas.microsoft.com/office/drawing/2014/main" id="{49EA1AF8-7406-4174-B03C-9ADA75293DC9}"/>
              </a:ext>
            </a:extLst>
          </p:cNvPr>
          <p:cNvSpPr/>
          <p:nvPr/>
        </p:nvSpPr>
        <p:spPr>
          <a:xfrm>
            <a:off x="8198218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8E0DE15-876F-430D-B410-1D477BA6416B}"/>
              </a:ext>
            </a:extLst>
          </p:cNvPr>
          <p:cNvGrpSpPr/>
          <p:nvPr/>
        </p:nvGrpSpPr>
        <p:grpSpPr>
          <a:xfrm>
            <a:off x="7845096" y="5288276"/>
            <a:ext cx="180001" cy="180001"/>
            <a:chOff x="7544200" y="5288276"/>
            <a:chExt cx="180001" cy="180001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B7AFAD76-FD1E-44AE-BAD0-EFAF461526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286C8A72-F2B2-4FC3-B141-4790F776FCA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1C59D1F7-2C82-4037-B413-766F8864D7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3860C7FC-36E7-4D39-9CAA-5053E5EFFDE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7" name="그림 46">
            <a:hlinkClick r:id="rId10"/>
            <a:extLst>
              <a:ext uri="{FF2B5EF4-FFF2-40B4-BE49-F238E27FC236}">
                <a16:creationId xmlns:a16="http://schemas.microsoft.com/office/drawing/2014/main" id="{BC5268D3-4A41-43CE-9ACC-D0F4FC22BD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716" y="4823438"/>
            <a:ext cx="1111004" cy="1111004"/>
          </a:xfrm>
          <a:prstGeom prst="rect">
            <a:avLst/>
          </a:prstGeom>
        </p:spPr>
      </p:pic>
      <p:pic>
        <p:nvPicPr>
          <p:cNvPr id="76" name="그림 75">
            <a:hlinkClick r:id="rId12"/>
            <a:extLst>
              <a:ext uri="{FF2B5EF4-FFF2-40B4-BE49-F238E27FC236}">
                <a16:creationId xmlns:a16="http://schemas.microsoft.com/office/drawing/2014/main" id="{EB31F479-DDBE-4853-B44B-97538B06F88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669539" y="4816644"/>
            <a:ext cx="1116708" cy="1116706"/>
          </a:xfrm>
          <a:prstGeom prst="rect">
            <a:avLst/>
          </a:prstGeom>
        </p:spPr>
      </p:pic>
      <p:pic>
        <p:nvPicPr>
          <p:cNvPr id="81" name="그림 80">
            <a:hlinkClick r:id="rId14"/>
            <a:extLst>
              <a:ext uri="{FF2B5EF4-FFF2-40B4-BE49-F238E27FC236}">
                <a16:creationId xmlns:a16="http://schemas.microsoft.com/office/drawing/2014/main" id="{1AE4326A-47E6-4CAF-8D66-A3CBB8BCE91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8381" y="4817651"/>
            <a:ext cx="1114693" cy="1114693"/>
          </a:xfrm>
          <a:prstGeom prst="rect">
            <a:avLst/>
          </a:prstGeom>
        </p:spPr>
      </p:pic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DE50D708-320A-4AF3-A8AE-143D45CC0A4B}"/>
              </a:ext>
            </a:extLst>
          </p:cNvPr>
          <p:cNvSpPr txBox="1">
            <a:spLocks/>
          </p:cNvSpPr>
          <p:nvPr/>
        </p:nvSpPr>
        <p:spPr>
          <a:xfrm>
            <a:off x="544005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>
            <a:extLst>
              <a:ext uri="{FF2B5EF4-FFF2-40B4-BE49-F238E27FC236}">
                <a16:creationId xmlns:a16="http://schemas.microsoft.com/office/drawing/2014/main" id="{04143C20-2B03-4D9E-88E7-A9D5F03E9491}"/>
              </a:ext>
            </a:extLst>
          </p:cNvPr>
          <p:cNvSpPr txBox="1">
            <a:spLocks/>
          </p:cNvSpPr>
          <p:nvPr/>
        </p:nvSpPr>
        <p:spPr>
          <a:xfrm>
            <a:off x="669175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75771773-CDD5-4181-9E4D-299BD46DA5CE}"/>
              </a:ext>
            </a:extLst>
          </p:cNvPr>
          <p:cNvCxnSpPr>
            <a:cxnSpLocks/>
          </p:cNvCxnSpPr>
          <p:nvPr/>
        </p:nvCxnSpPr>
        <p:spPr>
          <a:xfrm>
            <a:off x="5655791" y="4573887"/>
            <a:ext cx="180848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50">
            <a:extLst>
              <a:ext uri="{FF2B5EF4-FFF2-40B4-BE49-F238E27FC236}">
                <a16:creationId xmlns:a16="http://schemas.microsoft.com/office/drawing/2014/main" id="{8135F0FF-6E52-47E3-A188-F88950CFBF22}"/>
              </a:ext>
            </a:extLst>
          </p:cNvPr>
          <p:cNvSpPr/>
          <p:nvPr/>
        </p:nvSpPr>
        <p:spPr>
          <a:xfrm>
            <a:off x="6226168" y="4483887"/>
            <a:ext cx="66772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D76193E4-013F-46C4-B743-E1F822AA0A33}"/>
              </a:ext>
            </a:extLst>
          </p:cNvPr>
          <p:cNvSpPr txBox="1">
            <a:spLocks/>
          </p:cNvSpPr>
          <p:nvPr/>
        </p:nvSpPr>
        <p:spPr>
          <a:xfrm>
            <a:off x="6479339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2F1BF31E-2238-4295-A8D1-4B9D731E94CF}"/>
              </a:ext>
            </a:extLst>
          </p:cNvPr>
          <p:cNvGrpSpPr/>
          <p:nvPr/>
        </p:nvGrpSpPr>
        <p:grpSpPr>
          <a:xfrm>
            <a:off x="5219292" y="5288276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471BB1F7-CA01-4E2A-8778-5D1322BC04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0B7DA26A-2E24-4748-8B7D-8880931BF37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CE978B29-376E-4575-8208-827D98DB1F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AE6FC183-96CF-46AE-859A-872DE322F7D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4" name="내용 개체 틀 4">
            <a:extLst>
              <a:ext uri="{FF2B5EF4-FFF2-40B4-BE49-F238E27FC236}">
                <a16:creationId xmlns:a16="http://schemas.microsoft.com/office/drawing/2014/main" id="{3A0DC5DE-74F8-4428-938C-03049CD7ADE7}"/>
              </a:ext>
            </a:extLst>
          </p:cNvPr>
          <p:cNvSpPr txBox="1">
            <a:spLocks/>
          </p:cNvSpPr>
          <p:nvPr/>
        </p:nvSpPr>
        <p:spPr>
          <a:xfrm>
            <a:off x="288410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>
            <a:extLst>
              <a:ext uri="{FF2B5EF4-FFF2-40B4-BE49-F238E27FC236}">
                <a16:creationId xmlns:a16="http://schemas.microsoft.com/office/drawing/2014/main" id="{4D1CD5C7-4605-49A6-A9B0-445D588E424A}"/>
              </a:ext>
            </a:extLst>
          </p:cNvPr>
          <p:cNvSpPr txBox="1">
            <a:spLocks/>
          </p:cNvSpPr>
          <p:nvPr/>
        </p:nvSpPr>
        <p:spPr>
          <a:xfrm>
            <a:off x="405042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16"/>
            <a:extLst>
              <a:ext uri="{FF2B5EF4-FFF2-40B4-BE49-F238E27FC236}">
                <a16:creationId xmlns:a16="http://schemas.microsoft.com/office/drawing/2014/main" id="{03B92917-CCD1-431C-B7C8-356158888EC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0912" y="4922401"/>
            <a:ext cx="652228" cy="911750"/>
          </a:xfrm>
          <a:prstGeom prst="rect">
            <a:avLst/>
          </a:prstGeom>
        </p:spPr>
      </p:pic>
      <p:sp>
        <p:nvSpPr>
          <p:cNvPr id="117" name="내용 개체 틀 4">
            <a:extLst>
              <a:ext uri="{FF2B5EF4-FFF2-40B4-BE49-F238E27FC236}">
                <a16:creationId xmlns:a16="http://schemas.microsoft.com/office/drawing/2014/main" id="{28BA0C2C-2BA9-4C0B-8996-99D08F295EB1}"/>
              </a:ext>
            </a:extLst>
          </p:cNvPr>
          <p:cNvSpPr txBox="1">
            <a:spLocks/>
          </p:cNvSpPr>
          <p:nvPr/>
        </p:nvSpPr>
        <p:spPr>
          <a:xfrm>
            <a:off x="3730096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8" name="모서리가 둥근 직사각형 283">
            <a:extLst>
              <a:ext uri="{FF2B5EF4-FFF2-40B4-BE49-F238E27FC236}">
                <a16:creationId xmlns:a16="http://schemas.microsoft.com/office/drawing/2014/main" id="{6DE43F6E-559E-4A76-96DD-8C349D01EBDC}"/>
              </a:ext>
            </a:extLst>
          </p:cNvPr>
          <p:cNvSpPr/>
          <p:nvPr/>
        </p:nvSpPr>
        <p:spPr>
          <a:xfrm>
            <a:off x="2772572" y="4746845"/>
            <a:ext cx="2162810" cy="162000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253">
            <a:extLst>
              <a:ext uri="{FF2B5EF4-FFF2-40B4-BE49-F238E27FC236}">
                <a16:creationId xmlns:a16="http://schemas.microsoft.com/office/drawing/2014/main" id="{B5F6270D-DA53-4EB0-A80E-A2E050E4E984}"/>
              </a:ext>
            </a:extLst>
          </p:cNvPr>
          <p:cNvSpPr/>
          <p:nvPr/>
        </p:nvSpPr>
        <p:spPr>
          <a:xfrm>
            <a:off x="3655977" y="4692844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18"/>
            <a:extLst>
              <a:ext uri="{FF2B5EF4-FFF2-40B4-BE49-F238E27FC236}">
                <a16:creationId xmlns:a16="http://schemas.microsoft.com/office/drawing/2014/main" id="{AA3340C2-93D5-411E-8A31-B5775DCBB64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675" y="4922401"/>
            <a:ext cx="960584" cy="960584"/>
          </a:xfrm>
          <a:prstGeom prst="rect">
            <a:avLst/>
          </a:prstGeom>
        </p:spPr>
      </p:pic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7AB29DDF-64B2-40A5-9924-26FF267A57DD}"/>
              </a:ext>
            </a:extLst>
          </p:cNvPr>
          <p:cNvCxnSpPr>
            <a:cxnSpLocks/>
          </p:cNvCxnSpPr>
          <p:nvPr/>
        </p:nvCxnSpPr>
        <p:spPr>
          <a:xfrm>
            <a:off x="2772572" y="4577166"/>
            <a:ext cx="216281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모서리가 둥근 직사각형 174">
            <a:extLst>
              <a:ext uri="{FF2B5EF4-FFF2-40B4-BE49-F238E27FC236}">
                <a16:creationId xmlns:a16="http://schemas.microsoft.com/office/drawing/2014/main" id="{0A64C92F-A3E3-4915-8E3D-B566C73B4BD5}"/>
              </a:ext>
            </a:extLst>
          </p:cNvPr>
          <p:cNvSpPr/>
          <p:nvPr/>
        </p:nvSpPr>
        <p:spPr>
          <a:xfrm>
            <a:off x="3232554" y="4487166"/>
            <a:ext cx="124284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20" action="ppaction://hlinksldjump"/>
            <a:extLst>
              <a:ext uri="{FF2B5EF4-FFF2-40B4-BE49-F238E27FC236}">
                <a16:creationId xmlns:a16="http://schemas.microsoft.com/office/drawing/2014/main" id="{F0DE014C-3723-4E7D-8062-4BD2DC530E90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21" action="ppaction://hlinksldjump"/>
            <a:extLst>
              <a:ext uri="{FF2B5EF4-FFF2-40B4-BE49-F238E27FC236}">
                <a16:creationId xmlns:a16="http://schemas.microsoft.com/office/drawing/2014/main" id="{CEDFA955-4C95-491A-B952-27C0A34E8400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: 도형 57">
            <a:hlinkClick r:id="rId22" action="ppaction://hlinksldjump"/>
            <a:extLst>
              <a:ext uri="{FF2B5EF4-FFF2-40B4-BE49-F238E27FC236}">
                <a16:creationId xmlns:a16="http://schemas.microsoft.com/office/drawing/2014/main" id="{23F71281-C889-40C5-8B19-BB01EF085856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3" action="ppaction://hlinksldjump"/>
            <a:extLst>
              <a:ext uri="{FF2B5EF4-FFF2-40B4-BE49-F238E27FC236}">
                <a16:creationId xmlns:a16="http://schemas.microsoft.com/office/drawing/2014/main" id="{22737704-BAC4-4853-81E5-810D26763970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24" action="ppaction://hlinksldjump"/>
            <a:extLst>
              <a:ext uri="{FF2B5EF4-FFF2-40B4-BE49-F238E27FC236}">
                <a16:creationId xmlns:a16="http://schemas.microsoft.com/office/drawing/2014/main" id="{725CF037-95EE-4A11-880E-F3E2B19782FA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25" action="ppaction://hlinksldjump"/>
            <a:extLst>
              <a:ext uri="{FF2B5EF4-FFF2-40B4-BE49-F238E27FC236}">
                <a16:creationId xmlns:a16="http://schemas.microsoft.com/office/drawing/2014/main" id="{D9CC1EC9-98CB-451C-BF65-2D48E45C726C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hlinkClick r:id="rId26" action="ppaction://hlinksldjump"/>
            <a:extLst>
              <a:ext uri="{FF2B5EF4-FFF2-40B4-BE49-F238E27FC236}">
                <a16:creationId xmlns:a16="http://schemas.microsoft.com/office/drawing/2014/main" id="{55215064-44E7-4639-B310-49CA7FF38148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>
            <a:hlinkClick r:id="rId27" action="ppaction://hlinksldjump"/>
            <a:extLst>
              <a:ext uri="{FF2B5EF4-FFF2-40B4-BE49-F238E27FC236}">
                <a16:creationId xmlns:a16="http://schemas.microsoft.com/office/drawing/2014/main" id="{3CE0070C-6595-4291-B556-79073D5B9735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63">
            <a:hlinkClick r:id="rId28" action="ppaction://hlinksldjump"/>
            <a:extLst>
              <a:ext uri="{FF2B5EF4-FFF2-40B4-BE49-F238E27FC236}">
                <a16:creationId xmlns:a16="http://schemas.microsoft.com/office/drawing/2014/main" id="{2586ED64-B66D-4005-97CC-6CF53F7981B9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22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양쪽 모서리가 둥근 사각형 52">
            <a:extLst>
              <a:ext uri="{FF2B5EF4-FFF2-40B4-BE49-F238E27FC236}">
                <a16:creationId xmlns:a16="http://schemas.microsoft.com/office/drawing/2014/main" id="{236257BF-C671-4104-9D9F-1891D9EB7E13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6" name="양쪽 모서리가 둥근 사각형 53">
            <a:extLst>
              <a:ext uri="{FF2B5EF4-FFF2-40B4-BE49-F238E27FC236}">
                <a16:creationId xmlns:a16="http://schemas.microsoft.com/office/drawing/2014/main" id="{B3EDFEEA-A33B-4FF4-A70F-D0770536EEC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양쪽 모서리가 둥근 사각형 56">
            <a:extLst>
              <a:ext uri="{FF2B5EF4-FFF2-40B4-BE49-F238E27FC236}">
                <a16:creationId xmlns:a16="http://schemas.microsoft.com/office/drawing/2014/main" id="{37565C24-3004-4DCD-A8D4-25C1D673F69F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8" name="양쪽 모서리가 둥근 사각형 57">
            <a:extLst>
              <a:ext uri="{FF2B5EF4-FFF2-40B4-BE49-F238E27FC236}">
                <a16:creationId xmlns:a16="http://schemas.microsoft.com/office/drawing/2014/main" id="{F0D7BA60-E2C2-4AB6-8C51-CE8E1B7230D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B32A6D30-D8A3-4A36-8B4C-478A86CCF181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A9ED2532-4FC3-4824-8D88-BDD99D5AC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2F3AF7C5-BDE7-45F7-BB95-1337EE10DD6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765AB176-92D0-4656-B57A-719BBD2558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77609DD9-5DDD-4814-A6A6-702659EEBB3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625418A3-B038-45E1-8330-4C4DA84080AC}"/>
              </a:ext>
            </a:extLst>
          </p:cNvPr>
          <p:cNvGrpSpPr/>
          <p:nvPr/>
        </p:nvGrpSpPr>
        <p:grpSpPr>
          <a:xfrm>
            <a:off x="7264376" y="4483887"/>
            <a:ext cx="1434414" cy="1862349"/>
            <a:chOff x="-1478312" y="4483887"/>
            <a:chExt cx="1434414" cy="1862349"/>
          </a:xfrm>
        </p:grpSpPr>
        <p:pic>
          <p:nvPicPr>
            <p:cNvPr id="153" name="그림 152">
              <a:hlinkClick r:id="rId2"/>
              <a:extLst>
                <a:ext uri="{FF2B5EF4-FFF2-40B4-BE49-F238E27FC236}">
                  <a16:creationId xmlns:a16="http://schemas.microsoft.com/office/drawing/2014/main" id="{52E7EB0D-61AA-4BC8-8F42-626AB3A39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984" t="-14984" r="-14984" b="-14984"/>
            <a:stretch/>
          </p:blipFill>
          <p:spPr>
            <a:xfrm>
              <a:off x="-1319459" y="4819495"/>
              <a:ext cx="1116708" cy="1116708"/>
            </a:xfrm>
            <a:prstGeom prst="rect">
              <a:avLst/>
            </a:prstGeom>
          </p:spPr>
        </p:pic>
        <p:sp>
          <p:nvSpPr>
            <p:cNvPr id="154" name="내용 개체 틀 4">
              <a:extLst>
                <a:ext uri="{FF2B5EF4-FFF2-40B4-BE49-F238E27FC236}">
                  <a16:creationId xmlns:a16="http://schemas.microsoft.com/office/drawing/2014/main" id="{CC4E6799-0FC8-444E-9DB4-DA461492AFBF}"/>
                </a:ext>
              </a:extLst>
            </p:cNvPr>
            <p:cNvSpPr txBox="1">
              <a:spLocks/>
            </p:cNvSpPr>
            <p:nvPr/>
          </p:nvSpPr>
          <p:spPr>
            <a:xfrm>
              <a:off x="-1296776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4C269478-2442-4963-A3F5-13629BEEE385}"/>
                </a:ext>
              </a:extLst>
            </p:cNvPr>
            <p:cNvCxnSpPr/>
            <p:nvPr/>
          </p:nvCxnSpPr>
          <p:spPr>
            <a:xfrm>
              <a:off x="-147831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모서리가 둥근 직사각형 85">
              <a:extLst>
                <a:ext uri="{FF2B5EF4-FFF2-40B4-BE49-F238E27FC236}">
                  <a16:creationId xmlns:a16="http://schemas.microsoft.com/office/drawing/2014/main" id="{D431AC5C-F643-4E55-8BE1-798F5536259E}"/>
                </a:ext>
              </a:extLst>
            </p:cNvPr>
            <p:cNvSpPr/>
            <p:nvPr/>
          </p:nvSpPr>
          <p:spPr>
            <a:xfrm>
              <a:off x="-1167872" y="4483887"/>
              <a:ext cx="81353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575CA180-FC37-4CF0-979A-313FC12C7A75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내용 개체 틀 4">
            <a:extLst>
              <a:ext uri="{FF2B5EF4-FFF2-40B4-BE49-F238E27FC236}">
                <a16:creationId xmlns:a16="http://schemas.microsoft.com/office/drawing/2014/main" id="{B375C685-9311-4298-A655-1044C538C50A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sp>
        <p:nvSpPr>
          <p:cNvPr id="160" name="한쪽 모서리가 둥근 사각형 3">
            <a:extLst>
              <a:ext uri="{FF2B5EF4-FFF2-40B4-BE49-F238E27FC236}">
                <a16:creationId xmlns:a16="http://schemas.microsoft.com/office/drawing/2014/main" id="{5B8A25C3-61CC-4F42-8FD6-E92F06F29A8B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1" name="한쪽 모서리가 둥근 사각형 3">
            <a:extLst>
              <a:ext uri="{FF2B5EF4-FFF2-40B4-BE49-F238E27FC236}">
                <a16:creationId xmlns:a16="http://schemas.microsoft.com/office/drawing/2014/main" id="{BCB3BAAD-B4B0-4368-BAC7-1581C713F791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2" name="모서리가 둥근 직사각형 50">
            <a:extLst>
              <a:ext uri="{FF2B5EF4-FFF2-40B4-BE49-F238E27FC236}">
                <a16:creationId xmlns:a16="http://schemas.microsoft.com/office/drawing/2014/main" id="{8E6DECCE-A89C-4324-9EB8-BB4EF6BE3F84}"/>
              </a:ext>
            </a:extLst>
          </p:cNvPr>
          <p:cNvSpPr/>
          <p:nvPr/>
        </p:nvSpPr>
        <p:spPr>
          <a:xfrm>
            <a:off x="9415145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내용 개체 틀 4">
            <a:extLst>
              <a:ext uri="{FF2B5EF4-FFF2-40B4-BE49-F238E27FC236}">
                <a16:creationId xmlns:a16="http://schemas.microsoft.com/office/drawing/2014/main" id="{0E302C5D-9C84-448B-9564-31538FEBDEFB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40EF46B1-BBE9-40FF-8D94-8A50F060684C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모서리가 둥근 직사각형 66">
            <a:extLst>
              <a:ext uri="{FF2B5EF4-FFF2-40B4-BE49-F238E27FC236}">
                <a16:creationId xmlns:a16="http://schemas.microsoft.com/office/drawing/2014/main" id="{4D2E1418-652D-48B1-8545-20CF97C8E70B}"/>
              </a:ext>
            </a:extLst>
          </p:cNvPr>
          <p:cNvSpPr/>
          <p:nvPr/>
        </p:nvSpPr>
        <p:spPr>
          <a:xfrm>
            <a:off x="1685683" y="4483887"/>
            <a:ext cx="111100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6" name="그림 175">
            <a:hlinkClick r:id="rId6"/>
            <a:extLst>
              <a:ext uri="{FF2B5EF4-FFF2-40B4-BE49-F238E27FC236}">
                <a16:creationId xmlns:a16="http://schemas.microsoft.com/office/drawing/2014/main" id="{57AC7C6A-7D8A-4C98-B540-8173BF2F6B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0BD80D51-DB0E-48D7-A25F-C44A7AD34DE8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178" name="내용 개체 틀 4">
              <a:extLst>
                <a:ext uri="{FF2B5EF4-FFF2-40B4-BE49-F238E27FC236}">
                  <a16:creationId xmlns:a16="http://schemas.microsoft.com/office/drawing/2014/main" id="{43C9C70B-6F19-4186-9C9C-54B31084A9AC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87E191C4-D249-4C00-907F-A1197FA1EAC8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모서리가 둥근 직사각형 45">
              <a:extLst>
                <a:ext uri="{FF2B5EF4-FFF2-40B4-BE49-F238E27FC236}">
                  <a16:creationId xmlns:a16="http://schemas.microsoft.com/office/drawing/2014/main" id="{1552041A-4833-477D-A2D2-B5D9E212E507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1" name="그림 180">
              <a:hlinkClick r:id="rId2"/>
              <a:extLst>
                <a:ext uri="{FF2B5EF4-FFF2-40B4-BE49-F238E27FC236}">
                  <a16:creationId xmlns:a16="http://schemas.microsoft.com/office/drawing/2014/main" id="{704B3138-311F-4ED0-8BD7-D300DC12E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182" name="타원 181">
            <a:extLst>
              <a:ext uri="{FF2B5EF4-FFF2-40B4-BE49-F238E27FC236}">
                <a16:creationId xmlns:a16="http://schemas.microsoft.com/office/drawing/2014/main" id="{A8F9F55D-979B-4236-90C6-3D37E91FF501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34" name="그림 33">
            <a:hlinkClick r:id="rId9"/>
            <a:extLst>
              <a:ext uri="{FF2B5EF4-FFF2-40B4-BE49-F238E27FC236}">
                <a16:creationId xmlns:a16="http://schemas.microsoft.com/office/drawing/2014/main" id="{0CEB277E-DD8A-4225-8251-16D6C41528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8A3C2BEB-8115-4CDD-B5E5-64E6063FF98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자유형: 도형 36">
            <a:hlinkClick r:id="rId11" action="ppaction://hlinksldjump"/>
            <a:extLst>
              <a:ext uri="{FF2B5EF4-FFF2-40B4-BE49-F238E27FC236}">
                <a16:creationId xmlns:a16="http://schemas.microsoft.com/office/drawing/2014/main" id="{C3FD2A9F-8C5D-4FBF-8262-179CF13A1E93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>
            <a:hlinkClick r:id="rId12" action="ppaction://hlinksldjump"/>
            <a:extLst>
              <a:ext uri="{FF2B5EF4-FFF2-40B4-BE49-F238E27FC236}">
                <a16:creationId xmlns:a16="http://schemas.microsoft.com/office/drawing/2014/main" id="{A36A3C66-DF4C-4B6B-89B8-F1D6497DAE56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자유형: 도형 38">
            <a:hlinkClick r:id="rId13" action="ppaction://hlinksldjump"/>
            <a:extLst>
              <a:ext uri="{FF2B5EF4-FFF2-40B4-BE49-F238E27FC236}">
                <a16:creationId xmlns:a16="http://schemas.microsoft.com/office/drawing/2014/main" id="{49D616DF-0DA7-4AB5-9B0D-25F5ED81CB31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사각형: 둥근 모서리 49">
            <a:hlinkClick r:id="rId14" action="ppaction://hlinksldjump"/>
            <a:extLst>
              <a:ext uri="{FF2B5EF4-FFF2-40B4-BE49-F238E27FC236}">
                <a16:creationId xmlns:a16="http://schemas.microsoft.com/office/drawing/2014/main" id="{014D0AC1-3DBD-4A05-96C9-F9D996709A04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5" action="ppaction://hlinksldjump"/>
            <a:extLst>
              <a:ext uri="{FF2B5EF4-FFF2-40B4-BE49-F238E27FC236}">
                <a16:creationId xmlns:a16="http://schemas.microsoft.com/office/drawing/2014/main" id="{28E94E34-9982-4691-8D69-92372917F2F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">
            <a:hlinkClick r:id="rId16" action="ppaction://hlinksldjump"/>
            <a:extLst>
              <a:ext uri="{FF2B5EF4-FFF2-40B4-BE49-F238E27FC236}">
                <a16:creationId xmlns:a16="http://schemas.microsoft.com/office/drawing/2014/main" id="{6FBB6081-B1AB-4962-ABA8-43CC0CCF5C2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: 도형 52">
            <a:hlinkClick r:id="rId17" action="ppaction://hlinksldjump"/>
            <a:extLst>
              <a:ext uri="{FF2B5EF4-FFF2-40B4-BE49-F238E27FC236}">
                <a16:creationId xmlns:a16="http://schemas.microsoft.com/office/drawing/2014/main" id="{9DA06FEA-8B42-4A76-B75A-2AC6BDE9EF19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>
            <a:hlinkClick r:id="rId18" action="ppaction://hlinksldjump"/>
            <a:extLst>
              <a:ext uri="{FF2B5EF4-FFF2-40B4-BE49-F238E27FC236}">
                <a16:creationId xmlns:a16="http://schemas.microsoft.com/office/drawing/2014/main" id="{211884F1-FFA3-4860-8A66-6C3E781BD34E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: 도형 54">
            <a:hlinkClick r:id="rId19" action="ppaction://hlinksldjump"/>
            <a:extLst>
              <a:ext uri="{FF2B5EF4-FFF2-40B4-BE49-F238E27FC236}">
                <a16:creationId xmlns:a16="http://schemas.microsoft.com/office/drawing/2014/main" id="{AE6543D2-0FC1-4548-9C62-316618252DAE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: 도형 55">
            <a:hlinkClick r:id="rId20" action="ppaction://hlinksldjump"/>
            <a:extLst>
              <a:ext uri="{FF2B5EF4-FFF2-40B4-BE49-F238E27FC236}">
                <a16:creationId xmlns:a16="http://schemas.microsoft.com/office/drawing/2014/main" id="{37FA9E18-BCAC-4FC9-B461-8B61C0EA527B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21" action="ppaction://hlinksldjump"/>
            <a:extLst>
              <a:ext uri="{FF2B5EF4-FFF2-40B4-BE49-F238E27FC236}">
                <a16:creationId xmlns:a16="http://schemas.microsoft.com/office/drawing/2014/main" id="{CB23807F-93C6-40EB-B3B4-5C360EE90A8D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: 도형 57">
            <a:hlinkClick r:id="rId22" action="ppaction://hlinksldjump"/>
            <a:extLst>
              <a:ext uri="{FF2B5EF4-FFF2-40B4-BE49-F238E27FC236}">
                <a16:creationId xmlns:a16="http://schemas.microsoft.com/office/drawing/2014/main" id="{3362BFEB-D2C0-4949-BADE-EDC6F37EEE3C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23" action="ppaction://hlinksldjump"/>
            <a:extLst>
              <a:ext uri="{FF2B5EF4-FFF2-40B4-BE49-F238E27FC236}">
                <a16:creationId xmlns:a16="http://schemas.microsoft.com/office/drawing/2014/main" id="{9F6BD67B-1684-494F-9E3D-45F33257D708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24" action="ppaction://hlinksldjump"/>
            <a:extLst>
              <a:ext uri="{FF2B5EF4-FFF2-40B4-BE49-F238E27FC236}">
                <a16:creationId xmlns:a16="http://schemas.microsoft.com/office/drawing/2014/main" id="{AFB9F462-C3B0-497E-864E-250AA68696D6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25" action="ppaction://hlinksldjump"/>
            <a:extLst>
              <a:ext uri="{FF2B5EF4-FFF2-40B4-BE49-F238E27FC236}">
                <a16:creationId xmlns:a16="http://schemas.microsoft.com/office/drawing/2014/main" id="{89A0407E-A84A-4DEF-AFB8-82AA7A36C124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014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8A3C2BEB-8115-4CDD-B5E5-64E6063FF98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양쪽 모서리가 둥근 사각형 51">
            <a:extLst>
              <a:ext uri="{FF2B5EF4-FFF2-40B4-BE49-F238E27FC236}">
                <a16:creationId xmlns:a16="http://schemas.microsoft.com/office/drawing/2014/main" id="{1AE7AFD7-E743-4EBF-825F-75BBAC32A99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양쪽 모서리가 둥근 사각형 52">
            <a:extLst>
              <a:ext uri="{FF2B5EF4-FFF2-40B4-BE49-F238E27FC236}">
                <a16:creationId xmlns:a16="http://schemas.microsoft.com/office/drawing/2014/main" id="{CDC2EF1D-C5FE-4A1D-BEA8-721D75DF0C1A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1E2B4895-DE52-4E0B-8D2B-F7CAEC530855}"/>
              </a:ext>
            </a:extLst>
          </p:cNvPr>
          <p:cNvSpPr/>
          <p:nvPr/>
        </p:nvSpPr>
        <p:spPr>
          <a:xfrm>
            <a:off x="6095998" y="1520824"/>
            <a:ext cx="5688013" cy="2880000"/>
          </a:xfrm>
          <a:custGeom>
            <a:avLst/>
            <a:gdLst>
              <a:gd name="connsiteX0" fmla="*/ 0 w 5688013"/>
              <a:gd name="connsiteY0" fmla="*/ 0 h 2880000"/>
              <a:gd name="connsiteX1" fmla="*/ 5636634 w 5688013"/>
              <a:gd name="connsiteY1" fmla="*/ 0 h 2880000"/>
              <a:gd name="connsiteX2" fmla="*/ 5688013 w 5688013"/>
              <a:gd name="connsiteY2" fmla="*/ 51379 h 2880000"/>
              <a:gd name="connsiteX3" fmla="*/ 5688013 w 5688013"/>
              <a:gd name="connsiteY3" fmla="*/ 2880000 h 2880000"/>
              <a:gd name="connsiteX4" fmla="*/ 0 w 5688013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8013" h="2880000">
                <a:moveTo>
                  <a:pt x="0" y="0"/>
                </a:moveTo>
                <a:lnTo>
                  <a:pt x="5636634" y="0"/>
                </a:lnTo>
                <a:cubicBezTo>
                  <a:pt x="5665010" y="0"/>
                  <a:pt x="5688013" y="23003"/>
                  <a:pt x="5688013" y="51379"/>
                </a:cubicBezTo>
                <a:lnTo>
                  <a:pt x="5688013" y="2880000"/>
                </a:lnTo>
                <a:lnTo>
                  <a:pt x="0" y="288000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2" name="그림 51">
            <a:hlinkClick r:id="rId3"/>
            <a:extLst>
              <a:ext uri="{FF2B5EF4-FFF2-40B4-BE49-F238E27FC236}">
                <a16:creationId xmlns:a16="http://schemas.microsoft.com/office/drawing/2014/main" id="{6A838945-6F64-4A2D-B28F-D4DE3614C3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60" t="-8860" r="-8860" b="-8860"/>
          <a:stretch/>
        </p:blipFill>
        <p:spPr>
          <a:xfrm>
            <a:off x="2625259" y="4819495"/>
            <a:ext cx="1116708" cy="1116708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6F0D5C51-4DDF-4C55-83A8-78DAB4CC6036}"/>
              </a:ext>
            </a:extLst>
          </p:cNvPr>
          <p:cNvSpPr txBox="1">
            <a:spLocks/>
          </p:cNvSpPr>
          <p:nvPr/>
        </p:nvSpPr>
        <p:spPr>
          <a:xfrm>
            <a:off x="2647942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1D56CDD-A8D8-4982-B0A9-C281A6520796}"/>
              </a:ext>
            </a:extLst>
          </p:cNvPr>
          <p:cNvCxnSpPr/>
          <p:nvPr/>
        </p:nvCxnSpPr>
        <p:spPr>
          <a:xfrm>
            <a:off x="246640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85">
            <a:extLst>
              <a:ext uri="{FF2B5EF4-FFF2-40B4-BE49-F238E27FC236}">
                <a16:creationId xmlns:a16="http://schemas.microsoft.com/office/drawing/2014/main" id="{5F8AEFDE-08D9-444D-A82A-957F07759D2A}"/>
              </a:ext>
            </a:extLst>
          </p:cNvPr>
          <p:cNvSpPr/>
          <p:nvPr/>
        </p:nvSpPr>
        <p:spPr>
          <a:xfrm>
            <a:off x="2733613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FA52666-8E65-4D0D-833D-91CC3E51586F}"/>
              </a:ext>
            </a:extLst>
          </p:cNvPr>
          <p:cNvGrpSpPr/>
          <p:nvPr/>
        </p:nvGrpSpPr>
        <p:grpSpPr>
          <a:xfrm>
            <a:off x="3869872" y="5288276"/>
            <a:ext cx="180001" cy="180001"/>
            <a:chOff x="7544200" y="5288276"/>
            <a:chExt cx="180001" cy="180001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7A011359-0D25-4B84-928E-8F55359EB3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D494E4B-3F3F-4173-8825-BBF8638D907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D8B13D78-B397-48DB-9D6C-2449F15DD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67DF2C51-2056-4E6A-B603-A138B131E95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E7FEDA65-FD27-4459-AB2A-F41ED8CB6839}"/>
              </a:ext>
            </a:extLst>
          </p:cNvPr>
          <p:cNvGrpSpPr/>
          <p:nvPr/>
        </p:nvGrpSpPr>
        <p:grpSpPr>
          <a:xfrm>
            <a:off x="6902426" y="5283196"/>
            <a:ext cx="180001" cy="180001"/>
            <a:chOff x="7544200" y="5288276"/>
            <a:chExt cx="180001" cy="180001"/>
          </a:xfrm>
        </p:grpSpPr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31761352-613B-4911-BBF7-B56BB86CA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75A04267-690C-42B4-B959-34CCD07DCB8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50F8E7B3-C409-4325-B3FA-5118C9B0E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BE5A36CF-0B3D-405F-922C-8EAF0104565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6" name="그림 65">
            <a:hlinkClick r:id="rId5"/>
            <a:extLst>
              <a:ext uri="{FF2B5EF4-FFF2-40B4-BE49-F238E27FC236}">
                <a16:creationId xmlns:a16="http://schemas.microsoft.com/office/drawing/2014/main" id="{9B76D363-96E9-4672-B4FB-38B5734D36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4213219" y="4819539"/>
            <a:ext cx="1111004" cy="1111004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513756D0-4A22-4011-B398-A115E675ADA0}"/>
              </a:ext>
            </a:extLst>
          </p:cNvPr>
          <p:cNvSpPr txBox="1">
            <a:spLocks/>
          </p:cNvSpPr>
          <p:nvPr/>
        </p:nvSpPr>
        <p:spPr>
          <a:xfrm>
            <a:off x="4233050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>
            <a:extLst>
              <a:ext uri="{FF2B5EF4-FFF2-40B4-BE49-F238E27FC236}">
                <a16:creationId xmlns:a16="http://schemas.microsoft.com/office/drawing/2014/main" id="{4276C5A7-5D2F-492D-8E7F-9969CB1D98AC}"/>
              </a:ext>
            </a:extLst>
          </p:cNvPr>
          <p:cNvSpPr txBox="1">
            <a:spLocks/>
          </p:cNvSpPr>
          <p:nvPr/>
        </p:nvSpPr>
        <p:spPr>
          <a:xfrm>
            <a:off x="5578935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BCECFD4B-AAF4-4EE8-96F2-9049F2976D6C}"/>
              </a:ext>
            </a:extLst>
          </p:cNvPr>
          <p:cNvCxnSpPr>
            <a:cxnSpLocks/>
          </p:cNvCxnSpPr>
          <p:nvPr/>
        </p:nvCxnSpPr>
        <p:spPr>
          <a:xfrm>
            <a:off x="4359565" y="4572086"/>
            <a:ext cx="2229512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모서리가 둥근 직사각형 174">
            <a:extLst>
              <a:ext uri="{FF2B5EF4-FFF2-40B4-BE49-F238E27FC236}">
                <a16:creationId xmlns:a16="http://schemas.microsoft.com/office/drawing/2014/main" id="{350CAE9E-8D99-4245-86C9-D950767082D7}"/>
              </a:ext>
            </a:extLst>
          </p:cNvPr>
          <p:cNvSpPr/>
          <p:nvPr/>
        </p:nvSpPr>
        <p:spPr>
          <a:xfrm>
            <a:off x="4922679" y="4487792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그림 70">
            <a:hlinkClick r:id="rId7"/>
            <a:extLst>
              <a:ext uri="{FF2B5EF4-FFF2-40B4-BE49-F238E27FC236}">
                <a16:creationId xmlns:a16="http://schemas.microsoft.com/office/drawing/2014/main" id="{502727AE-1308-4180-92C4-A77A08406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104" y="4819539"/>
            <a:ext cx="1111004" cy="1111004"/>
          </a:xfrm>
          <a:prstGeom prst="rect">
            <a:avLst/>
          </a:prstGeom>
        </p:spPr>
      </p:pic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69FAC34A-FF1F-4726-A689-FF419C80E8EF}"/>
              </a:ext>
            </a:extLst>
          </p:cNvPr>
          <p:cNvSpPr txBox="1">
            <a:spLocks/>
          </p:cNvSpPr>
          <p:nvPr/>
        </p:nvSpPr>
        <p:spPr>
          <a:xfrm>
            <a:off x="5264946" y="530927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74" name="그림 73">
            <a:hlinkClick r:id="rId9"/>
            <a:extLst>
              <a:ext uri="{FF2B5EF4-FFF2-40B4-BE49-F238E27FC236}">
                <a16:creationId xmlns:a16="http://schemas.microsoft.com/office/drawing/2014/main" id="{AB3BC3B1-1973-4CB4-ABD1-F61D8C0FC3A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7127560" y="4815850"/>
            <a:ext cx="1116000" cy="1116000"/>
          </a:xfrm>
          <a:prstGeom prst="rect">
            <a:avLst/>
          </a:prstGeom>
        </p:spPr>
      </p:pic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9899867E-AA58-4EE4-8FF3-D61BC02FAB98}"/>
              </a:ext>
            </a:extLst>
          </p:cNvPr>
          <p:cNvSpPr txBox="1">
            <a:spLocks/>
          </p:cNvSpPr>
          <p:nvPr/>
        </p:nvSpPr>
        <p:spPr>
          <a:xfrm>
            <a:off x="714988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>
            <a:extLst>
              <a:ext uri="{FF2B5EF4-FFF2-40B4-BE49-F238E27FC236}">
                <a16:creationId xmlns:a16="http://schemas.microsoft.com/office/drawing/2014/main" id="{80BAF057-E0F6-4DB4-9335-AB2A36B28434}"/>
              </a:ext>
            </a:extLst>
          </p:cNvPr>
          <p:cNvSpPr txBox="1">
            <a:spLocks/>
          </p:cNvSpPr>
          <p:nvPr/>
        </p:nvSpPr>
        <p:spPr>
          <a:xfrm>
            <a:off x="8613919" y="616789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891A781-DD5F-4C48-924F-7B934E612A10}"/>
              </a:ext>
            </a:extLst>
          </p:cNvPr>
          <p:cNvCxnSpPr>
            <a:cxnSpLocks/>
          </p:cNvCxnSpPr>
          <p:nvPr/>
        </p:nvCxnSpPr>
        <p:spPr>
          <a:xfrm>
            <a:off x="857359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모서리가 둥근 직사각형 126">
            <a:extLst>
              <a:ext uri="{FF2B5EF4-FFF2-40B4-BE49-F238E27FC236}">
                <a16:creationId xmlns:a16="http://schemas.microsoft.com/office/drawing/2014/main" id="{55500FDF-4C4C-4C16-96CD-A9949E532FB1}"/>
              </a:ext>
            </a:extLst>
          </p:cNvPr>
          <p:cNvSpPr/>
          <p:nvPr/>
        </p:nvSpPr>
        <p:spPr>
          <a:xfrm>
            <a:off x="8645590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DBE469A6-46BA-4A41-8BD8-485EFA43DBE0}"/>
              </a:ext>
            </a:extLst>
          </p:cNvPr>
          <p:cNvCxnSpPr>
            <a:cxnSpLocks/>
          </p:cNvCxnSpPr>
          <p:nvPr/>
        </p:nvCxnSpPr>
        <p:spPr>
          <a:xfrm>
            <a:off x="7109560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모서리가 둥근 직사각형 126">
            <a:extLst>
              <a:ext uri="{FF2B5EF4-FFF2-40B4-BE49-F238E27FC236}">
                <a16:creationId xmlns:a16="http://schemas.microsoft.com/office/drawing/2014/main" id="{CEE20BEE-3E6D-47E8-A092-1FA704FF1C1E}"/>
              </a:ext>
            </a:extLst>
          </p:cNvPr>
          <p:cNvSpPr/>
          <p:nvPr/>
        </p:nvSpPr>
        <p:spPr>
          <a:xfrm>
            <a:off x="7167728" y="4483887"/>
            <a:ext cx="103566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8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09BF2E6D-2FF1-415E-A078-4A5DF05D533D}"/>
              </a:ext>
            </a:extLst>
          </p:cNvPr>
          <p:cNvGrpSpPr/>
          <p:nvPr/>
        </p:nvGrpSpPr>
        <p:grpSpPr>
          <a:xfrm>
            <a:off x="8324630" y="5283196"/>
            <a:ext cx="180001" cy="180001"/>
            <a:chOff x="7544200" y="5288276"/>
            <a:chExt cx="180001" cy="180001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2068B591-B40D-4389-AADF-7BF0DFE86A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7F7D92E7-A3B3-4EA8-B201-156707A6D74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8BBA3E10-2484-4BDC-8CC8-BBEA6D38D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2E9C390C-6A8E-48E4-A7DB-1949032F795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0" name="그림 89">
            <a:hlinkClick r:id="rId11"/>
            <a:extLst>
              <a:ext uri="{FF2B5EF4-FFF2-40B4-BE49-F238E27FC236}">
                <a16:creationId xmlns:a16="http://schemas.microsoft.com/office/drawing/2014/main" id="{AE127871-5C11-43B7-AE27-E350CEF79C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088" y="4823438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818392-C668-490C-98FE-CF2044C3685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740401" cy="2880000"/>
          </a:xfrm>
          <a:prstGeom prst="rect">
            <a:avLst/>
          </a:prstGeom>
        </p:spPr>
      </p:pic>
      <p:sp>
        <p:nvSpPr>
          <p:cNvPr id="43" name="자유형: 도형 42">
            <a:hlinkClick r:id="rId14" action="ppaction://hlinksldjump"/>
            <a:extLst>
              <a:ext uri="{FF2B5EF4-FFF2-40B4-BE49-F238E27FC236}">
                <a16:creationId xmlns:a16="http://schemas.microsoft.com/office/drawing/2014/main" id="{486F21B3-1D33-46A4-A000-4457CC6086FC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>
            <a:hlinkClick r:id="rId15" action="ppaction://hlinksldjump"/>
            <a:extLst>
              <a:ext uri="{FF2B5EF4-FFF2-40B4-BE49-F238E27FC236}">
                <a16:creationId xmlns:a16="http://schemas.microsoft.com/office/drawing/2014/main" id="{CEAC97EF-3075-4C12-A88D-3BE76EBDB8B4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: 도형 44">
            <a:hlinkClick r:id="rId16" action="ppaction://hlinksldjump"/>
            <a:extLst>
              <a:ext uri="{FF2B5EF4-FFF2-40B4-BE49-F238E27FC236}">
                <a16:creationId xmlns:a16="http://schemas.microsoft.com/office/drawing/2014/main" id="{92D1F9D3-177D-4700-AD93-A2395F5B89E9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사각형: 둥근 모서리 92">
            <a:hlinkClick r:id="rId17" action="ppaction://hlinksldjump"/>
            <a:extLst>
              <a:ext uri="{FF2B5EF4-FFF2-40B4-BE49-F238E27FC236}">
                <a16:creationId xmlns:a16="http://schemas.microsoft.com/office/drawing/2014/main" id="{7294C602-D922-4CD9-9926-DC53946F8DA9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0ED8BC7D-7590-4561-B6AC-597E6E76146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C7CD0F33-39F8-4BCE-9FF6-10EF22E931A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: 도형 95">
            <a:hlinkClick r:id="rId20" action="ppaction://hlinksldjump"/>
            <a:extLst>
              <a:ext uri="{FF2B5EF4-FFF2-40B4-BE49-F238E27FC236}">
                <a16:creationId xmlns:a16="http://schemas.microsoft.com/office/drawing/2014/main" id="{2D0AFCDB-BE40-444F-A52C-06F6F8467B49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직사각형 96">
            <a:hlinkClick r:id="rId21" action="ppaction://hlinksldjump"/>
            <a:extLst>
              <a:ext uri="{FF2B5EF4-FFF2-40B4-BE49-F238E27FC236}">
                <a16:creationId xmlns:a16="http://schemas.microsoft.com/office/drawing/2014/main" id="{67FB2BFB-3844-4F5A-A295-5F0495305E36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: 도형 97">
            <a:hlinkClick r:id="rId22" action="ppaction://hlinksldjump"/>
            <a:extLst>
              <a:ext uri="{FF2B5EF4-FFF2-40B4-BE49-F238E27FC236}">
                <a16:creationId xmlns:a16="http://schemas.microsoft.com/office/drawing/2014/main" id="{00F21F3A-1BA4-4B16-9E63-A1A631747660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: 도형 98">
            <a:hlinkClick r:id="rId23" action="ppaction://hlinksldjump"/>
            <a:extLst>
              <a:ext uri="{FF2B5EF4-FFF2-40B4-BE49-F238E27FC236}">
                <a16:creationId xmlns:a16="http://schemas.microsoft.com/office/drawing/2014/main" id="{1025DDAD-0F86-4E7D-849A-48F4AEA10197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직사각형 99">
            <a:hlinkClick r:id="rId24" action="ppaction://hlinksldjump"/>
            <a:extLst>
              <a:ext uri="{FF2B5EF4-FFF2-40B4-BE49-F238E27FC236}">
                <a16:creationId xmlns:a16="http://schemas.microsoft.com/office/drawing/2014/main" id="{172023DD-C807-4C89-B541-DD7ADCBECA57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: 도형 100">
            <a:hlinkClick r:id="rId25" action="ppaction://hlinksldjump"/>
            <a:extLst>
              <a:ext uri="{FF2B5EF4-FFF2-40B4-BE49-F238E27FC236}">
                <a16:creationId xmlns:a16="http://schemas.microsoft.com/office/drawing/2014/main" id="{E881BC7C-286A-4BE2-9B89-216DFB2704B5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: 도형 101">
            <a:hlinkClick r:id="rId26" action="ppaction://hlinksldjump"/>
            <a:extLst>
              <a:ext uri="{FF2B5EF4-FFF2-40B4-BE49-F238E27FC236}">
                <a16:creationId xmlns:a16="http://schemas.microsoft.com/office/drawing/2014/main" id="{0F898E66-97CE-4372-AC01-423E7769FF35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직사각형 102">
            <a:hlinkClick r:id="rId27" action="ppaction://hlinksldjump"/>
            <a:extLst>
              <a:ext uri="{FF2B5EF4-FFF2-40B4-BE49-F238E27FC236}">
                <a16:creationId xmlns:a16="http://schemas.microsoft.com/office/drawing/2014/main" id="{B4E52D2E-E3BB-48EC-8C78-6F9224BF8F65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: 도형 103">
            <a:hlinkClick r:id="rId28" action="ppaction://hlinksldjump"/>
            <a:extLst>
              <a:ext uri="{FF2B5EF4-FFF2-40B4-BE49-F238E27FC236}">
                <a16:creationId xmlns:a16="http://schemas.microsoft.com/office/drawing/2014/main" id="{1ACB9FCF-BF79-402D-AAE2-BFC2A5AFA943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7614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양쪽 모서리가 둥근 사각형 52">
            <a:extLst>
              <a:ext uri="{FF2B5EF4-FFF2-40B4-BE49-F238E27FC236}">
                <a16:creationId xmlns:a16="http://schemas.microsoft.com/office/drawing/2014/main" id="{CCC6DF34-22F6-4CAC-8C78-76BE68F5C8E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59DA2130-5E02-40E0-B5B5-6B1E15488B5A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6" name="한쪽 모서리가 둥근 사각형 5">
            <a:extLst>
              <a:ext uri="{FF2B5EF4-FFF2-40B4-BE49-F238E27FC236}">
                <a16:creationId xmlns:a16="http://schemas.microsoft.com/office/drawing/2014/main" id="{E00F213F-B63D-4B11-93AB-7C94F1083F9B}"/>
              </a:ext>
            </a:extLst>
          </p:cNvPr>
          <p:cNvSpPr/>
          <p:nvPr/>
        </p:nvSpPr>
        <p:spPr>
          <a:xfrm>
            <a:off x="6245096" y="1515856"/>
            <a:ext cx="5538916" cy="2880000"/>
          </a:xfrm>
          <a:prstGeom prst="round1Rect">
            <a:avLst>
              <a:gd name="adj" fmla="val 1962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8F28FD-676E-4190-830C-42B0954341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9" y="1520824"/>
            <a:ext cx="5740879" cy="288000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DCE8808D-D1C6-4C59-8EFD-B60900BC76F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: 도형 47">
            <a:hlinkClick r:id="rId4" action="ppaction://hlinksldjump"/>
            <a:extLst>
              <a:ext uri="{FF2B5EF4-FFF2-40B4-BE49-F238E27FC236}">
                <a16:creationId xmlns:a16="http://schemas.microsoft.com/office/drawing/2014/main" id="{3AADCE22-8591-48C9-BE9B-1DE7FF2A168D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hlinkClick r:id="rId5" action="ppaction://hlinksldjump"/>
            <a:extLst>
              <a:ext uri="{FF2B5EF4-FFF2-40B4-BE49-F238E27FC236}">
                <a16:creationId xmlns:a16="http://schemas.microsoft.com/office/drawing/2014/main" id="{7714E143-F794-4FEB-9933-F4F0F085753B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: 도형 49">
            <a:hlinkClick r:id="rId6" action="ppaction://hlinksldjump"/>
            <a:extLst>
              <a:ext uri="{FF2B5EF4-FFF2-40B4-BE49-F238E27FC236}">
                <a16:creationId xmlns:a16="http://schemas.microsoft.com/office/drawing/2014/main" id="{11F477FD-D1E3-4127-BEF9-79141BA642DA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사각형: 둥근 모서리 61">
            <a:hlinkClick r:id="rId7" action="ppaction://hlinksldjump"/>
            <a:extLst>
              <a:ext uri="{FF2B5EF4-FFF2-40B4-BE49-F238E27FC236}">
                <a16:creationId xmlns:a16="http://schemas.microsoft.com/office/drawing/2014/main" id="{1A440439-FA71-4EE4-A36C-6D308C1F19F0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8">
            <a:hlinkClick r:id="rId8" action="ppaction://hlinksldjump"/>
            <a:extLst>
              <a:ext uri="{FF2B5EF4-FFF2-40B4-BE49-F238E27FC236}">
                <a16:creationId xmlns:a16="http://schemas.microsoft.com/office/drawing/2014/main" id="{A5AAC97C-A989-4000-B42D-9CBDA3658C0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09C24983-19FF-4528-A08B-B543F57F2D9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52A2E14-022F-4255-BD5F-31BAF2E1BA62}"/>
              </a:ext>
            </a:extLst>
          </p:cNvPr>
          <p:cNvGrpSpPr/>
          <p:nvPr/>
        </p:nvGrpSpPr>
        <p:grpSpPr>
          <a:xfrm>
            <a:off x="2509543" y="4483887"/>
            <a:ext cx="7172911" cy="1862349"/>
            <a:chOff x="3147412" y="4483887"/>
            <a:chExt cx="7172911" cy="1862349"/>
          </a:xfrm>
        </p:grpSpPr>
        <p:cxnSp>
          <p:nvCxnSpPr>
            <p:cNvPr id="102" name="직선 연결선 101">
              <a:extLst>
                <a:ext uri="{FF2B5EF4-FFF2-40B4-BE49-F238E27FC236}">
                  <a16:creationId xmlns:a16="http://schemas.microsoft.com/office/drawing/2014/main" id="{9BD23690-DF54-42A7-B671-738D7DD714CB}"/>
                </a:ext>
              </a:extLst>
            </p:cNvPr>
            <p:cNvCxnSpPr>
              <a:cxnSpLocks/>
            </p:cNvCxnSpPr>
            <p:nvPr/>
          </p:nvCxnSpPr>
          <p:spPr>
            <a:xfrm>
              <a:off x="8885909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모서리가 둥근 직사각형 65">
              <a:extLst>
                <a:ext uri="{FF2B5EF4-FFF2-40B4-BE49-F238E27FC236}">
                  <a16:creationId xmlns:a16="http://schemas.microsoft.com/office/drawing/2014/main" id="{B972A190-4372-496F-B139-6F64A5C6221C}"/>
                </a:ext>
              </a:extLst>
            </p:cNvPr>
            <p:cNvSpPr/>
            <p:nvPr/>
          </p:nvSpPr>
          <p:spPr>
            <a:xfrm>
              <a:off x="9099116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105" name="내용 개체 틀 4">
              <a:extLst>
                <a:ext uri="{FF2B5EF4-FFF2-40B4-BE49-F238E27FC236}">
                  <a16:creationId xmlns:a16="http://schemas.microsoft.com/office/drawing/2014/main" id="{4BCB42B9-FC48-4D94-A5AC-0FFEBA5D248D}"/>
                </a:ext>
              </a:extLst>
            </p:cNvPr>
            <p:cNvSpPr txBox="1">
              <a:spLocks/>
            </p:cNvSpPr>
            <p:nvPr/>
          </p:nvSpPr>
          <p:spPr>
            <a:xfrm>
              <a:off x="906744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SBP-125HMW</a:t>
              </a:r>
            </a:p>
          </p:txBody>
        </p: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AC9E2CC4-FF8B-4A8A-BBC9-9DEA623CA46F}"/>
                </a:ext>
              </a:extLst>
            </p:cNvPr>
            <p:cNvGrpSpPr/>
            <p:nvPr/>
          </p:nvGrpSpPr>
          <p:grpSpPr>
            <a:xfrm>
              <a:off x="8744008" y="5288276"/>
              <a:ext cx="180001" cy="180001"/>
              <a:chOff x="7544200" y="5288276"/>
              <a:chExt cx="180001" cy="180001"/>
            </a:xfrm>
          </p:grpSpPr>
          <p:sp>
            <p:nvSpPr>
              <p:cNvPr id="162" name="타원 161">
                <a:extLst>
                  <a:ext uri="{FF2B5EF4-FFF2-40B4-BE49-F238E27FC236}">
                    <a16:creationId xmlns:a16="http://schemas.microsoft.com/office/drawing/2014/main" id="{969B7A0B-1A35-4074-9871-60B2FCFD6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4BF514F8-C9F6-40D4-9B6E-C801AD844964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164" name="직선 연결선 163">
                  <a:extLst>
                    <a:ext uri="{FF2B5EF4-FFF2-40B4-BE49-F238E27FC236}">
                      <a16:creationId xmlns:a16="http://schemas.microsoft.com/office/drawing/2014/main" id="{C044CF0F-0A85-405B-BAC8-C372ABF764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직선 연결선 164">
                  <a:extLst>
                    <a:ext uri="{FF2B5EF4-FFF2-40B4-BE49-F238E27FC236}">
                      <a16:creationId xmlns:a16="http://schemas.microsoft.com/office/drawing/2014/main" id="{E3AFC524-D6E0-42D6-A117-4AF21D9B9F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7" name="그림 46">
              <a:hlinkClick r:id="rId10"/>
              <a:extLst>
                <a:ext uri="{FF2B5EF4-FFF2-40B4-BE49-F238E27FC236}">
                  <a16:creationId xmlns:a16="http://schemas.microsoft.com/office/drawing/2014/main" id="{37F67974-7F86-4B6D-B218-5E604CA4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47614" y="4823438"/>
              <a:ext cx="1111004" cy="1111004"/>
            </a:xfrm>
            <a:prstGeom prst="rect">
              <a:avLst/>
            </a:prstGeom>
          </p:spPr>
        </p:pic>
        <p:pic>
          <p:nvPicPr>
            <p:cNvPr id="66" name="그림 65">
              <a:hlinkClick r:id="rId12"/>
              <a:extLst>
                <a:ext uri="{FF2B5EF4-FFF2-40B4-BE49-F238E27FC236}">
                  <a16:creationId xmlns:a16="http://schemas.microsoft.com/office/drawing/2014/main" id="{BFFFE71C-801F-42FE-8139-4797C741DA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"/>
            <a:stretch/>
          </p:blipFill>
          <p:spPr>
            <a:xfrm>
              <a:off x="7578157" y="4816644"/>
              <a:ext cx="1116708" cy="1116706"/>
            </a:xfrm>
            <a:prstGeom prst="rect">
              <a:avLst/>
            </a:prstGeom>
          </p:spPr>
        </p:pic>
        <p:pic>
          <p:nvPicPr>
            <p:cNvPr id="67" name="그림 66">
              <a:hlinkClick r:id="rId14"/>
              <a:extLst>
                <a:ext uri="{FF2B5EF4-FFF2-40B4-BE49-F238E27FC236}">
                  <a16:creationId xmlns:a16="http://schemas.microsoft.com/office/drawing/2014/main" id="{980D121F-A6A4-41A3-8F9C-FD23506B5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26999" y="4817651"/>
              <a:ext cx="1114693" cy="1114693"/>
            </a:xfrm>
            <a:prstGeom prst="rect">
              <a:avLst/>
            </a:prstGeom>
          </p:spPr>
        </p:pic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EFE96E6B-25B3-4273-99E7-270EFC2FAD67}"/>
                </a:ext>
              </a:extLst>
            </p:cNvPr>
            <p:cNvSpPr txBox="1">
              <a:spLocks/>
            </p:cNvSpPr>
            <p:nvPr/>
          </p:nvSpPr>
          <p:spPr>
            <a:xfrm>
              <a:off x="6348674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2CB5F535-0BAC-4A4B-B9F9-65F52A6E7A1A}"/>
                </a:ext>
              </a:extLst>
            </p:cNvPr>
            <p:cNvSpPr txBox="1">
              <a:spLocks/>
            </p:cNvSpPr>
            <p:nvPr/>
          </p:nvSpPr>
          <p:spPr>
            <a:xfrm>
              <a:off x="7600369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BAA707CD-69E5-4151-9E2D-8573738501BB}"/>
                </a:ext>
              </a:extLst>
            </p:cNvPr>
            <p:cNvCxnSpPr>
              <a:cxnSpLocks/>
            </p:cNvCxnSpPr>
            <p:nvPr/>
          </p:nvCxnSpPr>
          <p:spPr>
            <a:xfrm>
              <a:off x="6534714" y="4573887"/>
              <a:ext cx="1869440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모서리가 둥근 직사각형 50">
              <a:extLst>
                <a:ext uri="{FF2B5EF4-FFF2-40B4-BE49-F238E27FC236}">
                  <a16:creationId xmlns:a16="http://schemas.microsoft.com/office/drawing/2014/main" id="{3E0E9311-DACB-4CE1-A425-079F75E0DD56}"/>
                </a:ext>
              </a:extLst>
            </p:cNvPr>
            <p:cNvSpPr/>
            <p:nvPr/>
          </p:nvSpPr>
          <p:spPr>
            <a:xfrm>
              <a:off x="7132268" y="4483887"/>
              <a:ext cx="674333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>
              <a:extLst>
                <a:ext uri="{FF2B5EF4-FFF2-40B4-BE49-F238E27FC236}">
                  <a16:creationId xmlns:a16="http://schemas.microsoft.com/office/drawing/2014/main" id="{AF703E3E-111F-4B85-8DEF-6E636A381853}"/>
                </a:ext>
              </a:extLst>
            </p:cNvPr>
            <p:cNvSpPr txBox="1">
              <a:spLocks/>
            </p:cNvSpPr>
            <p:nvPr/>
          </p:nvSpPr>
          <p:spPr>
            <a:xfrm>
              <a:off x="7378521" y="5314358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C696A63-75F2-4439-B0F5-05284D7BD8FF}"/>
                </a:ext>
              </a:extLst>
            </p:cNvPr>
            <p:cNvGrpSpPr/>
            <p:nvPr/>
          </p:nvGrpSpPr>
          <p:grpSpPr>
            <a:xfrm>
              <a:off x="6078765" y="5288276"/>
              <a:ext cx="180001" cy="180001"/>
              <a:chOff x="7544200" y="5288276"/>
              <a:chExt cx="180001" cy="180001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A349EA0A-5C67-4FC2-9471-8C75C053F5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C4293E98-9FA2-4538-A485-919E9ADC0843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76" name="직선 연결선 75">
                  <a:extLst>
                    <a:ext uri="{FF2B5EF4-FFF2-40B4-BE49-F238E27FC236}">
                      <a16:creationId xmlns:a16="http://schemas.microsoft.com/office/drawing/2014/main" id="{0B81DB5E-CAD6-4CD6-93E7-FC1CBF3A0E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직선 연결선 76">
                  <a:extLst>
                    <a:ext uri="{FF2B5EF4-FFF2-40B4-BE49-F238E27FC236}">
                      <a16:creationId xmlns:a16="http://schemas.microsoft.com/office/drawing/2014/main" id="{604DBE47-FEAA-4A32-9490-EC13D6E77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" name="내용 개체 틀 4">
              <a:extLst>
                <a:ext uri="{FF2B5EF4-FFF2-40B4-BE49-F238E27FC236}">
                  <a16:creationId xmlns:a16="http://schemas.microsoft.com/office/drawing/2014/main" id="{3E04B671-F110-4489-8EB3-34A93A6A2B11}"/>
                </a:ext>
              </a:extLst>
            </p:cNvPr>
            <p:cNvSpPr txBox="1">
              <a:spLocks/>
            </p:cNvSpPr>
            <p:nvPr/>
          </p:nvSpPr>
          <p:spPr>
            <a:xfrm>
              <a:off x="4872608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모서리가 둥근 직사각형 56">
              <a:extLst>
                <a:ext uri="{FF2B5EF4-FFF2-40B4-BE49-F238E27FC236}">
                  <a16:creationId xmlns:a16="http://schemas.microsoft.com/office/drawing/2014/main" id="{3F0814B6-3BB1-4236-BC8D-F4063186AF06}"/>
                </a:ext>
              </a:extLst>
            </p:cNvPr>
            <p:cNvSpPr/>
            <p:nvPr/>
          </p:nvSpPr>
          <p:spPr>
            <a:xfrm>
              <a:off x="4705082" y="4717546"/>
              <a:ext cx="1153146" cy="1624968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84" name="그림 83">
              <a:hlinkClick r:id="rId16"/>
              <a:extLst>
                <a:ext uri="{FF2B5EF4-FFF2-40B4-BE49-F238E27FC236}">
                  <a16:creationId xmlns:a16="http://schemas.microsoft.com/office/drawing/2014/main" id="{E67F4789-C6F6-4B3B-B998-F4B02FCD1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5541" y="4919122"/>
              <a:ext cx="652228" cy="911750"/>
            </a:xfrm>
            <a:prstGeom prst="rect">
              <a:avLst/>
            </a:prstGeom>
          </p:spPr>
        </p:pic>
        <p:sp>
          <p:nvSpPr>
            <p:cNvPr id="86" name="모서리가 둥근 직사각형 58">
              <a:extLst>
                <a:ext uri="{FF2B5EF4-FFF2-40B4-BE49-F238E27FC236}">
                  <a16:creationId xmlns:a16="http://schemas.microsoft.com/office/drawing/2014/main" id="{4C674DE6-E41E-48EF-9707-B459FA94E17C}"/>
                </a:ext>
              </a:extLst>
            </p:cNvPr>
            <p:cNvSpPr/>
            <p:nvPr/>
          </p:nvSpPr>
          <p:spPr>
            <a:xfrm>
              <a:off x="5083655" y="4668514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BB894E82-40E0-4776-8495-964BD74B5C0D}"/>
                </a:ext>
              </a:extLst>
            </p:cNvPr>
            <p:cNvCxnSpPr>
              <a:cxnSpLocks/>
            </p:cNvCxnSpPr>
            <p:nvPr/>
          </p:nvCxnSpPr>
          <p:spPr>
            <a:xfrm>
              <a:off x="4693732" y="4573887"/>
              <a:ext cx="1132723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모서리가 둥근 직사각형 50">
              <a:extLst>
                <a:ext uri="{FF2B5EF4-FFF2-40B4-BE49-F238E27FC236}">
                  <a16:creationId xmlns:a16="http://schemas.microsoft.com/office/drawing/2014/main" id="{8D5D1DEE-69D8-49A5-8EBC-43555DA0DDBE}"/>
                </a:ext>
              </a:extLst>
            </p:cNvPr>
            <p:cNvSpPr/>
            <p:nvPr/>
          </p:nvSpPr>
          <p:spPr>
            <a:xfrm>
              <a:off x="5019759" y="4483887"/>
              <a:ext cx="480668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1" name="그림 110">
              <a:hlinkClick r:id="rId18"/>
              <a:extLst>
                <a:ext uri="{FF2B5EF4-FFF2-40B4-BE49-F238E27FC236}">
                  <a16:creationId xmlns:a16="http://schemas.microsoft.com/office/drawing/2014/main" id="{1D31718A-AAF9-4BB9-8D28-3B717945D8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984" t="-14984" r="-14984" b="-14984"/>
            <a:stretch/>
          </p:blipFill>
          <p:spPr>
            <a:xfrm>
              <a:off x="3157211" y="4819495"/>
              <a:ext cx="1116708" cy="1116708"/>
            </a:xfrm>
            <a:prstGeom prst="rect">
              <a:avLst/>
            </a:prstGeom>
          </p:spPr>
        </p:pic>
        <p:sp>
          <p:nvSpPr>
            <p:cNvPr id="112" name="내용 개체 틀 4">
              <a:extLst>
                <a:ext uri="{FF2B5EF4-FFF2-40B4-BE49-F238E27FC236}">
                  <a16:creationId xmlns:a16="http://schemas.microsoft.com/office/drawing/2014/main" id="{D0B5B065-67A3-4DD4-9699-0F2467867F48}"/>
                </a:ext>
              </a:extLst>
            </p:cNvPr>
            <p:cNvSpPr txBox="1">
              <a:spLocks/>
            </p:cNvSpPr>
            <p:nvPr/>
          </p:nvSpPr>
          <p:spPr>
            <a:xfrm>
              <a:off x="3179894" y="616969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EA9E93A0-38C1-4DE8-9678-33E462D84696}"/>
                </a:ext>
              </a:extLst>
            </p:cNvPr>
            <p:cNvCxnSpPr>
              <a:cxnSpLocks/>
            </p:cNvCxnSpPr>
            <p:nvPr/>
          </p:nvCxnSpPr>
          <p:spPr>
            <a:xfrm>
              <a:off x="3147412" y="4573887"/>
              <a:ext cx="1136306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모서리가 둥근 직사각형 85">
              <a:extLst>
                <a:ext uri="{FF2B5EF4-FFF2-40B4-BE49-F238E27FC236}">
                  <a16:creationId xmlns:a16="http://schemas.microsoft.com/office/drawing/2014/main" id="{3D2C3E03-4CE5-4822-A7A6-25373F2DEB9F}"/>
                </a:ext>
              </a:extLst>
            </p:cNvPr>
            <p:cNvSpPr/>
            <p:nvPr/>
          </p:nvSpPr>
          <p:spPr>
            <a:xfrm>
              <a:off x="3311823" y="4483887"/>
              <a:ext cx="807485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F2A749EB-5AC8-41D3-AA4E-4AA1184941CA}"/>
                </a:ext>
              </a:extLst>
            </p:cNvPr>
            <p:cNvGrpSpPr/>
            <p:nvPr/>
          </p:nvGrpSpPr>
          <p:grpSpPr>
            <a:xfrm>
              <a:off x="4311001" y="5288276"/>
              <a:ext cx="180001" cy="180001"/>
              <a:chOff x="7544200" y="5288276"/>
              <a:chExt cx="180001" cy="180001"/>
            </a:xfrm>
          </p:grpSpPr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1A15BDB1-E9CB-4253-9E00-A7C6AC9125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4200" y="5288276"/>
                <a:ext cx="180001" cy="180001"/>
              </a:xfrm>
              <a:prstGeom prst="ellipse">
                <a:avLst/>
              </a:prstGeom>
              <a:solidFill>
                <a:srgbClr val="F373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26448140-B2F9-4D38-B65F-69C5560C758D}"/>
                  </a:ext>
                </a:extLst>
              </p:cNvPr>
              <p:cNvGrpSpPr/>
              <p:nvPr/>
            </p:nvGrpSpPr>
            <p:grpSpPr>
              <a:xfrm>
                <a:off x="7575351" y="5319427"/>
                <a:ext cx="117698" cy="117698"/>
                <a:chOff x="5358902" y="3955055"/>
                <a:chExt cx="822325" cy="822325"/>
              </a:xfrm>
            </p:grpSpPr>
            <p:cxnSp>
              <p:nvCxnSpPr>
                <p:cNvPr id="118" name="직선 연결선 117">
                  <a:extLst>
                    <a:ext uri="{FF2B5EF4-FFF2-40B4-BE49-F238E27FC236}">
                      <a16:creationId xmlns:a16="http://schemas.microsoft.com/office/drawing/2014/main" id="{9D5BADFB-7C92-4429-BBD3-256894E6C5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직선 연결선 118">
                  <a:extLst>
                    <a:ext uri="{FF2B5EF4-FFF2-40B4-BE49-F238E27FC236}">
                      <a16:creationId xmlns:a16="http://schemas.microsoft.com/office/drawing/2014/main" id="{DE3574A6-EA91-4063-A8B5-2175D1F2E7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58902" y="4366218"/>
                  <a:ext cx="822325" cy="0"/>
                </a:xfrm>
                <a:prstGeom prst="line">
                  <a:avLst/>
                </a:prstGeom>
                <a:ln w="2159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1" name="자유형: 도형 80">
            <a:hlinkClick r:id="rId20" action="ppaction://hlinksldjump"/>
            <a:extLst>
              <a:ext uri="{FF2B5EF4-FFF2-40B4-BE49-F238E27FC236}">
                <a16:creationId xmlns:a16="http://schemas.microsoft.com/office/drawing/2014/main" id="{F519B764-4CCA-41E5-B543-B6C51EEBD2CC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21" action="ppaction://hlinksldjump"/>
            <a:extLst>
              <a:ext uri="{FF2B5EF4-FFF2-40B4-BE49-F238E27FC236}">
                <a16:creationId xmlns:a16="http://schemas.microsoft.com/office/drawing/2014/main" id="{0B772BC2-4EFE-4B10-AC3A-D13F12926781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22" action="ppaction://hlinksldjump"/>
            <a:extLst>
              <a:ext uri="{FF2B5EF4-FFF2-40B4-BE49-F238E27FC236}">
                <a16:creationId xmlns:a16="http://schemas.microsoft.com/office/drawing/2014/main" id="{3EA7BDCA-9627-4E0E-8500-46820A31E93D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23" action="ppaction://hlinksldjump"/>
            <a:extLst>
              <a:ext uri="{FF2B5EF4-FFF2-40B4-BE49-F238E27FC236}">
                <a16:creationId xmlns:a16="http://schemas.microsoft.com/office/drawing/2014/main" id="{EE4D513B-684F-4FA4-8466-2C126F51F202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hlinkClick r:id="rId24" action="ppaction://hlinksldjump"/>
            <a:extLst>
              <a:ext uri="{FF2B5EF4-FFF2-40B4-BE49-F238E27FC236}">
                <a16:creationId xmlns:a16="http://schemas.microsoft.com/office/drawing/2014/main" id="{0F9BD31D-8691-455B-B646-F042E7EECFDC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25" action="ppaction://hlinksldjump"/>
            <a:extLst>
              <a:ext uri="{FF2B5EF4-FFF2-40B4-BE49-F238E27FC236}">
                <a16:creationId xmlns:a16="http://schemas.microsoft.com/office/drawing/2014/main" id="{4439045B-6705-485D-87D5-46951BCBB388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: 도형 89">
            <a:hlinkClick r:id="rId26" action="ppaction://hlinksldjump"/>
            <a:extLst>
              <a:ext uri="{FF2B5EF4-FFF2-40B4-BE49-F238E27FC236}">
                <a16:creationId xmlns:a16="http://schemas.microsoft.com/office/drawing/2014/main" id="{13262742-C334-4744-B6D9-1B4DCC31B492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hlinkClick r:id="rId27" action="ppaction://hlinksldjump"/>
            <a:extLst>
              <a:ext uri="{FF2B5EF4-FFF2-40B4-BE49-F238E27FC236}">
                <a16:creationId xmlns:a16="http://schemas.microsoft.com/office/drawing/2014/main" id="{B2913FB0-C42B-48C5-B567-0C4DEA477488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8" action="ppaction://hlinksldjump"/>
            <a:extLst>
              <a:ext uri="{FF2B5EF4-FFF2-40B4-BE49-F238E27FC236}">
                <a16:creationId xmlns:a16="http://schemas.microsoft.com/office/drawing/2014/main" id="{16486110-86C8-4D80-AF2B-F2A3B98D79C3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792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52">
            <a:extLst>
              <a:ext uri="{FF2B5EF4-FFF2-40B4-BE49-F238E27FC236}">
                <a16:creationId xmlns:a16="http://schemas.microsoft.com/office/drawing/2014/main" id="{B1CE2E0E-C704-4C96-839F-3C24F9AF1424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53">
            <a:extLst>
              <a:ext uri="{FF2B5EF4-FFF2-40B4-BE49-F238E27FC236}">
                <a16:creationId xmlns:a16="http://schemas.microsoft.com/office/drawing/2014/main" id="{5C87C155-CDB3-47E3-8526-3D03EDEFBB0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양쪽 모서리가 둥근 사각형 56">
            <a:extLst>
              <a:ext uri="{FF2B5EF4-FFF2-40B4-BE49-F238E27FC236}">
                <a16:creationId xmlns:a16="http://schemas.microsoft.com/office/drawing/2014/main" id="{F0786092-15D2-4F24-A668-E84DDFFDB1A0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양쪽 모서리가 둥근 사각형 57">
            <a:extLst>
              <a:ext uri="{FF2B5EF4-FFF2-40B4-BE49-F238E27FC236}">
                <a16:creationId xmlns:a16="http://schemas.microsoft.com/office/drawing/2014/main" id="{B4C79BB2-E08E-4F21-807E-1BA9441B8E82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F292B38C-703D-4C6E-8611-BAFB2D473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9DC23724-7888-4C29-A7AA-F806E2FA8C10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C9B57B65-998B-4675-A5CB-7C5C42B2344D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66">
            <a:extLst>
              <a:ext uri="{FF2B5EF4-FFF2-40B4-BE49-F238E27FC236}">
                <a16:creationId xmlns:a16="http://schemas.microsoft.com/office/drawing/2014/main" id="{44709D5F-79FC-4C01-B265-FDC7529AE5ED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FC8CF27-EA25-4EB5-A90D-3DC59CD6AEE6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44">
            <a:extLst>
              <a:ext uri="{FF2B5EF4-FFF2-40B4-BE49-F238E27FC236}">
                <a16:creationId xmlns:a16="http://schemas.microsoft.com/office/drawing/2014/main" id="{3D77BC9C-513B-4661-8D11-9D09EFA2D652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hlinkClick r:id="rId4"/>
            <a:extLst>
              <a:ext uri="{FF2B5EF4-FFF2-40B4-BE49-F238E27FC236}">
                <a16:creationId xmlns:a16="http://schemas.microsoft.com/office/drawing/2014/main" id="{307A70A5-9D5A-4AAE-8AE5-37E8E1DE6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6" name="내용 개체 틀 4">
            <a:extLst>
              <a:ext uri="{FF2B5EF4-FFF2-40B4-BE49-F238E27FC236}">
                <a16:creationId xmlns:a16="http://schemas.microsoft.com/office/drawing/2014/main" id="{CC6984D4-FBB7-43CB-A138-FFC4071078C5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89EBCDE-3AD5-473E-9523-86C39EB66418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45">
            <a:extLst>
              <a:ext uri="{FF2B5EF4-FFF2-40B4-BE49-F238E27FC236}">
                <a16:creationId xmlns:a16="http://schemas.microsoft.com/office/drawing/2014/main" id="{8BB9AD48-0217-47FE-9C70-C218ED9C3E19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946ABBF-E55C-4218-8BC9-B63163BFB09B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49">
            <a:extLst>
              <a:ext uri="{FF2B5EF4-FFF2-40B4-BE49-F238E27FC236}">
                <a16:creationId xmlns:a16="http://schemas.microsoft.com/office/drawing/2014/main" id="{19795EEC-51D3-4154-B064-3C3A50CD18D7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A07F5D80-E5D5-4966-85C3-D209C08C6177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9C766A0-4681-48ED-8936-41535E26E4A1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SBP-125HMW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AD21582-677D-4A79-BFA3-982CEF603AC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0CF2C76-739F-4C45-AD4B-3571B3B22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D313509-D3A5-4458-9C6C-57797AC27D6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FDDEFBA1-76A4-4DBC-BE41-61E6D8390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49B92DD3-2018-4C79-B13D-BAFCDB3571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562D4C0-2417-4AB8-BBCB-92EAE809B3E3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409CE78A-BC1C-48E5-88C6-CF46449680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7AE06E32-01D5-48B5-BFC2-0C3DF1389A2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A0B252D4-E456-4728-B7BB-AC562B4D7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D1264AC5-B1D7-4127-91DB-5F013EDDDE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한쪽 모서리가 둥근 사각형 3">
            <a:extLst>
              <a:ext uri="{FF2B5EF4-FFF2-40B4-BE49-F238E27FC236}">
                <a16:creationId xmlns:a16="http://schemas.microsoft.com/office/drawing/2014/main" id="{80C45BBF-B792-42CE-B651-D63D67130010}"/>
              </a:ext>
            </a:extLst>
          </p:cNvPr>
          <p:cNvSpPr/>
          <p:nvPr/>
        </p:nvSpPr>
        <p:spPr>
          <a:xfrm>
            <a:off x="407987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한쪽 모서리가 둥근 사각형 33">
            <a:extLst>
              <a:ext uri="{FF2B5EF4-FFF2-40B4-BE49-F238E27FC236}">
                <a16:creationId xmlns:a16="http://schemas.microsoft.com/office/drawing/2014/main" id="{B5D65A19-C4AA-48F8-970E-6DC0EB5C37EA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7" name="그림 36">
            <a:hlinkClick r:id="rId8"/>
            <a:extLst>
              <a:ext uri="{FF2B5EF4-FFF2-40B4-BE49-F238E27FC236}">
                <a16:creationId xmlns:a16="http://schemas.microsoft.com/office/drawing/2014/main" id="{894A3DA2-D2B2-4D3D-86F3-4CEE06011B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38" name="그림 37">
            <a:hlinkClick r:id="rId8"/>
            <a:extLst>
              <a:ext uri="{FF2B5EF4-FFF2-40B4-BE49-F238E27FC236}">
                <a16:creationId xmlns:a16="http://schemas.microsoft.com/office/drawing/2014/main" id="{2B03E9BF-49FF-4BA8-9D53-F797D66241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3438"/>
            <a:ext cx="1111004" cy="1111004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B829EB1-605B-4E3F-B816-E1EA5D5C86A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 - 8020R / 6020R  //  ANE - L7012L / L7012R / L6012R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: 도형 39">
            <a:hlinkClick r:id="rId10" action="ppaction://hlinksldjump"/>
            <a:extLst>
              <a:ext uri="{FF2B5EF4-FFF2-40B4-BE49-F238E27FC236}">
                <a16:creationId xmlns:a16="http://schemas.microsoft.com/office/drawing/2014/main" id="{5540E0B6-746D-41F3-BA41-82F80B303D03}"/>
              </a:ext>
            </a:extLst>
          </p:cNvPr>
          <p:cNvSpPr/>
          <p:nvPr/>
        </p:nvSpPr>
        <p:spPr>
          <a:xfrm>
            <a:off x="603843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직사각형 40">
            <a:hlinkClick r:id="rId11" action="ppaction://hlinksldjump"/>
            <a:extLst>
              <a:ext uri="{FF2B5EF4-FFF2-40B4-BE49-F238E27FC236}">
                <a16:creationId xmlns:a16="http://schemas.microsoft.com/office/drawing/2014/main" id="{87A53BE3-1741-465D-8E61-66A9E6E40F71}"/>
              </a:ext>
            </a:extLst>
          </p:cNvPr>
          <p:cNvSpPr/>
          <p:nvPr/>
        </p:nvSpPr>
        <p:spPr>
          <a:xfrm>
            <a:off x="1433499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: 도형 42">
            <a:hlinkClick r:id="rId12" action="ppaction://hlinksldjump"/>
            <a:extLst>
              <a:ext uri="{FF2B5EF4-FFF2-40B4-BE49-F238E27FC236}">
                <a16:creationId xmlns:a16="http://schemas.microsoft.com/office/drawing/2014/main" id="{55AA63B8-CD82-412C-ADFB-9106AA53C74F}"/>
              </a:ext>
            </a:extLst>
          </p:cNvPr>
          <p:cNvSpPr/>
          <p:nvPr/>
        </p:nvSpPr>
        <p:spPr>
          <a:xfrm flipH="1">
            <a:off x="2190728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사각형: 둥근 모서리 53">
            <a:hlinkClick r:id="rId13" action="ppaction://hlinksldjump"/>
            <a:extLst>
              <a:ext uri="{FF2B5EF4-FFF2-40B4-BE49-F238E27FC236}">
                <a16:creationId xmlns:a16="http://schemas.microsoft.com/office/drawing/2014/main" id="{7FC8FFF1-0678-4F65-BAB7-274E3A7842F8}"/>
              </a:ext>
            </a:extLst>
          </p:cNvPr>
          <p:cNvSpPr/>
          <p:nvPr/>
        </p:nvSpPr>
        <p:spPr>
          <a:xfrm>
            <a:off x="10611695" y="770515"/>
            <a:ext cx="976463" cy="24480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66583E1E-7360-4A5C-906C-D768F267097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">
            <a:hlinkClick r:id="rId15" action="ppaction://hlinksldjump"/>
            <a:extLst>
              <a:ext uri="{FF2B5EF4-FFF2-40B4-BE49-F238E27FC236}">
                <a16:creationId xmlns:a16="http://schemas.microsoft.com/office/drawing/2014/main" id="{40D30A46-F41F-4B88-9E38-437E5F5A3EB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: 도형 56">
            <a:hlinkClick r:id="rId16" action="ppaction://hlinksldjump"/>
            <a:extLst>
              <a:ext uri="{FF2B5EF4-FFF2-40B4-BE49-F238E27FC236}">
                <a16:creationId xmlns:a16="http://schemas.microsoft.com/office/drawing/2014/main" id="{29B2DBFB-51CC-45F9-ADDD-49F566D37C66}"/>
              </a:ext>
            </a:extLst>
          </p:cNvPr>
          <p:cNvSpPr/>
          <p:nvPr/>
        </p:nvSpPr>
        <p:spPr>
          <a:xfrm>
            <a:off x="3105806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>
            <a:hlinkClick r:id="rId17" action="ppaction://hlinksldjump"/>
            <a:extLst>
              <a:ext uri="{FF2B5EF4-FFF2-40B4-BE49-F238E27FC236}">
                <a16:creationId xmlns:a16="http://schemas.microsoft.com/office/drawing/2014/main" id="{76B6AD7A-7D99-49FC-A01E-CB1919578A6F}"/>
              </a:ext>
            </a:extLst>
          </p:cNvPr>
          <p:cNvSpPr/>
          <p:nvPr/>
        </p:nvSpPr>
        <p:spPr>
          <a:xfrm>
            <a:off x="3935462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: 도형 58">
            <a:hlinkClick r:id="rId18" action="ppaction://hlinksldjump"/>
            <a:extLst>
              <a:ext uri="{FF2B5EF4-FFF2-40B4-BE49-F238E27FC236}">
                <a16:creationId xmlns:a16="http://schemas.microsoft.com/office/drawing/2014/main" id="{D331BDFA-0FBA-4BD0-922C-5126179525D6}"/>
              </a:ext>
            </a:extLst>
          </p:cNvPr>
          <p:cNvSpPr/>
          <p:nvPr/>
        </p:nvSpPr>
        <p:spPr>
          <a:xfrm flipH="1">
            <a:off x="4692691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: 도형 59">
            <a:hlinkClick r:id="rId19" action="ppaction://hlinksldjump"/>
            <a:extLst>
              <a:ext uri="{FF2B5EF4-FFF2-40B4-BE49-F238E27FC236}">
                <a16:creationId xmlns:a16="http://schemas.microsoft.com/office/drawing/2014/main" id="{2657E84E-E99C-4323-A6E5-43D469A72E0C}"/>
              </a:ext>
            </a:extLst>
          </p:cNvPr>
          <p:cNvSpPr/>
          <p:nvPr/>
        </p:nvSpPr>
        <p:spPr>
          <a:xfrm>
            <a:off x="5607769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hlinkClick r:id="rId20" action="ppaction://hlinksldjump"/>
            <a:extLst>
              <a:ext uri="{FF2B5EF4-FFF2-40B4-BE49-F238E27FC236}">
                <a16:creationId xmlns:a16="http://schemas.microsoft.com/office/drawing/2014/main" id="{7B256A88-9A80-4901-986A-93EA18B00981}"/>
              </a:ext>
            </a:extLst>
          </p:cNvPr>
          <p:cNvSpPr/>
          <p:nvPr/>
        </p:nvSpPr>
        <p:spPr>
          <a:xfrm>
            <a:off x="6437425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hlinkClick r:id="rId21" action="ppaction://hlinksldjump"/>
            <a:extLst>
              <a:ext uri="{FF2B5EF4-FFF2-40B4-BE49-F238E27FC236}">
                <a16:creationId xmlns:a16="http://schemas.microsoft.com/office/drawing/2014/main" id="{69EFC4EF-0C7C-4C72-BE98-C50C2CD58C4C}"/>
              </a:ext>
            </a:extLst>
          </p:cNvPr>
          <p:cNvSpPr/>
          <p:nvPr/>
        </p:nvSpPr>
        <p:spPr>
          <a:xfrm flipH="1">
            <a:off x="7194654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22" action="ppaction://hlinksldjump"/>
            <a:extLst>
              <a:ext uri="{FF2B5EF4-FFF2-40B4-BE49-F238E27FC236}">
                <a16:creationId xmlns:a16="http://schemas.microsoft.com/office/drawing/2014/main" id="{E119FF40-87EC-4B21-A92D-C4B6A25C8E95}"/>
              </a:ext>
            </a:extLst>
          </p:cNvPr>
          <p:cNvSpPr/>
          <p:nvPr/>
        </p:nvSpPr>
        <p:spPr>
          <a:xfrm>
            <a:off x="8109732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직사각형 63">
            <a:hlinkClick r:id="rId23" action="ppaction://hlinksldjump"/>
            <a:extLst>
              <a:ext uri="{FF2B5EF4-FFF2-40B4-BE49-F238E27FC236}">
                <a16:creationId xmlns:a16="http://schemas.microsoft.com/office/drawing/2014/main" id="{DBA7FE3E-D652-4D88-9E81-412CBCF44E00}"/>
              </a:ext>
            </a:extLst>
          </p:cNvPr>
          <p:cNvSpPr/>
          <p:nvPr/>
        </p:nvSpPr>
        <p:spPr>
          <a:xfrm>
            <a:off x="8939388" y="770515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: 도형 64">
            <a:hlinkClick r:id="rId24" action="ppaction://hlinksldjump"/>
            <a:extLst>
              <a:ext uri="{FF2B5EF4-FFF2-40B4-BE49-F238E27FC236}">
                <a16:creationId xmlns:a16="http://schemas.microsoft.com/office/drawing/2014/main" id="{4771C2E4-73C6-4BE5-92AF-0EFC28EF971B}"/>
              </a:ext>
            </a:extLst>
          </p:cNvPr>
          <p:cNvSpPr/>
          <p:nvPr/>
        </p:nvSpPr>
        <p:spPr>
          <a:xfrm flipH="1">
            <a:off x="9696617" y="770517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7322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ANV-L6023R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98.9x52.0x100.0mm(3.89"x2.05 "x3.94")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295g(0.65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19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FB8C6BE6-D217-4E96-BE45-1A6B54B6F061}"/>
              </a:ext>
            </a:extLst>
          </p:cNvPr>
          <p:cNvSpPr/>
          <p:nvPr/>
        </p:nvSpPr>
        <p:spPr>
          <a:xfrm>
            <a:off x="474503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1F0408-D2FB-4A32-9C44-43D253C16B24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F9B98-8EB2-448C-8A0C-B054EFC058FE}"/>
              </a:ext>
            </a:extLst>
          </p:cNvPr>
          <p:cNvSpPr txBox="1"/>
          <p:nvPr/>
        </p:nvSpPr>
        <p:spPr>
          <a:xfrm>
            <a:off x="1125464" y="1641799"/>
            <a:ext cx="6748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85.0mm(3.35") / 2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0E5DDB7-4B57-454E-A527-ACA324E80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507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51">
            <a:extLst>
              <a:ext uri="{FF2B5EF4-FFF2-40B4-BE49-F238E27FC236}">
                <a16:creationId xmlns:a16="http://schemas.microsoft.com/office/drawing/2014/main" id="{BABAECFA-6AA7-4136-B6BF-14FC5DCB62F1}"/>
              </a:ext>
            </a:extLst>
          </p:cNvPr>
          <p:cNvSpPr/>
          <p:nvPr/>
        </p:nvSpPr>
        <p:spPr>
          <a:xfrm>
            <a:off x="407987" y="5660443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ANO-L6082R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 51">
            <a:extLst>
              <a:ext uri="{FF2B5EF4-FFF2-40B4-BE49-F238E27FC236}">
                <a16:creationId xmlns:a16="http://schemas.microsoft.com/office/drawing/2014/main" id="{A5261271-AC85-4C8F-8DDF-4F1E19B46D7E}"/>
              </a:ext>
            </a:extLst>
          </p:cNvPr>
          <p:cNvSpPr/>
          <p:nvPr/>
        </p:nvSpPr>
        <p:spPr>
          <a:xfrm>
            <a:off x="8939849" y="3466991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ANO-L7012R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407987" y="3466991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ACO-8020R</a:t>
            </a:r>
          </a:p>
          <a:p>
            <a:pPr algn="ctr"/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70.0(W)x69.0(H)x186.0(D)mm(2.76"x2.72"x7.32")</a:t>
            </a:r>
          </a:p>
          <a:p>
            <a:pPr algn="ctr"/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420g(0.93 </a:t>
            </a:r>
            <a:r>
              <a:rPr lang="en-US" altLang="ko-KR" sz="800" spc="-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spc="-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066186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066186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066184"/>
            <a:ext cx="1400809" cy="1400809"/>
          </a:xfrm>
          <a:prstGeom prst="rect">
            <a:avLst/>
          </a:prstGeom>
        </p:spPr>
      </p:pic>
      <p:sp>
        <p:nvSpPr>
          <p:cNvPr id="25" name="자유형 51">
            <a:extLst>
              <a:ext uri="{FF2B5EF4-FFF2-40B4-BE49-F238E27FC236}">
                <a16:creationId xmlns:a16="http://schemas.microsoft.com/office/drawing/2014/main" id="{B718B294-B15B-4092-9595-D62535396C71}"/>
              </a:ext>
            </a:extLst>
          </p:cNvPr>
          <p:cNvSpPr/>
          <p:nvPr/>
        </p:nvSpPr>
        <p:spPr>
          <a:xfrm>
            <a:off x="4673917" y="3466991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ANO-L7082R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50">
            <a:extLst>
              <a:ext uri="{FF2B5EF4-FFF2-40B4-BE49-F238E27FC236}">
                <a16:creationId xmlns:a16="http://schemas.microsoft.com/office/drawing/2014/main" id="{3D9F6F63-BE8F-4853-BC96-C8E4CCA4E474}"/>
              </a:ext>
            </a:extLst>
          </p:cNvPr>
          <p:cNvSpPr/>
          <p:nvPr/>
        </p:nvSpPr>
        <p:spPr>
          <a:xfrm>
            <a:off x="407987" y="4259638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8E23E546-1D82-49A3-BDC7-EA13368BD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94" y="2066184"/>
            <a:ext cx="1400809" cy="1400809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BA543A5C-3551-4021-936F-5607C744CE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1526" y="2066184"/>
            <a:ext cx="1400809" cy="1400809"/>
          </a:xfrm>
          <a:prstGeom prst="rect">
            <a:avLst/>
          </a:prstGeom>
        </p:spPr>
      </p:pic>
      <p:sp>
        <p:nvSpPr>
          <p:cNvPr id="41" name="모서리가 둥근 직사각형 7">
            <a:hlinkClick r:id="rId5" action="ppaction://hlinksldjump"/>
            <a:extLst>
              <a:ext uri="{FF2B5EF4-FFF2-40B4-BE49-F238E27FC236}">
                <a16:creationId xmlns:a16="http://schemas.microsoft.com/office/drawing/2014/main" id="{1D8DEC0E-DFF7-4FE7-8BC7-B517D484508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8">
            <a:hlinkClick r:id="rId6" action="ppaction://hlinksldjump"/>
            <a:extLst>
              <a:ext uri="{FF2B5EF4-FFF2-40B4-BE49-F238E27FC236}">
                <a16:creationId xmlns:a16="http://schemas.microsoft.com/office/drawing/2014/main" id="{555F1093-B658-4CCF-9E3F-DC2CE8B05FC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4FBB52-2014-4A90-9144-A2C02CD4996E}"/>
              </a:ext>
            </a:extLst>
          </p:cNvPr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AE5D0C-F765-420D-B65F-9DD4F8769D8C}"/>
              </a:ext>
            </a:extLst>
          </p:cNvPr>
          <p:cNvSpPr txBox="1"/>
          <p:nvPr/>
        </p:nvSpPr>
        <p:spPr>
          <a:xfrm>
            <a:off x="1125464" y="1641799"/>
            <a:ext cx="331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ø59.0mm(2.32") / 3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ADA3B186-DBAC-4B3F-BB79-3D7F1D2881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405DA5DA-8850-41A5-B40D-C5DCF8FAF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066184"/>
            <a:ext cx="1400809" cy="1400809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882739EF-E0D6-4F1E-9412-36D3DBAC6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8560" y="2066184"/>
            <a:ext cx="1400809" cy="1400809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FB34FF3B-1531-475E-AB5E-8E3D78E4B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4259636"/>
            <a:ext cx="1400809" cy="1400809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67576DB9-E587-4A8A-9D34-48EC19E371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4259636"/>
            <a:ext cx="1400809" cy="1400809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CCD782CE-6483-4124-AEF7-1E47530038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94" y="4259636"/>
            <a:ext cx="1400809" cy="1400809"/>
          </a:xfrm>
          <a:prstGeom prst="rect">
            <a:avLst/>
          </a:prstGeom>
        </p:spPr>
      </p:pic>
      <p:sp>
        <p:nvSpPr>
          <p:cNvPr id="56" name="자유형 51">
            <a:extLst>
              <a:ext uri="{FF2B5EF4-FFF2-40B4-BE49-F238E27FC236}">
                <a16:creationId xmlns:a16="http://schemas.microsoft.com/office/drawing/2014/main" id="{721C8D50-6DAE-4586-AEC5-24FACB4D229C}"/>
              </a:ext>
            </a:extLst>
          </p:cNvPr>
          <p:cNvSpPr/>
          <p:nvPr/>
        </p:nvSpPr>
        <p:spPr>
          <a:xfrm>
            <a:off x="2540952" y="3466991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ACO-6020R</a:t>
            </a:r>
          </a:p>
          <a:p>
            <a:pPr algn="ctr"/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70.0(W)x69.0(H)x186.0(D)mm(2.76"x2.72"x7.32")</a:t>
            </a:r>
          </a:p>
          <a:p>
            <a:pPr algn="ctr"/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420g(0.93 </a:t>
            </a:r>
            <a:r>
              <a:rPr lang="en-US" altLang="ko-KR" sz="800" spc="-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spc="-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51">
            <a:extLst>
              <a:ext uri="{FF2B5EF4-FFF2-40B4-BE49-F238E27FC236}">
                <a16:creationId xmlns:a16="http://schemas.microsoft.com/office/drawing/2014/main" id="{0031538B-9F71-454B-B003-CB0741B04057}"/>
              </a:ext>
            </a:extLst>
          </p:cNvPr>
          <p:cNvSpPr/>
          <p:nvPr/>
        </p:nvSpPr>
        <p:spPr>
          <a:xfrm>
            <a:off x="6806883" y="3466991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ANO-L7022R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51">
            <a:extLst>
              <a:ext uri="{FF2B5EF4-FFF2-40B4-BE49-F238E27FC236}">
                <a16:creationId xmlns:a16="http://schemas.microsoft.com/office/drawing/2014/main" id="{D0989827-9E60-46B8-AC6B-0293EB4F3E05}"/>
              </a:ext>
            </a:extLst>
          </p:cNvPr>
          <p:cNvSpPr/>
          <p:nvPr/>
        </p:nvSpPr>
        <p:spPr>
          <a:xfrm>
            <a:off x="2540952" y="5660443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ANO-L6022R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51">
            <a:extLst>
              <a:ext uri="{FF2B5EF4-FFF2-40B4-BE49-F238E27FC236}">
                <a16:creationId xmlns:a16="http://schemas.microsoft.com/office/drawing/2014/main" id="{78DE3700-5BF9-4392-B5C2-E901D2D8E92E}"/>
              </a:ext>
            </a:extLst>
          </p:cNvPr>
          <p:cNvSpPr/>
          <p:nvPr/>
        </p:nvSpPr>
        <p:spPr>
          <a:xfrm>
            <a:off x="4673917" y="5660443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ANO-L6012R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ø78.0x262.0mm(3.07"x10.31")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390g(0.86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8" action="ppaction://hlinksldjump"/>
            <a:extLst>
              <a:ext uri="{FF2B5EF4-FFF2-40B4-BE49-F238E27FC236}">
                <a16:creationId xmlns:a16="http://schemas.microsoft.com/office/drawing/2014/main" id="{BF1BE96D-C760-4F20-95F2-1DAA9DBC33F8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직사각형 76">
            <a:hlinkClick r:id="rId9" action="ppaction://hlinksldjump"/>
            <a:extLst>
              <a:ext uri="{FF2B5EF4-FFF2-40B4-BE49-F238E27FC236}">
                <a16:creationId xmlns:a16="http://schemas.microsoft.com/office/drawing/2014/main" id="{A3915058-106B-4A02-AA7B-65433E3E1C98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>
            <a:hlinkClick r:id="rId10" action="ppaction://hlinksldjump"/>
            <a:extLst>
              <a:ext uri="{FF2B5EF4-FFF2-40B4-BE49-F238E27FC236}">
                <a16:creationId xmlns:a16="http://schemas.microsoft.com/office/drawing/2014/main" id="{33EDF78F-EFBD-4FDC-A72C-B2078053066B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: 도형 78">
            <a:hlinkClick r:id="rId11" action="ppaction://hlinksldjump"/>
            <a:extLst>
              <a:ext uri="{FF2B5EF4-FFF2-40B4-BE49-F238E27FC236}">
                <a16:creationId xmlns:a16="http://schemas.microsoft.com/office/drawing/2014/main" id="{B14DB3D7-DCA6-4D55-AD84-4B1E224BF2B8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: 도형 79">
            <a:hlinkClick r:id="rId12" action="ppaction://hlinksldjump"/>
            <a:extLst>
              <a:ext uri="{FF2B5EF4-FFF2-40B4-BE49-F238E27FC236}">
                <a16:creationId xmlns:a16="http://schemas.microsoft.com/office/drawing/2014/main" id="{EDF5F47E-9047-4B06-AC30-EBD9D1992DF1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hlinkClick r:id="rId13" action="ppaction://hlinksldjump"/>
            <a:extLst>
              <a:ext uri="{FF2B5EF4-FFF2-40B4-BE49-F238E27FC236}">
                <a16:creationId xmlns:a16="http://schemas.microsoft.com/office/drawing/2014/main" id="{D371BC67-08B9-45C0-835E-1B939A42D403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: 도형 81">
            <a:hlinkClick r:id="rId14" action="ppaction://hlinksldjump"/>
            <a:extLst>
              <a:ext uri="{FF2B5EF4-FFF2-40B4-BE49-F238E27FC236}">
                <a16:creationId xmlns:a16="http://schemas.microsoft.com/office/drawing/2014/main" id="{1124ADAB-695A-4AA1-AA97-E0118A520E07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80D19F1A-1681-4CA4-8A3A-A11E1C00829C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16" action="ppaction://hlinksldjump"/>
            <a:extLst>
              <a:ext uri="{FF2B5EF4-FFF2-40B4-BE49-F238E27FC236}">
                <a16:creationId xmlns:a16="http://schemas.microsoft.com/office/drawing/2014/main" id="{142859B4-9F6C-43AB-B1E8-D85E44C74A98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85">
            <a:hlinkClick r:id="rId17" action="ppaction://hlinksldjump"/>
            <a:extLst>
              <a:ext uri="{FF2B5EF4-FFF2-40B4-BE49-F238E27FC236}">
                <a16:creationId xmlns:a16="http://schemas.microsoft.com/office/drawing/2014/main" id="{C285B829-050E-417E-8ED6-02F3B0738AAD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18" action="ppaction://hlinksldjump"/>
            <a:extLst>
              <a:ext uri="{FF2B5EF4-FFF2-40B4-BE49-F238E27FC236}">
                <a16:creationId xmlns:a16="http://schemas.microsoft.com/office/drawing/2014/main" id="{77B655E5-D9DD-4942-AF2B-C6BE50490F5C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: 도형 87">
            <a:hlinkClick r:id="rId19" action="ppaction://hlinksldjump"/>
            <a:extLst>
              <a:ext uri="{FF2B5EF4-FFF2-40B4-BE49-F238E27FC236}">
                <a16:creationId xmlns:a16="http://schemas.microsoft.com/office/drawing/2014/main" id="{AADBBAB1-F4C5-4CE2-B5CE-FD8799A982C4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hlinkClick r:id="rId20" action="ppaction://hlinksldjump"/>
            <a:extLst>
              <a:ext uri="{FF2B5EF4-FFF2-40B4-BE49-F238E27FC236}">
                <a16:creationId xmlns:a16="http://schemas.microsoft.com/office/drawing/2014/main" id="{A0BD189B-CE41-4DE1-A783-5D1345C76BC5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: 도형 89">
            <a:hlinkClick r:id="rId21" action="ppaction://hlinksldjump"/>
            <a:extLst>
              <a:ext uri="{FF2B5EF4-FFF2-40B4-BE49-F238E27FC236}">
                <a16:creationId xmlns:a16="http://schemas.microsoft.com/office/drawing/2014/main" id="{9E09FF89-1DAB-4C42-A6DB-CE30BD7CD1A9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299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FCFB6DC2-54BE-4F9D-8A9C-F8575D1F6DB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E271C789-D3BA-4BC4-9444-276D444FE25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자유형: 도형 212">
            <a:hlinkClick r:id="rId4" action="ppaction://hlinksldjump"/>
            <a:extLst>
              <a:ext uri="{FF2B5EF4-FFF2-40B4-BE49-F238E27FC236}">
                <a16:creationId xmlns:a16="http://schemas.microsoft.com/office/drawing/2014/main" id="{3EEEFE7A-482A-4779-9F0B-467B64E9DECB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직사각형 213">
            <a:hlinkClick r:id="rId5" action="ppaction://hlinksldjump"/>
            <a:extLst>
              <a:ext uri="{FF2B5EF4-FFF2-40B4-BE49-F238E27FC236}">
                <a16:creationId xmlns:a16="http://schemas.microsoft.com/office/drawing/2014/main" id="{CBCEBE6F-77E2-4933-9F61-AC6D947330E2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직사각형 214">
            <a:hlinkClick r:id="rId6" action="ppaction://hlinksldjump"/>
            <a:extLst>
              <a:ext uri="{FF2B5EF4-FFF2-40B4-BE49-F238E27FC236}">
                <a16:creationId xmlns:a16="http://schemas.microsoft.com/office/drawing/2014/main" id="{985D1B27-8C21-4024-93E9-C2775EC61B48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자유형: 도형 215">
            <a:hlinkClick r:id="rId7" action="ppaction://hlinksldjump"/>
            <a:extLst>
              <a:ext uri="{FF2B5EF4-FFF2-40B4-BE49-F238E27FC236}">
                <a16:creationId xmlns:a16="http://schemas.microsoft.com/office/drawing/2014/main" id="{5FCB0F06-2CEA-409E-8B8D-F56888472D87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자유형: 도형 216">
            <a:hlinkClick r:id="rId8" action="ppaction://hlinksldjump"/>
            <a:extLst>
              <a:ext uri="{FF2B5EF4-FFF2-40B4-BE49-F238E27FC236}">
                <a16:creationId xmlns:a16="http://schemas.microsoft.com/office/drawing/2014/main" id="{567DD343-2691-4E3E-88F0-BE746B56D128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직사각형 217">
            <a:hlinkClick r:id="rId9" action="ppaction://hlinksldjump"/>
            <a:extLst>
              <a:ext uri="{FF2B5EF4-FFF2-40B4-BE49-F238E27FC236}">
                <a16:creationId xmlns:a16="http://schemas.microsoft.com/office/drawing/2014/main" id="{77CA9F4B-9FE6-48F9-824B-DD9AF19A0AFF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자유형: 도형 218">
            <a:hlinkClick r:id="rId10" action="ppaction://hlinksldjump"/>
            <a:extLst>
              <a:ext uri="{FF2B5EF4-FFF2-40B4-BE49-F238E27FC236}">
                <a16:creationId xmlns:a16="http://schemas.microsoft.com/office/drawing/2014/main" id="{76D1B72C-406F-423E-9A93-8C02C6ECBBFF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CD02C3CD-5DBD-4E9E-8B0A-5EDD37631C42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자유형: 도형 220">
            <a:hlinkClick r:id="rId12" action="ppaction://hlinksldjump"/>
            <a:extLst>
              <a:ext uri="{FF2B5EF4-FFF2-40B4-BE49-F238E27FC236}">
                <a16:creationId xmlns:a16="http://schemas.microsoft.com/office/drawing/2014/main" id="{0F39888E-DF38-4444-997B-1B22956780DC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직사각형 221">
            <a:hlinkClick r:id="rId13" action="ppaction://hlinksldjump"/>
            <a:extLst>
              <a:ext uri="{FF2B5EF4-FFF2-40B4-BE49-F238E27FC236}">
                <a16:creationId xmlns:a16="http://schemas.microsoft.com/office/drawing/2014/main" id="{E90D766E-CE63-4436-B0BC-3A8E4EFFDD55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: 도형 222">
            <a:hlinkClick r:id="rId14" action="ppaction://hlinksldjump"/>
            <a:extLst>
              <a:ext uri="{FF2B5EF4-FFF2-40B4-BE49-F238E27FC236}">
                <a16:creationId xmlns:a16="http://schemas.microsoft.com/office/drawing/2014/main" id="{F8153FC3-FAE6-45ED-B85C-4DD35028F3C2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자유형: 도형 223">
            <a:hlinkClick r:id="rId15" action="ppaction://hlinksldjump"/>
            <a:extLst>
              <a:ext uri="{FF2B5EF4-FFF2-40B4-BE49-F238E27FC236}">
                <a16:creationId xmlns:a16="http://schemas.microsoft.com/office/drawing/2014/main" id="{1018789F-91CA-4D6C-BD84-1B1C98C5C1A4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직사각형 224">
            <a:hlinkClick r:id="rId16" action="ppaction://hlinksldjump"/>
            <a:extLst>
              <a:ext uri="{FF2B5EF4-FFF2-40B4-BE49-F238E27FC236}">
                <a16:creationId xmlns:a16="http://schemas.microsoft.com/office/drawing/2014/main" id="{E983B454-AE8C-441A-80EE-2069580F0817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자유형: 도형 225">
            <a:hlinkClick r:id="rId17" action="ppaction://hlinksldjump"/>
            <a:extLst>
              <a:ext uri="{FF2B5EF4-FFF2-40B4-BE49-F238E27FC236}">
                <a16:creationId xmlns:a16="http://schemas.microsoft.com/office/drawing/2014/main" id="{07462DFB-2B84-4203-9CFC-B79D1CF0F3BF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5C1EB51-67CC-4BC2-9FB2-232CE821EA02}"/>
              </a:ext>
            </a:extLst>
          </p:cNvPr>
          <p:cNvGrpSpPr/>
          <p:nvPr/>
        </p:nvGrpSpPr>
        <p:grpSpPr>
          <a:xfrm>
            <a:off x="9356240" y="1520823"/>
            <a:ext cx="1178313" cy="1159202"/>
            <a:chOff x="9337050" y="1520823"/>
            <a:chExt cx="1178313" cy="1159202"/>
          </a:xfrm>
        </p:grpSpPr>
        <p:sp>
          <p:nvSpPr>
            <p:cNvPr id="234" name="자유형 16">
              <a:extLst>
                <a:ext uri="{FF2B5EF4-FFF2-40B4-BE49-F238E27FC236}">
                  <a16:creationId xmlns:a16="http://schemas.microsoft.com/office/drawing/2014/main" id="{E24D5FA8-F987-4185-AE06-79F6514EE7ED}"/>
                </a:ext>
              </a:extLst>
            </p:cNvPr>
            <p:cNvSpPr/>
            <p:nvPr/>
          </p:nvSpPr>
          <p:spPr>
            <a:xfrm>
              <a:off x="9340735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자유형 17">
              <a:extLst>
                <a:ext uri="{FF2B5EF4-FFF2-40B4-BE49-F238E27FC236}">
                  <a16:creationId xmlns:a16="http://schemas.microsoft.com/office/drawing/2014/main" id="{1DC490FC-7915-4184-AD38-8AE3C40DA074}"/>
                </a:ext>
              </a:extLst>
            </p:cNvPr>
            <p:cNvSpPr/>
            <p:nvPr/>
          </p:nvSpPr>
          <p:spPr>
            <a:xfrm>
              <a:off x="9340735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8" name="그림 237">
              <a:hlinkClick r:id="rId18"/>
              <a:extLst>
                <a:ext uri="{FF2B5EF4-FFF2-40B4-BE49-F238E27FC236}">
                  <a16:creationId xmlns:a16="http://schemas.microsoft.com/office/drawing/2014/main" id="{CCA998BB-9FE0-41B6-B35A-3CE29191D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8312" y="1520823"/>
              <a:ext cx="879475" cy="879475"/>
            </a:xfrm>
            <a:prstGeom prst="rect">
              <a:avLst/>
            </a:prstGeom>
          </p:spPr>
        </p:pic>
        <p:sp>
          <p:nvSpPr>
            <p:cNvPr id="240" name="모서리가 둥근 직사각형 26">
              <a:extLst>
                <a:ext uri="{FF2B5EF4-FFF2-40B4-BE49-F238E27FC236}">
                  <a16:creationId xmlns:a16="http://schemas.microsoft.com/office/drawing/2014/main" id="{3942BF0E-FF86-411B-A7BA-9B2C7066DE63}"/>
                </a:ext>
              </a:extLst>
            </p:cNvPr>
            <p:cNvSpPr/>
            <p:nvPr/>
          </p:nvSpPr>
          <p:spPr>
            <a:xfrm>
              <a:off x="9337050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990A16E-57FE-4572-8D85-D555F00242C7}"/>
              </a:ext>
            </a:extLst>
          </p:cNvPr>
          <p:cNvGrpSpPr/>
          <p:nvPr/>
        </p:nvGrpSpPr>
        <p:grpSpPr>
          <a:xfrm>
            <a:off x="2972608" y="2777513"/>
            <a:ext cx="1178313" cy="1159202"/>
            <a:chOff x="10612225" y="1520823"/>
            <a:chExt cx="1178313" cy="1159202"/>
          </a:xfrm>
        </p:grpSpPr>
        <p:sp>
          <p:nvSpPr>
            <p:cNvPr id="235" name="자유형 20">
              <a:extLst>
                <a:ext uri="{FF2B5EF4-FFF2-40B4-BE49-F238E27FC236}">
                  <a16:creationId xmlns:a16="http://schemas.microsoft.com/office/drawing/2014/main" id="{E18F1418-C97F-45CF-B950-2B4A6506FE74}"/>
                </a:ext>
              </a:extLst>
            </p:cNvPr>
            <p:cNvSpPr/>
            <p:nvPr/>
          </p:nvSpPr>
          <p:spPr>
            <a:xfrm>
              <a:off x="10615910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자유형 21">
              <a:extLst>
                <a:ext uri="{FF2B5EF4-FFF2-40B4-BE49-F238E27FC236}">
                  <a16:creationId xmlns:a16="http://schemas.microsoft.com/office/drawing/2014/main" id="{92D16ED7-36BC-417C-9D95-FC3930322E3D}"/>
                </a:ext>
              </a:extLst>
            </p:cNvPr>
            <p:cNvSpPr/>
            <p:nvPr/>
          </p:nvSpPr>
          <p:spPr>
            <a:xfrm>
              <a:off x="10615910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9" name="그림 238">
              <a:hlinkClick r:id="rId20"/>
              <a:extLst>
                <a:ext uri="{FF2B5EF4-FFF2-40B4-BE49-F238E27FC236}">
                  <a16:creationId xmlns:a16="http://schemas.microsoft.com/office/drawing/2014/main" id="{3301960C-1838-4BF5-ADA1-B8C34C11B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63487" y="1520823"/>
              <a:ext cx="879475" cy="879475"/>
            </a:xfrm>
            <a:prstGeom prst="rect">
              <a:avLst/>
            </a:prstGeom>
          </p:spPr>
        </p:pic>
        <p:sp>
          <p:nvSpPr>
            <p:cNvPr id="241" name="모서리가 둥근 직사각형 30">
              <a:extLst>
                <a:ext uri="{FF2B5EF4-FFF2-40B4-BE49-F238E27FC236}">
                  <a16:creationId xmlns:a16="http://schemas.microsoft.com/office/drawing/2014/main" id="{3A0164E6-9FCB-48CE-AAC6-E6A24AB73290}"/>
                </a:ext>
              </a:extLst>
            </p:cNvPr>
            <p:cNvSpPr/>
            <p:nvPr/>
          </p:nvSpPr>
          <p:spPr>
            <a:xfrm>
              <a:off x="10612225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D1C177C-1F9F-4B46-A71F-CC6E7790D246}"/>
              </a:ext>
            </a:extLst>
          </p:cNvPr>
          <p:cNvGrpSpPr/>
          <p:nvPr/>
        </p:nvGrpSpPr>
        <p:grpSpPr>
          <a:xfrm>
            <a:off x="5527979" y="1520823"/>
            <a:ext cx="1174628" cy="1159202"/>
            <a:chOff x="5515032" y="1520823"/>
            <a:chExt cx="1174628" cy="1159202"/>
          </a:xfrm>
        </p:grpSpPr>
        <p:sp>
          <p:nvSpPr>
            <p:cNvPr id="181" name="자유형 8">
              <a:extLst>
                <a:ext uri="{FF2B5EF4-FFF2-40B4-BE49-F238E27FC236}">
                  <a16:creationId xmlns:a16="http://schemas.microsoft.com/office/drawing/2014/main" id="{7ACD816C-795F-4763-ADD3-8F78CECF1FAE}"/>
                </a:ext>
              </a:extLst>
            </p:cNvPr>
            <p:cNvSpPr/>
            <p:nvPr/>
          </p:nvSpPr>
          <p:spPr>
            <a:xfrm>
              <a:off x="5515032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자유형 9">
              <a:extLst>
                <a:ext uri="{FF2B5EF4-FFF2-40B4-BE49-F238E27FC236}">
                  <a16:creationId xmlns:a16="http://schemas.microsoft.com/office/drawing/2014/main" id="{ED584F2B-1D5E-4171-8D62-CDAB73CFA77E}"/>
                </a:ext>
              </a:extLst>
            </p:cNvPr>
            <p:cNvSpPr/>
            <p:nvPr/>
          </p:nvSpPr>
          <p:spPr>
            <a:xfrm>
              <a:off x="5515032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모서리가 둥근 직사각형 10">
              <a:extLst>
                <a:ext uri="{FF2B5EF4-FFF2-40B4-BE49-F238E27FC236}">
                  <a16:creationId xmlns:a16="http://schemas.microsoft.com/office/drawing/2014/main" id="{05D1DE13-C76B-4E90-ACE1-A3795E67FC09}"/>
                </a:ext>
              </a:extLst>
            </p:cNvPr>
            <p:cNvSpPr/>
            <p:nvPr/>
          </p:nvSpPr>
          <p:spPr>
            <a:xfrm>
              <a:off x="5515032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6" name="그림 245">
              <a:hlinkClick r:id="rId22"/>
              <a:extLst>
                <a:ext uri="{FF2B5EF4-FFF2-40B4-BE49-F238E27FC236}">
                  <a16:creationId xmlns:a16="http://schemas.microsoft.com/office/drawing/2014/main" id="{22008349-9397-4965-B1C4-2D338CEEA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2609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2DE51FF-E8F6-416D-AF83-1B9350ED37DD}"/>
              </a:ext>
            </a:extLst>
          </p:cNvPr>
          <p:cNvGrpSpPr/>
          <p:nvPr/>
        </p:nvGrpSpPr>
        <p:grpSpPr>
          <a:xfrm>
            <a:off x="6808241" y="1520823"/>
            <a:ext cx="1174628" cy="1159202"/>
            <a:chOff x="6790207" y="1520823"/>
            <a:chExt cx="1174628" cy="1159202"/>
          </a:xfrm>
        </p:grpSpPr>
        <p:sp>
          <p:nvSpPr>
            <p:cNvPr id="227" name="자유형 12">
              <a:extLst>
                <a:ext uri="{FF2B5EF4-FFF2-40B4-BE49-F238E27FC236}">
                  <a16:creationId xmlns:a16="http://schemas.microsoft.com/office/drawing/2014/main" id="{C413A8EB-E26B-4D62-84E7-453599FE69E0}"/>
                </a:ext>
              </a:extLst>
            </p:cNvPr>
            <p:cNvSpPr/>
            <p:nvPr/>
          </p:nvSpPr>
          <p:spPr>
            <a:xfrm>
              <a:off x="6790207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자유형 13">
              <a:extLst>
                <a:ext uri="{FF2B5EF4-FFF2-40B4-BE49-F238E27FC236}">
                  <a16:creationId xmlns:a16="http://schemas.microsoft.com/office/drawing/2014/main" id="{256A8B9F-A110-4747-859A-5081D6D6C191}"/>
                </a:ext>
              </a:extLst>
            </p:cNvPr>
            <p:cNvSpPr/>
            <p:nvPr/>
          </p:nvSpPr>
          <p:spPr>
            <a:xfrm>
              <a:off x="6790207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모서리가 둥근 직사각형 14">
              <a:extLst>
                <a:ext uri="{FF2B5EF4-FFF2-40B4-BE49-F238E27FC236}">
                  <a16:creationId xmlns:a16="http://schemas.microsoft.com/office/drawing/2014/main" id="{3BDA762F-B284-4F13-A4FF-914FFA6A97E4}"/>
                </a:ext>
              </a:extLst>
            </p:cNvPr>
            <p:cNvSpPr/>
            <p:nvPr/>
          </p:nvSpPr>
          <p:spPr>
            <a:xfrm>
              <a:off x="6790207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7" name="그림 246">
              <a:hlinkClick r:id="rId24"/>
              <a:extLst>
                <a:ext uri="{FF2B5EF4-FFF2-40B4-BE49-F238E27FC236}">
                  <a16:creationId xmlns:a16="http://schemas.microsoft.com/office/drawing/2014/main" id="{4B664A4E-25A0-4AA3-8C7F-046012138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784" y="1520823"/>
              <a:ext cx="879475" cy="879475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B5C4ED4-E9C1-47EC-A62D-6FAD560A1B9F}"/>
              </a:ext>
            </a:extLst>
          </p:cNvPr>
          <p:cNvGrpSpPr/>
          <p:nvPr/>
        </p:nvGrpSpPr>
        <p:grpSpPr>
          <a:xfrm>
            <a:off x="8083670" y="1520823"/>
            <a:ext cx="1174628" cy="1159202"/>
            <a:chOff x="8065382" y="1520823"/>
            <a:chExt cx="1174628" cy="1159202"/>
          </a:xfrm>
        </p:grpSpPr>
        <p:sp>
          <p:nvSpPr>
            <p:cNvPr id="229" name="자유형 52">
              <a:extLst>
                <a:ext uri="{FF2B5EF4-FFF2-40B4-BE49-F238E27FC236}">
                  <a16:creationId xmlns:a16="http://schemas.microsoft.com/office/drawing/2014/main" id="{596274F3-6548-49E4-80A2-BDE9C88DC65A}"/>
                </a:ext>
              </a:extLst>
            </p:cNvPr>
            <p:cNvSpPr/>
            <p:nvPr/>
          </p:nvSpPr>
          <p:spPr>
            <a:xfrm>
              <a:off x="8065382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자유형 53">
              <a:extLst>
                <a:ext uri="{FF2B5EF4-FFF2-40B4-BE49-F238E27FC236}">
                  <a16:creationId xmlns:a16="http://schemas.microsoft.com/office/drawing/2014/main" id="{43AB9C5D-FEFB-43C2-A611-E04AA33B9B81}"/>
                </a:ext>
              </a:extLst>
            </p:cNvPr>
            <p:cNvSpPr/>
            <p:nvPr/>
          </p:nvSpPr>
          <p:spPr>
            <a:xfrm>
              <a:off x="8065382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모서리가 둥근 직사각형 54">
              <a:extLst>
                <a:ext uri="{FF2B5EF4-FFF2-40B4-BE49-F238E27FC236}">
                  <a16:creationId xmlns:a16="http://schemas.microsoft.com/office/drawing/2014/main" id="{B4814722-00C2-4588-A966-903470367458}"/>
                </a:ext>
              </a:extLst>
            </p:cNvPr>
            <p:cNvSpPr/>
            <p:nvPr/>
          </p:nvSpPr>
          <p:spPr>
            <a:xfrm>
              <a:off x="806538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8" name="그림 247">
              <a:hlinkClick r:id="rId26"/>
              <a:extLst>
                <a:ext uri="{FF2B5EF4-FFF2-40B4-BE49-F238E27FC236}">
                  <a16:creationId xmlns:a16="http://schemas.microsoft.com/office/drawing/2014/main" id="{7D7C6B8B-0F2A-4D87-BBAF-980132A74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93948" y="1520824"/>
              <a:ext cx="717496" cy="717496"/>
            </a:xfrm>
            <a:prstGeom prst="rect">
              <a:avLst/>
            </a:prstGeom>
          </p:spPr>
        </p:pic>
        <p:sp>
          <p:nvSpPr>
            <p:cNvPr id="249" name="모서리가 둥근 직사각형 107">
              <a:extLst>
                <a:ext uri="{FF2B5EF4-FFF2-40B4-BE49-F238E27FC236}">
                  <a16:creationId xmlns:a16="http://schemas.microsoft.com/office/drawing/2014/main" id="{D475516C-F8FD-44DB-AF2F-887BD18E1239}"/>
                </a:ext>
              </a:extLst>
            </p:cNvPr>
            <p:cNvSpPr/>
            <p:nvPr/>
          </p:nvSpPr>
          <p:spPr>
            <a:xfrm>
              <a:off x="8335028" y="2238321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3738278-A675-4228-9A6E-75E8F2A77012}"/>
              </a:ext>
            </a:extLst>
          </p:cNvPr>
          <p:cNvGrpSpPr/>
          <p:nvPr/>
        </p:nvGrpSpPr>
        <p:grpSpPr>
          <a:xfrm>
            <a:off x="4248812" y="1520824"/>
            <a:ext cx="1174628" cy="1159201"/>
            <a:chOff x="4239857" y="1520824"/>
            <a:chExt cx="1174628" cy="1159201"/>
          </a:xfrm>
        </p:grpSpPr>
        <p:sp>
          <p:nvSpPr>
            <p:cNvPr id="228" name="자유형 8">
              <a:extLst>
                <a:ext uri="{FF2B5EF4-FFF2-40B4-BE49-F238E27FC236}">
                  <a16:creationId xmlns:a16="http://schemas.microsoft.com/office/drawing/2014/main" id="{1832880A-822C-47BD-A4C8-30351DD71AE6}"/>
                </a:ext>
              </a:extLst>
            </p:cNvPr>
            <p:cNvSpPr/>
            <p:nvPr/>
          </p:nvSpPr>
          <p:spPr>
            <a:xfrm>
              <a:off x="4239857" y="234206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자유형 9">
              <a:extLst>
                <a:ext uri="{FF2B5EF4-FFF2-40B4-BE49-F238E27FC236}">
                  <a16:creationId xmlns:a16="http://schemas.microsoft.com/office/drawing/2014/main" id="{E518D218-FBD9-4293-84F0-3D1A73260E7F}"/>
                </a:ext>
              </a:extLst>
            </p:cNvPr>
            <p:cNvSpPr/>
            <p:nvPr/>
          </p:nvSpPr>
          <p:spPr>
            <a:xfrm>
              <a:off x="4239857" y="152082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모서리가 둥근 직사각형 10">
              <a:extLst>
                <a:ext uri="{FF2B5EF4-FFF2-40B4-BE49-F238E27FC236}">
                  <a16:creationId xmlns:a16="http://schemas.microsoft.com/office/drawing/2014/main" id="{B4349725-E6F8-43BB-8CBF-31CC845EF960}"/>
                </a:ext>
              </a:extLst>
            </p:cNvPr>
            <p:cNvSpPr/>
            <p:nvPr/>
          </p:nvSpPr>
          <p:spPr>
            <a:xfrm>
              <a:off x="4239857" y="152082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0" name="그림 249">
              <a:hlinkClick r:id="rId28"/>
              <a:extLst>
                <a:ext uri="{FF2B5EF4-FFF2-40B4-BE49-F238E27FC236}">
                  <a16:creationId xmlns:a16="http://schemas.microsoft.com/office/drawing/2014/main" id="{FC93D503-1BC9-4B31-895D-91158518E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88048" y="1520824"/>
              <a:ext cx="878400" cy="878400"/>
            </a:xfrm>
            <a:prstGeom prst="rect">
              <a:avLst/>
            </a:prstGeom>
          </p:spPr>
        </p:pic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ABD2FFA4-7D44-4D3D-95A5-64067AD3ACCA}"/>
              </a:ext>
            </a:extLst>
          </p:cNvPr>
          <p:cNvGrpSpPr/>
          <p:nvPr/>
        </p:nvGrpSpPr>
        <p:grpSpPr>
          <a:xfrm>
            <a:off x="3411352" y="1920423"/>
            <a:ext cx="360000" cy="360000"/>
            <a:chOff x="7544200" y="5288276"/>
            <a:chExt cx="180001" cy="180001"/>
          </a:xfrm>
        </p:grpSpPr>
        <p:sp>
          <p:nvSpPr>
            <p:cNvPr id="252" name="타원 251">
              <a:extLst>
                <a:ext uri="{FF2B5EF4-FFF2-40B4-BE49-F238E27FC236}">
                  <a16:creationId xmlns:a16="http://schemas.microsoft.com/office/drawing/2014/main" id="{9A840F36-5B6B-4B89-A4B0-8CC5E62341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3" name="그룹 252">
              <a:extLst>
                <a:ext uri="{FF2B5EF4-FFF2-40B4-BE49-F238E27FC236}">
                  <a16:creationId xmlns:a16="http://schemas.microsoft.com/office/drawing/2014/main" id="{FF008DB9-DDB1-40CD-932F-2B12908988B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4" name="직선 연결선 253">
                <a:extLst>
                  <a:ext uri="{FF2B5EF4-FFF2-40B4-BE49-F238E27FC236}">
                    <a16:creationId xmlns:a16="http://schemas.microsoft.com/office/drawing/2014/main" id="{973D6EA6-6297-4E06-A658-CA07263B14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직선 연결선 254">
                <a:extLst>
                  <a:ext uri="{FF2B5EF4-FFF2-40B4-BE49-F238E27FC236}">
                    <a16:creationId xmlns:a16="http://schemas.microsoft.com/office/drawing/2014/main" id="{B048841A-5269-4BB6-85C6-806101C928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FD254418-510E-4BC2-A74E-7B5C23D2DAE2}"/>
              </a:ext>
            </a:extLst>
          </p:cNvPr>
          <p:cNvGrpSpPr/>
          <p:nvPr/>
        </p:nvGrpSpPr>
        <p:grpSpPr>
          <a:xfrm>
            <a:off x="4246253" y="2777511"/>
            <a:ext cx="1179747" cy="1159202"/>
            <a:chOff x="411778" y="2777511"/>
            <a:chExt cx="1179747" cy="1159202"/>
          </a:xfrm>
        </p:grpSpPr>
        <p:sp>
          <p:nvSpPr>
            <p:cNvPr id="257" name="자유형 24">
              <a:extLst>
                <a:ext uri="{FF2B5EF4-FFF2-40B4-BE49-F238E27FC236}">
                  <a16:creationId xmlns:a16="http://schemas.microsoft.com/office/drawing/2014/main" id="{39F3F9DD-27CA-413E-905B-227DB161084E}"/>
                </a:ext>
              </a:extLst>
            </p:cNvPr>
            <p:cNvSpPr/>
            <p:nvPr/>
          </p:nvSpPr>
          <p:spPr>
            <a:xfrm>
              <a:off x="416897" y="3598756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자유형 25">
              <a:extLst>
                <a:ext uri="{FF2B5EF4-FFF2-40B4-BE49-F238E27FC236}">
                  <a16:creationId xmlns:a16="http://schemas.microsoft.com/office/drawing/2014/main" id="{A4472596-4B58-427F-BFC8-741E77615D20}"/>
                </a:ext>
              </a:extLst>
            </p:cNvPr>
            <p:cNvSpPr/>
            <p:nvPr/>
          </p:nvSpPr>
          <p:spPr>
            <a:xfrm>
              <a:off x="416897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9" name="그림 258">
              <a:hlinkClick r:id="rId30"/>
              <a:extLst>
                <a:ext uri="{FF2B5EF4-FFF2-40B4-BE49-F238E27FC236}">
                  <a16:creationId xmlns:a16="http://schemas.microsoft.com/office/drawing/2014/main" id="{C751BE7D-9143-4695-924B-A92C54F5A7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7937" y="2777511"/>
              <a:ext cx="436014" cy="879475"/>
            </a:xfrm>
            <a:prstGeom prst="rect">
              <a:avLst/>
            </a:prstGeom>
          </p:spPr>
        </p:pic>
        <p:pic>
          <p:nvPicPr>
            <p:cNvPr id="260" name="그림 259">
              <a:hlinkClick r:id="rId32"/>
              <a:extLst>
                <a:ext uri="{FF2B5EF4-FFF2-40B4-BE49-F238E27FC236}">
                  <a16:creationId xmlns:a16="http://schemas.microsoft.com/office/drawing/2014/main" id="{5F98358A-0E4E-4D4F-8214-ADF647355F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564472" y="2777511"/>
              <a:ext cx="438258" cy="879475"/>
            </a:xfrm>
            <a:prstGeom prst="rect">
              <a:avLst/>
            </a:prstGeom>
          </p:spPr>
        </p:pic>
        <p:sp>
          <p:nvSpPr>
            <p:cNvPr id="261" name="모서리가 둥근 직사각형 42">
              <a:extLst>
                <a:ext uri="{FF2B5EF4-FFF2-40B4-BE49-F238E27FC236}">
                  <a16:creationId xmlns:a16="http://schemas.microsoft.com/office/drawing/2014/main" id="{5A1EBAAD-99DE-455B-9A74-0C220042B63E}"/>
                </a:ext>
              </a:extLst>
            </p:cNvPr>
            <p:cNvSpPr/>
            <p:nvPr/>
          </p:nvSpPr>
          <p:spPr>
            <a:xfrm>
              <a:off x="411778" y="277751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19B05AB-33B7-4AB9-8A77-96BAEECDB349}"/>
              </a:ext>
            </a:extLst>
          </p:cNvPr>
          <p:cNvGrpSpPr/>
          <p:nvPr/>
        </p:nvGrpSpPr>
        <p:grpSpPr>
          <a:xfrm>
            <a:off x="5525840" y="2777512"/>
            <a:ext cx="1176767" cy="1159202"/>
            <a:chOff x="5527500" y="2777512"/>
            <a:chExt cx="1176767" cy="1159202"/>
          </a:xfrm>
        </p:grpSpPr>
        <p:sp>
          <p:nvSpPr>
            <p:cNvPr id="262" name="자유형 28">
              <a:extLst>
                <a:ext uri="{FF2B5EF4-FFF2-40B4-BE49-F238E27FC236}">
                  <a16:creationId xmlns:a16="http://schemas.microsoft.com/office/drawing/2014/main" id="{A389D462-077C-47C6-AE3B-592A526A3B63}"/>
                </a:ext>
              </a:extLst>
            </p:cNvPr>
            <p:cNvSpPr/>
            <p:nvPr/>
          </p:nvSpPr>
          <p:spPr>
            <a:xfrm>
              <a:off x="5529639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자유형 29">
              <a:extLst>
                <a:ext uri="{FF2B5EF4-FFF2-40B4-BE49-F238E27FC236}">
                  <a16:creationId xmlns:a16="http://schemas.microsoft.com/office/drawing/2014/main" id="{7731CDF9-1EE7-4F6C-A55C-4FE52BC8B89B}"/>
                </a:ext>
              </a:extLst>
            </p:cNvPr>
            <p:cNvSpPr/>
            <p:nvPr/>
          </p:nvSpPr>
          <p:spPr>
            <a:xfrm>
              <a:off x="5529639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4" name="그림 263">
              <a:hlinkClick r:id="rId34"/>
              <a:extLst>
                <a:ext uri="{FF2B5EF4-FFF2-40B4-BE49-F238E27FC236}">
                  <a16:creationId xmlns:a16="http://schemas.microsoft.com/office/drawing/2014/main" id="{8E4D2579-418C-4864-BEA3-33A585C5AE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6119277" y="2777512"/>
              <a:ext cx="437697" cy="879475"/>
            </a:xfrm>
            <a:prstGeom prst="rect">
              <a:avLst/>
            </a:prstGeom>
          </p:spPr>
        </p:pic>
        <p:pic>
          <p:nvPicPr>
            <p:cNvPr id="265" name="그림 264">
              <a:hlinkClick r:id="rId36"/>
              <a:extLst>
                <a:ext uri="{FF2B5EF4-FFF2-40B4-BE49-F238E27FC236}">
                  <a16:creationId xmlns:a16="http://schemas.microsoft.com/office/drawing/2014/main" id="{6B2BFFA4-CB09-41D3-8F7B-1F75702347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5676932" y="2777512"/>
              <a:ext cx="442346" cy="879475"/>
            </a:xfrm>
            <a:prstGeom prst="rect">
              <a:avLst/>
            </a:prstGeom>
          </p:spPr>
        </p:pic>
        <p:sp>
          <p:nvSpPr>
            <p:cNvPr id="266" name="모서리가 둥근 직사각형 10">
              <a:extLst>
                <a:ext uri="{FF2B5EF4-FFF2-40B4-BE49-F238E27FC236}">
                  <a16:creationId xmlns:a16="http://schemas.microsoft.com/office/drawing/2014/main" id="{2347016B-7719-4262-BCF0-EBDC541040B1}"/>
                </a:ext>
              </a:extLst>
            </p:cNvPr>
            <p:cNvSpPr/>
            <p:nvPr/>
          </p:nvSpPr>
          <p:spPr>
            <a:xfrm>
              <a:off x="5527500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CCC99E93-7918-418D-B367-A55B9FB01FDB}"/>
              </a:ext>
            </a:extLst>
          </p:cNvPr>
          <p:cNvGrpSpPr/>
          <p:nvPr/>
        </p:nvGrpSpPr>
        <p:grpSpPr>
          <a:xfrm>
            <a:off x="6805641" y="2777512"/>
            <a:ext cx="1177228" cy="1159202"/>
            <a:chOff x="2962578" y="2777512"/>
            <a:chExt cx="1177228" cy="1159202"/>
          </a:xfrm>
        </p:grpSpPr>
        <p:sp>
          <p:nvSpPr>
            <p:cNvPr id="268" name="모서리가 둥근 직사각형 26">
              <a:extLst>
                <a:ext uri="{FF2B5EF4-FFF2-40B4-BE49-F238E27FC236}">
                  <a16:creationId xmlns:a16="http://schemas.microsoft.com/office/drawing/2014/main" id="{5F6CFDE1-0B64-45F8-B154-33F9921D4AFF}"/>
                </a:ext>
              </a:extLst>
            </p:cNvPr>
            <p:cNvSpPr/>
            <p:nvPr/>
          </p:nvSpPr>
          <p:spPr>
            <a:xfrm>
              <a:off x="2965178" y="277751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자유형 40">
              <a:extLst>
                <a:ext uri="{FF2B5EF4-FFF2-40B4-BE49-F238E27FC236}">
                  <a16:creationId xmlns:a16="http://schemas.microsoft.com/office/drawing/2014/main" id="{93E7BAD1-DDC1-4532-986F-FD9AAED254E6}"/>
                </a:ext>
              </a:extLst>
            </p:cNvPr>
            <p:cNvSpPr/>
            <p:nvPr/>
          </p:nvSpPr>
          <p:spPr>
            <a:xfrm>
              <a:off x="2965178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자유형 41">
              <a:extLst>
                <a:ext uri="{FF2B5EF4-FFF2-40B4-BE49-F238E27FC236}">
                  <a16:creationId xmlns:a16="http://schemas.microsoft.com/office/drawing/2014/main" id="{B1E1D0DE-6CC5-4AE8-AF77-CA00D00A1E22}"/>
                </a:ext>
              </a:extLst>
            </p:cNvPr>
            <p:cNvSpPr/>
            <p:nvPr/>
          </p:nvSpPr>
          <p:spPr>
            <a:xfrm>
              <a:off x="2965178" y="2777512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1" name="그림 270">
              <a:hlinkClick r:id="rId38"/>
              <a:extLst>
                <a:ext uri="{FF2B5EF4-FFF2-40B4-BE49-F238E27FC236}">
                  <a16:creationId xmlns:a16="http://schemas.microsoft.com/office/drawing/2014/main" id="{5CEFF455-6B54-4589-9A87-9D461FFF30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3112755" y="2777512"/>
              <a:ext cx="879475" cy="879475"/>
            </a:xfrm>
            <a:prstGeom prst="rect">
              <a:avLst/>
            </a:prstGeom>
          </p:spPr>
        </p:pic>
        <p:sp>
          <p:nvSpPr>
            <p:cNvPr id="272" name="모서리가 둥근 직사각형 10">
              <a:extLst>
                <a:ext uri="{FF2B5EF4-FFF2-40B4-BE49-F238E27FC236}">
                  <a16:creationId xmlns:a16="http://schemas.microsoft.com/office/drawing/2014/main" id="{CF3FC45D-A050-46CE-BF51-1792801C1F26}"/>
                </a:ext>
              </a:extLst>
            </p:cNvPr>
            <p:cNvSpPr/>
            <p:nvPr/>
          </p:nvSpPr>
          <p:spPr>
            <a:xfrm>
              <a:off x="2962578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3" name="그룹 272">
            <a:extLst>
              <a:ext uri="{FF2B5EF4-FFF2-40B4-BE49-F238E27FC236}">
                <a16:creationId xmlns:a16="http://schemas.microsoft.com/office/drawing/2014/main" id="{379A22A6-6AF1-4305-BD2B-10C12FC8A1BA}"/>
              </a:ext>
            </a:extLst>
          </p:cNvPr>
          <p:cNvGrpSpPr/>
          <p:nvPr/>
        </p:nvGrpSpPr>
        <p:grpSpPr>
          <a:xfrm>
            <a:off x="8079880" y="2779976"/>
            <a:ext cx="1178418" cy="1159201"/>
            <a:chOff x="4239857" y="2777513"/>
            <a:chExt cx="1178418" cy="1159201"/>
          </a:xfrm>
        </p:grpSpPr>
        <p:sp>
          <p:nvSpPr>
            <p:cNvPr id="274" name="자유형 40">
              <a:extLst>
                <a:ext uri="{FF2B5EF4-FFF2-40B4-BE49-F238E27FC236}">
                  <a16:creationId xmlns:a16="http://schemas.microsoft.com/office/drawing/2014/main" id="{65D3E8F4-9F6F-4380-AFE2-BFB0AB82ABEB}"/>
                </a:ext>
              </a:extLst>
            </p:cNvPr>
            <p:cNvSpPr/>
            <p:nvPr/>
          </p:nvSpPr>
          <p:spPr>
            <a:xfrm>
              <a:off x="4239857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6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자유형 9">
              <a:extLst>
                <a:ext uri="{FF2B5EF4-FFF2-40B4-BE49-F238E27FC236}">
                  <a16:creationId xmlns:a16="http://schemas.microsoft.com/office/drawing/2014/main" id="{9118E63B-118E-4B47-828B-0CA1FF4475BA}"/>
                </a:ext>
              </a:extLst>
            </p:cNvPr>
            <p:cNvSpPr/>
            <p:nvPr/>
          </p:nvSpPr>
          <p:spPr>
            <a:xfrm>
              <a:off x="4239857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6" name="그림 275">
              <a:hlinkClick r:id="rId40"/>
              <a:extLst>
                <a:ext uri="{FF2B5EF4-FFF2-40B4-BE49-F238E27FC236}">
                  <a16:creationId xmlns:a16="http://schemas.microsoft.com/office/drawing/2014/main" id="{45855A00-C18E-4ECD-9A34-BA320F671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68424" y="2777513"/>
              <a:ext cx="717495" cy="717495"/>
            </a:xfrm>
            <a:prstGeom prst="rect">
              <a:avLst/>
            </a:prstGeom>
          </p:spPr>
        </p:pic>
        <p:sp>
          <p:nvSpPr>
            <p:cNvPr id="278" name="모서리가 둥근 직사각형 107">
              <a:extLst>
                <a:ext uri="{FF2B5EF4-FFF2-40B4-BE49-F238E27FC236}">
                  <a16:creationId xmlns:a16="http://schemas.microsoft.com/office/drawing/2014/main" id="{DE52F0D6-2123-4E73-899F-D9F5053C4F60}"/>
                </a:ext>
              </a:extLst>
            </p:cNvPr>
            <p:cNvSpPr/>
            <p:nvPr/>
          </p:nvSpPr>
          <p:spPr>
            <a:xfrm>
              <a:off x="4510937" y="3495010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모서리가 둥근 직사각형 10">
              <a:extLst>
                <a:ext uri="{FF2B5EF4-FFF2-40B4-BE49-F238E27FC236}">
                  <a16:creationId xmlns:a16="http://schemas.microsoft.com/office/drawing/2014/main" id="{5E482590-50FD-400D-A320-B2CE85FEC5D1}"/>
                </a:ext>
              </a:extLst>
            </p:cNvPr>
            <p:cNvSpPr/>
            <p:nvPr/>
          </p:nvSpPr>
          <p:spPr>
            <a:xfrm>
              <a:off x="4243647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1D6EBD9-2EA0-459E-B6E4-CC816FBB01E3}"/>
              </a:ext>
            </a:extLst>
          </p:cNvPr>
          <p:cNvGrpSpPr/>
          <p:nvPr/>
        </p:nvGrpSpPr>
        <p:grpSpPr>
          <a:xfrm>
            <a:off x="9359925" y="2779976"/>
            <a:ext cx="1174628" cy="1159201"/>
            <a:chOff x="9353234" y="2777513"/>
            <a:chExt cx="1174628" cy="1159201"/>
          </a:xfrm>
        </p:grpSpPr>
        <p:sp>
          <p:nvSpPr>
            <p:cNvPr id="280" name="자유형 8">
              <a:extLst>
                <a:ext uri="{FF2B5EF4-FFF2-40B4-BE49-F238E27FC236}">
                  <a16:creationId xmlns:a16="http://schemas.microsoft.com/office/drawing/2014/main" id="{58B6358B-8F83-4C95-B2C7-0BE0E948D942}"/>
                </a:ext>
              </a:extLst>
            </p:cNvPr>
            <p:cNvSpPr/>
            <p:nvPr/>
          </p:nvSpPr>
          <p:spPr>
            <a:xfrm>
              <a:off x="9353234" y="359875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자유형 9">
              <a:extLst>
                <a:ext uri="{FF2B5EF4-FFF2-40B4-BE49-F238E27FC236}">
                  <a16:creationId xmlns:a16="http://schemas.microsoft.com/office/drawing/2014/main" id="{178E66AC-1AC1-4835-B733-7348067A3517}"/>
                </a:ext>
              </a:extLst>
            </p:cNvPr>
            <p:cNvSpPr/>
            <p:nvPr/>
          </p:nvSpPr>
          <p:spPr>
            <a:xfrm>
              <a:off x="9353234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2" name="그림 281">
              <a:hlinkClick r:id="rId42"/>
              <a:extLst>
                <a:ext uri="{FF2B5EF4-FFF2-40B4-BE49-F238E27FC236}">
                  <a16:creationId xmlns:a16="http://schemas.microsoft.com/office/drawing/2014/main" id="{999EE5D5-EBE6-4BFA-8970-9A97A0510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1425" y="2777513"/>
              <a:ext cx="878400" cy="878400"/>
            </a:xfrm>
            <a:prstGeom prst="rect">
              <a:avLst/>
            </a:prstGeom>
          </p:spPr>
        </p:pic>
        <p:sp>
          <p:nvSpPr>
            <p:cNvPr id="283" name="모서리가 둥근 직사각형 14">
              <a:extLst>
                <a:ext uri="{FF2B5EF4-FFF2-40B4-BE49-F238E27FC236}">
                  <a16:creationId xmlns:a16="http://schemas.microsoft.com/office/drawing/2014/main" id="{B9A8353D-2BA6-4C54-B2ED-4FA1D1784793}"/>
                </a:ext>
              </a:extLst>
            </p:cNvPr>
            <p:cNvSpPr/>
            <p:nvPr/>
          </p:nvSpPr>
          <p:spPr>
            <a:xfrm>
              <a:off x="9353234" y="277751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67C0CD3-8009-49E4-BB04-150C1CF08909}"/>
              </a:ext>
            </a:extLst>
          </p:cNvPr>
          <p:cNvGrpSpPr/>
          <p:nvPr/>
        </p:nvGrpSpPr>
        <p:grpSpPr>
          <a:xfrm>
            <a:off x="409768" y="4040462"/>
            <a:ext cx="1180972" cy="1159201"/>
            <a:chOff x="10613390" y="2777514"/>
            <a:chExt cx="1180972" cy="1159201"/>
          </a:xfrm>
        </p:grpSpPr>
        <p:sp>
          <p:nvSpPr>
            <p:cNvPr id="347" name="자유형 16">
              <a:extLst>
                <a:ext uri="{FF2B5EF4-FFF2-40B4-BE49-F238E27FC236}">
                  <a16:creationId xmlns:a16="http://schemas.microsoft.com/office/drawing/2014/main" id="{AF6918C4-5855-4624-BEFE-8C3EE5F900B2}"/>
                </a:ext>
              </a:extLst>
            </p:cNvPr>
            <p:cNvSpPr/>
            <p:nvPr/>
          </p:nvSpPr>
          <p:spPr>
            <a:xfrm>
              <a:off x="10613390" y="359875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SBP-400WMW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자유형 21">
              <a:extLst>
                <a:ext uri="{FF2B5EF4-FFF2-40B4-BE49-F238E27FC236}">
                  <a16:creationId xmlns:a16="http://schemas.microsoft.com/office/drawing/2014/main" id="{D65F1839-28B1-4853-B023-218959A7F42B}"/>
                </a:ext>
              </a:extLst>
            </p:cNvPr>
            <p:cNvSpPr/>
            <p:nvPr/>
          </p:nvSpPr>
          <p:spPr>
            <a:xfrm>
              <a:off x="10613390" y="277751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모서리가 둥근 직사각형 26">
              <a:extLst>
                <a:ext uri="{FF2B5EF4-FFF2-40B4-BE49-F238E27FC236}">
                  <a16:creationId xmlns:a16="http://schemas.microsoft.com/office/drawing/2014/main" id="{951741EC-E1EA-42DF-BB79-98071E386304}"/>
                </a:ext>
              </a:extLst>
            </p:cNvPr>
            <p:cNvSpPr/>
            <p:nvPr/>
          </p:nvSpPr>
          <p:spPr>
            <a:xfrm>
              <a:off x="10619734" y="277751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8" name="그림 367">
              <a:hlinkClick r:id="rId44"/>
              <a:extLst>
                <a:ext uri="{FF2B5EF4-FFF2-40B4-BE49-F238E27FC236}">
                  <a16:creationId xmlns:a16="http://schemas.microsoft.com/office/drawing/2014/main" id="{FA975E83-B077-4139-933E-5F046CE8F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61504" y="2777514"/>
              <a:ext cx="878400" cy="878400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AF063F4-0007-4368-9753-514C845323E6}"/>
              </a:ext>
            </a:extLst>
          </p:cNvPr>
          <p:cNvGrpSpPr/>
          <p:nvPr/>
        </p:nvGrpSpPr>
        <p:grpSpPr>
          <a:xfrm>
            <a:off x="10628409" y="2780642"/>
            <a:ext cx="1180972" cy="1159201"/>
            <a:chOff x="10628409" y="2777514"/>
            <a:chExt cx="1180972" cy="1159201"/>
          </a:xfrm>
        </p:grpSpPr>
        <p:sp>
          <p:nvSpPr>
            <p:cNvPr id="297" name="자유형 16">
              <a:extLst>
                <a:ext uri="{FF2B5EF4-FFF2-40B4-BE49-F238E27FC236}">
                  <a16:creationId xmlns:a16="http://schemas.microsoft.com/office/drawing/2014/main" id="{257A2FBE-70D5-4772-9586-1DCFB9C19158}"/>
                </a:ext>
              </a:extLst>
            </p:cNvPr>
            <p:cNvSpPr/>
            <p:nvPr/>
          </p:nvSpPr>
          <p:spPr>
            <a:xfrm>
              <a:off x="10628409" y="359875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SBP-250WMW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자유형 21">
              <a:extLst>
                <a:ext uri="{FF2B5EF4-FFF2-40B4-BE49-F238E27FC236}">
                  <a16:creationId xmlns:a16="http://schemas.microsoft.com/office/drawing/2014/main" id="{09400D82-CC27-4EE2-9B4F-18D5EBD1BED4}"/>
                </a:ext>
              </a:extLst>
            </p:cNvPr>
            <p:cNvSpPr/>
            <p:nvPr/>
          </p:nvSpPr>
          <p:spPr>
            <a:xfrm>
              <a:off x="10628409" y="2777514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모서리가 둥근 직사각형 26">
              <a:extLst>
                <a:ext uri="{FF2B5EF4-FFF2-40B4-BE49-F238E27FC236}">
                  <a16:creationId xmlns:a16="http://schemas.microsoft.com/office/drawing/2014/main" id="{9835C99A-55A4-44B1-9CE4-C4A326EE1256}"/>
                </a:ext>
              </a:extLst>
            </p:cNvPr>
            <p:cNvSpPr/>
            <p:nvPr/>
          </p:nvSpPr>
          <p:spPr>
            <a:xfrm>
              <a:off x="10634753" y="277751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6" name="그림 345">
              <a:hlinkClick r:id="rId46"/>
              <a:extLst>
                <a:ext uri="{FF2B5EF4-FFF2-40B4-BE49-F238E27FC236}">
                  <a16:creationId xmlns:a16="http://schemas.microsoft.com/office/drawing/2014/main" id="{2BC5FF3B-3FB4-4107-AD01-ED61DA34B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0573" t="-10573" r="-10573" b="-10573"/>
            <a:stretch/>
          </p:blipFill>
          <p:spPr>
            <a:xfrm>
              <a:off x="10782867" y="2777514"/>
              <a:ext cx="878400" cy="878400"/>
            </a:xfrm>
            <a:prstGeom prst="rect">
              <a:avLst/>
            </a:prstGeom>
          </p:spPr>
        </p:pic>
      </p:grpSp>
      <p:sp>
        <p:nvSpPr>
          <p:cNvPr id="369" name="모서리가 둥근 직사각형 10">
            <a:extLst>
              <a:ext uri="{FF2B5EF4-FFF2-40B4-BE49-F238E27FC236}">
                <a16:creationId xmlns:a16="http://schemas.microsoft.com/office/drawing/2014/main" id="{779DCC2E-83E8-4296-B14F-697DBE6E84AA}"/>
              </a:ext>
            </a:extLst>
          </p:cNvPr>
          <p:cNvSpPr/>
          <p:nvPr/>
        </p:nvSpPr>
        <p:spPr>
          <a:xfrm>
            <a:off x="365539" y="1520823"/>
            <a:ext cx="2618037" cy="1159200"/>
          </a:xfrm>
          <a:prstGeom prst="roundRect">
            <a:avLst>
              <a:gd name="adj" fmla="val 26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모서리가 둥근 직사각형 10">
            <a:extLst>
              <a:ext uri="{FF2B5EF4-FFF2-40B4-BE49-F238E27FC236}">
                <a16:creationId xmlns:a16="http://schemas.microsoft.com/office/drawing/2014/main" id="{FD68BA40-0C24-4BCA-A686-371ECD2CBB0F}"/>
              </a:ext>
            </a:extLst>
          </p:cNvPr>
          <p:cNvSpPr/>
          <p:nvPr/>
        </p:nvSpPr>
        <p:spPr>
          <a:xfrm>
            <a:off x="428111" y="1520823"/>
            <a:ext cx="2450969" cy="1159200"/>
          </a:xfrm>
          <a:prstGeom prst="roundRect">
            <a:avLst>
              <a:gd name="adj" fmla="val 26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" name="모서리가 둥근 직사각형 10">
            <a:extLst>
              <a:ext uri="{FF2B5EF4-FFF2-40B4-BE49-F238E27FC236}">
                <a16:creationId xmlns:a16="http://schemas.microsoft.com/office/drawing/2014/main" id="{62F5E4CA-3F6F-4B75-BB62-8CCE28652948}"/>
              </a:ext>
            </a:extLst>
          </p:cNvPr>
          <p:cNvSpPr/>
          <p:nvPr/>
        </p:nvSpPr>
        <p:spPr>
          <a:xfrm>
            <a:off x="425402" y="1520826"/>
            <a:ext cx="1174628" cy="1159200"/>
          </a:xfrm>
          <a:prstGeom prst="roundRect">
            <a:avLst>
              <a:gd name="adj" fmla="val 268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" name="자유형 12">
            <a:extLst>
              <a:ext uri="{FF2B5EF4-FFF2-40B4-BE49-F238E27FC236}">
                <a16:creationId xmlns:a16="http://schemas.microsoft.com/office/drawing/2014/main" id="{60A0527A-40B6-44D9-83AC-923CAFF4849D}"/>
              </a:ext>
            </a:extLst>
          </p:cNvPr>
          <p:cNvSpPr/>
          <p:nvPr/>
        </p:nvSpPr>
        <p:spPr>
          <a:xfrm>
            <a:off x="426836" y="2342069"/>
            <a:ext cx="1174628" cy="337957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algn="ctr">
              <a:lnSpc>
                <a:spcPts val="11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자유형 13">
            <a:extLst>
              <a:ext uri="{FF2B5EF4-FFF2-40B4-BE49-F238E27FC236}">
                <a16:creationId xmlns:a16="http://schemas.microsoft.com/office/drawing/2014/main" id="{273C6F70-4F89-426C-85F9-1095A26F8AC8}"/>
              </a:ext>
            </a:extLst>
          </p:cNvPr>
          <p:cNvSpPr/>
          <p:nvPr/>
        </p:nvSpPr>
        <p:spPr>
          <a:xfrm>
            <a:off x="426836" y="1520825"/>
            <a:ext cx="1174628" cy="821243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7" name="그림 426">
            <a:hlinkClick r:id="rId48"/>
            <a:extLst>
              <a:ext uri="{FF2B5EF4-FFF2-40B4-BE49-F238E27FC236}">
                <a16:creationId xmlns:a16="http://schemas.microsoft.com/office/drawing/2014/main" id="{47A728F7-22DF-4947-834B-ED2B19F2A542}"/>
              </a:ext>
            </a:extLst>
          </p:cNvPr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874" y="1520826"/>
            <a:ext cx="878400" cy="878400"/>
          </a:xfrm>
          <a:prstGeom prst="rect">
            <a:avLst/>
          </a:prstGeom>
        </p:spPr>
      </p:pic>
      <p:sp>
        <p:nvSpPr>
          <p:cNvPr id="428" name="자유형 12">
            <a:extLst>
              <a:ext uri="{FF2B5EF4-FFF2-40B4-BE49-F238E27FC236}">
                <a16:creationId xmlns:a16="http://schemas.microsoft.com/office/drawing/2014/main" id="{54515026-7EC7-4D80-91A1-EB325CF99389}"/>
              </a:ext>
            </a:extLst>
          </p:cNvPr>
          <p:cNvSpPr/>
          <p:nvPr/>
        </p:nvSpPr>
        <p:spPr>
          <a:xfrm>
            <a:off x="1702011" y="2342069"/>
            <a:ext cx="1174628" cy="337957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algn="ctr">
              <a:lnSpc>
                <a:spcPts val="11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9" name="자유형 13">
            <a:extLst>
              <a:ext uri="{FF2B5EF4-FFF2-40B4-BE49-F238E27FC236}">
                <a16:creationId xmlns:a16="http://schemas.microsoft.com/office/drawing/2014/main" id="{749E5DA1-C0A8-4D4A-A311-8BABC4D3D65B}"/>
              </a:ext>
            </a:extLst>
          </p:cNvPr>
          <p:cNvSpPr/>
          <p:nvPr/>
        </p:nvSpPr>
        <p:spPr>
          <a:xfrm>
            <a:off x="1702011" y="1520825"/>
            <a:ext cx="1174628" cy="821243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" name="그림 429">
            <a:hlinkClick r:id="rId50"/>
            <a:extLst>
              <a:ext uri="{FF2B5EF4-FFF2-40B4-BE49-F238E27FC236}">
                <a16:creationId xmlns:a16="http://schemas.microsoft.com/office/drawing/2014/main" id="{E9D1D1BF-9B3C-49ED-9A72-D3C16BF6D073}"/>
              </a:ext>
            </a:extLst>
          </p:cNvPr>
          <p:cNvPicPr>
            <a:picLocks noChangeAspect="1"/>
          </p:cNvPicPr>
          <p:nvPr/>
        </p:nvPicPr>
        <p:blipFill rotWithShape="1"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0049" y="1520826"/>
            <a:ext cx="878400" cy="878400"/>
          </a:xfrm>
          <a:prstGeom prst="rect">
            <a:avLst/>
          </a:prstGeom>
        </p:spPr>
      </p:pic>
      <p:sp>
        <p:nvSpPr>
          <p:cNvPr id="431" name="모서리가 둥근 직사각형 10">
            <a:extLst>
              <a:ext uri="{FF2B5EF4-FFF2-40B4-BE49-F238E27FC236}">
                <a16:creationId xmlns:a16="http://schemas.microsoft.com/office/drawing/2014/main" id="{2219C699-2B05-424C-9C68-B1BE64E5D067}"/>
              </a:ext>
            </a:extLst>
          </p:cNvPr>
          <p:cNvSpPr/>
          <p:nvPr/>
        </p:nvSpPr>
        <p:spPr>
          <a:xfrm>
            <a:off x="1700577" y="1520826"/>
            <a:ext cx="1174628" cy="1159200"/>
          </a:xfrm>
          <a:prstGeom prst="roundRect">
            <a:avLst>
              <a:gd name="adj" fmla="val 268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2" name="모서리가 둥근 직사각형 10">
            <a:extLst>
              <a:ext uri="{FF2B5EF4-FFF2-40B4-BE49-F238E27FC236}">
                <a16:creationId xmlns:a16="http://schemas.microsoft.com/office/drawing/2014/main" id="{078DEAA6-D2E7-48E4-93DC-B28CF0F54549}"/>
              </a:ext>
            </a:extLst>
          </p:cNvPr>
          <p:cNvSpPr/>
          <p:nvPr/>
        </p:nvSpPr>
        <p:spPr>
          <a:xfrm>
            <a:off x="365539" y="1520823"/>
            <a:ext cx="2618037" cy="1159200"/>
          </a:xfrm>
          <a:prstGeom prst="roundRect">
            <a:avLst>
              <a:gd name="adj" fmla="val 2681"/>
            </a:avLst>
          </a:prstGeom>
          <a:noFill/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3" name="모서리가 둥근 직사각형 107">
            <a:extLst>
              <a:ext uri="{FF2B5EF4-FFF2-40B4-BE49-F238E27FC236}">
                <a16:creationId xmlns:a16="http://schemas.microsoft.com/office/drawing/2014/main" id="{2C1D7454-4989-4089-9C3B-F213ECFB539C}"/>
              </a:ext>
            </a:extLst>
          </p:cNvPr>
          <p:cNvSpPr/>
          <p:nvPr/>
        </p:nvSpPr>
        <p:spPr>
          <a:xfrm>
            <a:off x="520575" y="1463886"/>
            <a:ext cx="2263489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Essential Model for additional compatibility ※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5" name="그룹 284">
            <a:extLst>
              <a:ext uri="{FF2B5EF4-FFF2-40B4-BE49-F238E27FC236}">
                <a16:creationId xmlns:a16="http://schemas.microsoft.com/office/drawing/2014/main" id="{F13B9D3D-5A4A-4D11-9331-C66DF7EF8DAF}"/>
              </a:ext>
            </a:extLst>
          </p:cNvPr>
          <p:cNvGrpSpPr/>
          <p:nvPr/>
        </p:nvGrpSpPr>
        <p:grpSpPr>
          <a:xfrm>
            <a:off x="2971387" y="4040461"/>
            <a:ext cx="1180755" cy="1159202"/>
            <a:chOff x="10615910" y="2777513"/>
            <a:chExt cx="1180755" cy="1159202"/>
          </a:xfrm>
        </p:grpSpPr>
        <p:sp>
          <p:nvSpPr>
            <p:cNvPr id="290" name="자유형 52">
              <a:extLst>
                <a:ext uri="{FF2B5EF4-FFF2-40B4-BE49-F238E27FC236}">
                  <a16:creationId xmlns:a16="http://schemas.microsoft.com/office/drawing/2014/main" id="{FF38C6BC-910C-422E-B74B-8E757CC0FB79}"/>
                </a:ext>
              </a:extLst>
            </p:cNvPr>
            <p:cNvSpPr/>
            <p:nvPr/>
          </p:nvSpPr>
          <p:spPr>
            <a:xfrm>
              <a:off x="10615910" y="3598758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자유형 53">
              <a:extLst>
                <a:ext uri="{FF2B5EF4-FFF2-40B4-BE49-F238E27FC236}">
                  <a16:creationId xmlns:a16="http://schemas.microsoft.com/office/drawing/2014/main" id="{5FB53DFB-70A3-4401-BBAB-28FABD82D855}"/>
                </a:ext>
              </a:extLst>
            </p:cNvPr>
            <p:cNvSpPr/>
            <p:nvPr/>
          </p:nvSpPr>
          <p:spPr>
            <a:xfrm>
              <a:off x="10622037" y="277751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2" name="그림 291">
              <a:hlinkClick r:id="rId52"/>
              <a:extLst>
                <a:ext uri="{FF2B5EF4-FFF2-40B4-BE49-F238E27FC236}">
                  <a16:creationId xmlns:a16="http://schemas.microsoft.com/office/drawing/2014/main" id="{F4880658-4A0E-4037-854E-074AF5C80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70075" y="2777514"/>
              <a:ext cx="878553" cy="878553"/>
            </a:xfrm>
            <a:prstGeom prst="rect">
              <a:avLst/>
            </a:prstGeom>
          </p:spPr>
        </p:pic>
        <p:sp>
          <p:nvSpPr>
            <p:cNvPr id="293" name="모서리가 둥근 직사각형 18">
              <a:extLst>
                <a:ext uri="{FF2B5EF4-FFF2-40B4-BE49-F238E27FC236}">
                  <a16:creationId xmlns:a16="http://schemas.microsoft.com/office/drawing/2014/main" id="{6555A505-20C2-463F-8794-49B9C6058FFB}"/>
                </a:ext>
              </a:extLst>
            </p:cNvPr>
            <p:cNvSpPr/>
            <p:nvPr/>
          </p:nvSpPr>
          <p:spPr>
            <a:xfrm>
              <a:off x="10618973" y="2777515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B802C5D-8BCD-44B7-8A1C-413FC0FBDB24}"/>
              </a:ext>
            </a:extLst>
          </p:cNvPr>
          <p:cNvGrpSpPr/>
          <p:nvPr/>
        </p:nvGrpSpPr>
        <p:grpSpPr>
          <a:xfrm>
            <a:off x="1690973" y="4040460"/>
            <a:ext cx="1186910" cy="1159202"/>
            <a:chOff x="403830" y="4040460"/>
            <a:chExt cx="1186910" cy="1159202"/>
          </a:xfrm>
        </p:grpSpPr>
        <p:sp>
          <p:nvSpPr>
            <p:cNvPr id="286" name="자유형 12">
              <a:extLst>
                <a:ext uri="{FF2B5EF4-FFF2-40B4-BE49-F238E27FC236}">
                  <a16:creationId xmlns:a16="http://schemas.microsoft.com/office/drawing/2014/main" id="{6C89852A-70B6-4E1D-998B-FC2D9B7F236A}"/>
                </a:ext>
              </a:extLst>
            </p:cNvPr>
            <p:cNvSpPr/>
            <p:nvPr/>
          </p:nvSpPr>
          <p:spPr>
            <a:xfrm>
              <a:off x="403830" y="486170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자유형 13">
              <a:extLst>
                <a:ext uri="{FF2B5EF4-FFF2-40B4-BE49-F238E27FC236}">
                  <a16:creationId xmlns:a16="http://schemas.microsoft.com/office/drawing/2014/main" id="{5C7AF7CD-F019-4045-8CD3-02C480188C64}"/>
                </a:ext>
              </a:extLst>
            </p:cNvPr>
            <p:cNvSpPr/>
            <p:nvPr/>
          </p:nvSpPr>
          <p:spPr>
            <a:xfrm>
              <a:off x="416112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8" name="그림 287">
              <a:hlinkClick r:id="rId54"/>
              <a:extLst>
                <a:ext uri="{FF2B5EF4-FFF2-40B4-BE49-F238E27FC236}">
                  <a16:creationId xmlns:a16="http://schemas.microsoft.com/office/drawing/2014/main" id="{034C3CBB-42E1-4B8D-A2D4-0793AEA4C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867" y="4040461"/>
              <a:ext cx="878553" cy="878553"/>
            </a:xfrm>
            <a:prstGeom prst="rect">
              <a:avLst/>
            </a:prstGeom>
          </p:spPr>
        </p:pic>
        <p:sp>
          <p:nvSpPr>
            <p:cNvPr id="289" name="모서리가 둥근 직사각형 54">
              <a:extLst>
                <a:ext uri="{FF2B5EF4-FFF2-40B4-BE49-F238E27FC236}">
                  <a16:creationId xmlns:a16="http://schemas.microsoft.com/office/drawing/2014/main" id="{0A232FF9-2769-4AA5-92B4-4DD6F4D3CF27}"/>
                </a:ext>
              </a:extLst>
            </p:cNvPr>
            <p:cNvSpPr/>
            <p:nvPr/>
          </p:nvSpPr>
          <p:spPr>
            <a:xfrm>
              <a:off x="409971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4" name="그룹 433">
            <a:extLst>
              <a:ext uri="{FF2B5EF4-FFF2-40B4-BE49-F238E27FC236}">
                <a16:creationId xmlns:a16="http://schemas.microsoft.com/office/drawing/2014/main" id="{C43DF360-6F82-47C2-B4C8-C17AC2D18439}"/>
              </a:ext>
            </a:extLst>
          </p:cNvPr>
          <p:cNvGrpSpPr/>
          <p:nvPr/>
        </p:nvGrpSpPr>
        <p:grpSpPr>
          <a:xfrm>
            <a:off x="9359925" y="4039128"/>
            <a:ext cx="1174628" cy="1159202"/>
            <a:chOff x="5519902" y="4040460"/>
            <a:chExt cx="1174628" cy="1159202"/>
          </a:xfrm>
        </p:grpSpPr>
        <p:sp>
          <p:nvSpPr>
            <p:cNvPr id="435" name="자유형 16">
              <a:extLst>
                <a:ext uri="{FF2B5EF4-FFF2-40B4-BE49-F238E27FC236}">
                  <a16:creationId xmlns:a16="http://schemas.microsoft.com/office/drawing/2014/main" id="{80A6C7F0-D086-4CEB-A599-A1BE115DA172}"/>
                </a:ext>
              </a:extLst>
            </p:cNvPr>
            <p:cNvSpPr/>
            <p:nvPr/>
          </p:nvSpPr>
          <p:spPr>
            <a:xfrm>
              <a:off x="5519902" y="486170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자유형 41">
              <a:extLst>
                <a:ext uri="{FF2B5EF4-FFF2-40B4-BE49-F238E27FC236}">
                  <a16:creationId xmlns:a16="http://schemas.microsoft.com/office/drawing/2014/main" id="{CA3A501F-5A32-45E4-AB48-708DF20F199F}"/>
                </a:ext>
              </a:extLst>
            </p:cNvPr>
            <p:cNvSpPr/>
            <p:nvPr/>
          </p:nvSpPr>
          <p:spPr>
            <a:xfrm>
              <a:off x="5519902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7" name="그림 436">
              <a:hlinkClick r:id="rId56"/>
              <a:extLst>
                <a:ext uri="{FF2B5EF4-FFF2-40B4-BE49-F238E27FC236}">
                  <a16:creationId xmlns:a16="http://schemas.microsoft.com/office/drawing/2014/main" id="{AA0530EC-6506-4C78-BAC9-D3091ED97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7940" y="4040461"/>
              <a:ext cx="878553" cy="878553"/>
            </a:xfrm>
            <a:prstGeom prst="rect">
              <a:avLst/>
            </a:prstGeom>
          </p:spPr>
        </p:pic>
        <p:sp>
          <p:nvSpPr>
            <p:cNvPr id="438" name="모서리가 둥근 직사각형 10">
              <a:extLst>
                <a:ext uri="{FF2B5EF4-FFF2-40B4-BE49-F238E27FC236}">
                  <a16:creationId xmlns:a16="http://schemas.microsoft.com/office/drawing/2014/main" id="{54952D81-A798-4650-9328-8FE42390D8A8}"/>
                </a:ext>
              </a:extLst>
            </p:cNvPr>
            <p:cNvSpPr/>
            <p:nvPr/>
          </p:nvSpPr>
          <p:spPr>
            <a:xfrm>
              <a:off x="5519902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EDF36D1-306D-4491-899B-143B49C85E89}"/>
              </a:ext>
            </a:extLst>
          </p:cNvPr>
          <p:cNvGrpSpPr/>
          <p:nvPr/>
        </p:nvGrpSpPr>
        <p:grpSpPr>
          <a:xfrm>
            <a:off x="10638383" y="4040460"/>
            <a:ext cx="1174628" cy="1159201"/>
            <a:chOff x="10638383" y="4040460"/>
            <a:chExt cx="1174628" cy="1159201"/>
          </a:xfrm>
        </p:grpSpPr>
        <p:sp>
          <p:nvSpPr>
            <p:cNvPr id="439" name="자유형 8">
              <a:extLst>
                <a:ext uri="{FF2B5EF4-FFF2-40B4-BE49-F238E27FC236}">
                  <a16:creationId xmlns:a16="http://schemas.microsoft.com/office/drawing/2014/main" id="{9F57206F-E6BE-4932-96A1-FF628191877E}"/>
                </a:ext>
              </a:extLst>
            </p:cNvPr>
            <p:cNvSpPr/>
            <p:nvPr/>
          </p:nvSpPr>
          <p:spPr>
            <a:xfrm>
              <a:off x="10638383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자유형 9">
              <a:extLst>
                <a:ext uri="{FF2B5EF4-FFF2-40B4-BE49-F238E27FC236}">
                  <a16:creationId xmlns:a16="http://schemas.microsoft.com/office/drawing/2014/main" id="{759C5F59-196C-45D0-80C1-9D1FFEC26135}"/>
                </a:ext>
              </a:extLst>
            </p:cNvPr>
            <p:cNvSpPr/>
            <p:nvPr/>
          </p:nvSpPr>
          <p:spPr>
            <a:xfrm>
              <a:off x="10638383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1" name="그림 440">
              <a:hlinkClick r:id="rId58"/>
              <a:extLst>
                <a:ext uri="{FF2B5EF4-FFF2-40B4-BE49-F238E27FC236}">
                  <a16:creationId xmlns:a16="http://schemas.microsoft.com/office/drawing/2014/main" id="{0C527514-A170-4640-BBA9-276B2E1A7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86421" y="4040461"/>
              <a:ext cx="878553" cy="878553"/>
            </a:xfrm>
            <a:prstGeom prst="rect">
              <a:avLst/>
            </a:prstGeom>
          </p:spPr>
        </p:pic>
        <p:sp>
          <p:nvSpPr>
            <p:cNvPr id="442" name="모서리가 둥근 직사각형 30">
              <a:extLst>
                <a:ext uri="{FF2B5EF4-FFF2-40B4-BE49-F238E27FC236}">
                  <a16:creationId xmlns:a16="http://schemas.microsoft.com/office/drawing/2014/main" id="{1FD3BAFA-B32D-4FBB-9BE1-FB278B283666}"/>
                </a:ext>
              </a:extLst>
            </p:cNvPr>
            <p:cNvSpPr/>
            <p:nvPr/>
          </p:nvSpPr>
          <p:spPr>
            <a:xfrm>
              <a:off x="10638383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3" name="그룹 442">
            <a:extLst>
              <a:ext uri="{FF2B5EF4-FFF2-40B4-BE49-F238E27FC236}">
                <a16:creationId xmlns:a16="http://schemas.microsoft.com/office/drawing/2014/main" id="{FB658A8B-9EE7-4C56-9C44-56475F1A8839}"/>
              </a:ext>
            </a:extLst>
          </p:cNvPr>
          <p:cNvGrpSpPr/>
          <p:nvPr/>
        </p:nvGrpSpPr>
        <p:grpSpPr>
          <a:xfrm>
            <a:off x="416112" y="5298281"/>
            <a:ext cx="1174628" cy="1159201"/>
            <a:chOff x="8073535" y="4040460"/>
            <a:chExt cx="1174628" cy="1159201"/>
          </a:xfrm>
        </p:grpSpPr>
        <p:sp>
          <p:nvSpPr>
            <p:cNvPr id="444" name="자유형 8">
              <a:extLst>
                <a:ext uri="{FF2B5EF4-FFF2-40B4-BE49-F238E27FC236}">
                  <a16:creationId xmlns:a16="http://schemas.microsoft.com/office/drawing/2014/main" id="{A6D35394-F08D-4CCC-9862-35E827B6CA27}"/>
                </a:ext>
              </a:extLst>
            </p:cNvPr>
            <p:cNvSpPr/>
            <p:nvPr/>
          </p:nvSpPr>
          <p:spPr>
            <a:xfrm>
              <a:off x="8073535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자유형 9">
              <a:extLst>
                <a:ext uri="{FF2B5EF4-FFF2-40B4-BE49-F238E27FC236}">
                  <a16:creationId xmlns:a16="http://schemas.microsoft.com/office/drawing/2014/main" id="{0DA65FC9-D860-4DE1-B68D-6D90C2854A72}"/>
                </a:ext>
              </a:extLst>
            </p:cNvPr>
            <p:cNvSpPr/>
            <p:nvPr/>
          </p:nvSpPr>
          <p:spPr>
            <a:xfrm>
              <a:off x="8073535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6" name="그림 445">
              <a:hlinkClick r:id="rId60"/>
              <a:extLst>
                <a:ext uri="{FF2B5EF4-FFF2-40B4-BE49-F238E27FC236}">
                  <a16:creationId xmlns:a16="http://schemas.microsoft.com/office/drawing/2014/main" id="{45179015-2DC8-40FF-9375-88ACB83944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8221573" y="4040461"/>
              <a:ext cx="878552" cy="878552"/>
            </a:xfrm>
            <a:prstGeom prst="rect">
              <a:avLst/>
            </a:prstGeom>
          </p:spPr>
        </p:pic>
        <p:sp>
          <p:nvSpPr>
            <p:cNvPr id="447" name="모서리가 둥근 직사각형 42">
              <a:extLst>
                <a:ext uri="{FF2B5EF4-FFF2-40B4-BE49-F238E27FC236}">
                  <a16:creationId xmlns:a16="http://schemas.microsoft.com/office/drawing/2014/main" id="{1BD7EF4D-3CBA-4E3B-8658-37FC34EA7490}"/>
                </a:ext>
              </a:extLst>
            </p:cNvPr>
            <p:cNvSpPr/>
            <p:nvPr/>
          </p:nvSpPr>
          <p:spPr>
            <a:xfrm>
              <a:off x="8073535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9" name="그룹 458">
            <a:extLst>
              <a:ext uri="{FF2B5EF4-FFF2-40B4-BE49-F238E27FC236}">
                <a16:creationId xmlns:a16="http://schemas.microsoft.com/office/drawing/2014/main" id="{47FE76CF-1FDE-4980-A24F-1960DE3DBCAE}"/>
              </a:ext>
            </a:extLst>
          </p:cNvPr>
          <p:cNvGrpSpPr/>
          <p:nvPr/>
        </p:nvGrpSpPr>
        <p:grpSpPr>
          <a:xfrm>
            <a:off x="4245640" y="4040459"/>
            <a:ext cx="1180972" cy="1159201"/>
            <a:chOff x="1679856" y="4040461"/>
            <a:chExt cx="1180972" cy="1159201"/>
          </a:xfrm>
        </p:grpSpPr>
        <p:sp>
          <p:nvSpPr>
            <p:cNvPr id="460" name="자유형 16">
              <a:extLst>
                <a:ext uri="{FF2B5EF4-FFF2-40B4-BE49-F238E27FC236}">
                  <a16:creationId xmlns:a16="http://schemas.microsoft.com/office/drawing/2014/main" id="{95B51C75-10FC-49CF-999F-13ECBC4E1F9F}"/>
                </a:ext>
              </a:extLst>
            </p:cNvPr>
            <p:cNvSpPr/>
            <p:nvPr/>
          </p:nvSpPr>
          <p:spPr>
            <a:xfrm>
              <a:off x="1679856" y="486170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자유형 21">
              <a:extLst>
                <a:ext uri="{FF2B5EF4-FFF2-40B4-BE49-F238E27FC236}">
                  <a16:creationId xmlns:a16="http://schemas.microsoft.com/office/drawing/2014/main" id="{B7FB9D5C-75DB-4549-8C0C-9E97D0B7B4B1}"/>
                </a:ext>
              </a:extLst>
            </p:cNvPr>
            <p:cNvSpPr/>
            <p:nvPr/>
          </p:nvSpPr>
          <p:spPr>
            <a:xfrm>
              <a:off x="1679856" y="404046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62" name="그림 461">
              <a:hlinkClick r:id="rId62"/>
              <a:extLst>
                <a:ext uri="{FF2B5EF4-FFF2-40B4-BE49-F238E27FC236}">
                  <a16:creationId xmlns:a16="http://schemas.microsoft.com/office/drawing/2014/main" id="{2E00FAD0-4D1E-4C31-96DC-FC55D7745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8047" y="4040461"/>
              <a:ext cx="878400" cy="878400"/>
            </a:xfrm>
            <a:prstGeom prst="rect">
              <a:avLst/>
            </a:prstGeom>
          </p:spPr>
        </p:pic>
        <p:sp>
          <p:nvSpPr>
            <p:cNvPr id="463" name="모서리가 둥근 직사각형 26">
              <a:extLst>
                <a:ext uri="{FF2B5EF4-FFF2-40B4-BE49-F238E27FC236}">
                  <a16:creationId xmlns:a16="http://schemas.microsoft.com/office/drawing/2014/main" id="{30789A34-5EA1-4957-9947-F702B1F8399F}"/>
                </a:ext>
              </a:extLst>
            </p:cNvPr>
            <p:cNvSpPr/>
            <p:nvPr/>
          </p:nvSpPr>
          <p:spPr>
            <a:xfrm>
              <a:off x="1686200" y="404046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4" name="그룹 463">
            <a:extLst>
              <a:ext uri="{FF2B5EF4-FFF2-40B4-BE49-F238E27FC236}">
                <a16:creationId xmlns:a16="http://schemas.microsoft.com/office/drawing/2014/main" id="{7993B2FB-B142-4A38-B93D-78F131382292}"/>
              </a:ext>
            </a:extLst>
          </p:cNvPr>
          <p:cNvGrpSpPr/>
          <p:nvPr/>
        </p:nvGrpSpPr>
        <p:grpSpPr>
          <a:xfrm>
            <a:off x="6808241" y="4040459"/>
            <a:ext cx="1174628" cy="1159201"/>
            <a:chOff x="2971779" y="4040459"/>
            <a:chExt cx="1174628" cy="1159201"/>
          </a:xfrm>
        </p:grpSpPr>
        <p:sp>
          <p:nvSpPr>
            <p:cNvPr id="465" name="자유형 16">
              <a:extLst>
                <a:ext uri="{FF2B5EF4-FFF2-40B4-BE49-F238E27FC236}">
                  <a16:creationId xmlns:a16="http://schemas.microsoft.com/office/drawing/2014/main" id="{3D74B1BF-3CB8-4447-9BE8-0CD86067E8A1}"/>
                </a:ext>
              </a:extLst>
            </p:cNvPr>
            <p:cNvSpPr/>
            <p:nvPr/>
          </p:nvSpPr>
          <p:spPr>
            <a:xfrm>
              <a:off x="2971779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SBV-140TMW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자유형 29">
              <a:extLst>
                <a:ext uri="{FF2B5EF4-FFF2-40B4-BE49-F238E27FC236}">
                  <a16:creationId xmlns:a16="http://schemas.microsoft.com/office/drawing/2014/main" id="{78C93200-8FE7-4208-911D-19EA40105EF9}"/>
                </a:ext>
              </a:extLst>
            </p:cNvPr>
            <p:cNvSpPr/>
            <p:nvPr/>
          </p:nvSpPr>
          <p:spPr>
            <a:xfrm>
              <a:off x="2971779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모서리가 둥근 직사각형 26">
              <a:extLst>
                <a:ext uri="{FF2B5EF4-FFF2-40B4-BE49-F238E27FC236}">
                  <a16:creationId xmlns:a16="http://schemas.microsoft.com/office/drawing/2014/main" id="{C1374B0F-5973-4680-8690-575B09FB2CDF}"/>
                </a:ext>
              </a:extLst>
            </p:cNvPr>
            <p:cNvSpPr/>
            <p:nvPr/>
          </p:nvSpPr>
          <p:spPr>
            <a:xfrm>
              <a:off x="2971779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68" name="그림 467">
              <a:hlinkClick r:id="rId64"/>
              <a:extLst>
                <a:ext uri="{FF2B5EF4-FFF2-40B4-BE49-F238E27FC236}">
                  <a16:creationId xmlns:a16="http://schemas.microsoft.com/office/drawing/2014/main" id="{033D72B9-3127-486C-8B67-A013895EE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355" t="-7355" r="-7355" b="-7355"/>
            <a:stretch/>
          </p:blipFill>
          <p:spPr>
            <a:xfrm>
              <a:off x="3119817" y="4040460"/>
              <a:ext cx="878553" cy="878553"/>
            </a:xfrm>
            <a:prstGeom prst="rect">
              <a:avLst/>
            </a:prstGeom>
          </p:spPr>
        </p:pic>
      </p:grpSp>
      <p:grpSp>
        <p:nvGrpSpPr>
          <p:cNvPr id="469" name="그룹 468">
            <a:extLst>
              <a:ext uri="{FF2B5EF4-FFF2-40B4-BE49-F238E27FC236}">
                <a16:creationId xmlns:a16="http://schemas.microsoft.com/office/drawing/2014/main" id="{E541714F-D957-4472-8E3B-CC69D5928D87}"/>
              </a:ext>
            </a:extLst>
          </p:cNvPr>
          <p:cNvGrpSpPr/>
          <p:nvPr/>
        </p:nvGrpSpPr>
        <p:grpSpPr>
          <a:xfrm>
            <a:off x="5527979" y="4040459"/>
            <a:ext cx="1174628" cy="1159201"/>
            <a:chOff x="2962955" y="4040459"/>
            <a:chExt cx="1174628" cy="1159201"/>
          </a:xfrm>
        </p:grpSpPr>
        <p:sp>
          <p:nvSpPr>
            <p:cNvPr id="470" name="자유형 8">
              <a:extLst>
                <a:ext uri="{FF2B5EF4-FFF2-40B4-BE49-F238E27FC236}">
                  <a16:creationId xmlns:a16="http://schemas.microsoft.com/office/drawing/2014/main" id="{179A0D7B-EF6F-42E0-A1BA-779231899405}"/>
                </a:ext>
              </a:extLst>
            </p:cNvPr>
            <p:cNvSpPr/>
            <p:nvPr/>
          </p:nvSpPr>
          <p:spPr>
            <a:xfrm>
              <a:off x="2962955" y="4861703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Adaptor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SBP-115PFA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자유형 9">
              <a:extLst>
                <a:ext uri="{FF2B5EF4-FFF2-40B4-BE49-F238E27FC236}">
                  <a16:creationId xmlns:a16="http://schemas.microsoft.com/office/drawing/2014/main" id="{178C0633-071C-43CF-95C9-75A8078ADD13}"/>
                </a:ext>
              </a:extLst>
            </p:cNvPr>
            <p:cNvSpPr/>
            <p:nvPr/>
          </p:nvSpPr>
          <p:spPr>
            <a:xfrm>
              <a:off x="2962955" y="4040459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모서리가 둥근 직사각형 10">
              <a:extLst>
                <a:ext uri="{FF2B5EF4-FFF2-40B4-BE49-F238E27FC236}">
                  <a16:creationId xmlns:a16="http://schemas.microsoft.com/office/drawing/2014/main" id="{E0C3E991-2F2C-40A3-B6F6-630D7187305F}"/>
                </a:ext>
              </a:extLst>
            </p:cNvPr>
            <p:cNvSpPr/>
            <p:nvPr/>
          </p:nvSpPr>
          <p:spPr>
            <a:xfrm>
              <a:off x="2962955" y="404046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3" name="그림 472">
              <a:hlinkClick r:id="rId66"/>
              <a:extLst>
                <a:ext uri="{FF2B5EF4-FFF2-40B4-BE49-F238E27FC236}">
                  <a16:creationId xmlns:a16="http://schemas.microsoft.com/office/drawing/2014/main" id="{F3B7230C-8887-4253-93A2-B869AB10F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10993" y="4040460"/>
              <a:ext cx="878553" cy="878553"/>
            </a:xfrm>
            <a:prstGeom prst="rect">
              <a:avLst/>
            </a:prstGeom>
          </p:spPr>
        </p:pic>
      </p:grpSp>
      <p:grpSp>
        <p:nvGrpSpPr>
          <p:cNvPr id="474" name="그룹 473">
            <a:extLst>
              <a:ext uri="{FF2B5EF4-FFF2-40B4-BE49-F238E27FC236}">
                <a16:creationId xmlns:a16="http://schemas.microsoft.com/office/drawing/2014/main" id="{03CED857-A038-4CF2-8F1D-9287627B06CA}"/>
              </a:ext>
            </a:extLst>
          </p:cNvPr>
          <p:cNvGrpSpPr/>
          <p:nvPr/>
        </p:nvGrpSpPr>
        <p:grpSpPr>
          <a:xfrm>
            <a:off x="8055070" y="4039128"/>
            <a:ext cx="1203228" cy="1159201"/>
            <a:chOff x="2924959" y="4039128"/>
            <a:chExt cx="1203228" cy="1159201"/>
          </a:xfrm>
        </p:grpSpPr>
        <p:sp>
          <p:nvSpPr>
            <p:cNvPr id="475" name="자유형 16">
              <a:extLst>
                <a:ext uri="{FF2B5EF4-FFF2-40B4-BE49-F238E27FC236}">
                  <a16:creationId xmlns:a16="http://schemas.microsoft.com/office/drawing/2014/main" id="{191DA987-9D9E-47DE-A8AA-39923674CBDE}"/>
                </a:ext>
              </a:extLst>
            </p:cNvPr>
            <p:cNvSpPr/>
            <p:nvPr/>
          </p:nvSpPr>
          <p:spPr>
            <a:xfrm>
              <a:off x="2953559" y="4860372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6" name="자유형 29">
              <a:extLst>
                <a:ext uri="{FF2B5EF4-FFF2-40B4-BE49-F238E27FC236}">
                  <a16:creationId xmlns:a16="http://schemas.microsoft.com/office/drawing/2014/main" id="{2FDA93D8-6123-411E-A6DB-B0CB15089AA0}"/>
                </a:ext>
              </a:extLst>
            </p:cNvPr>
            <p:cNvSpPr/>
            <p:nvPr/>
          </p:nvSpPr>
          <p:spPr>
            <a:xfrm>
              <a:off x="2953559" y="4039128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7" name="그림 476">
              <a:hlinkClick r:id="rId68"/>
              <a:extLst>
                <a:ext uri="{FF2B5EF4-FFF2-40B4-BE49-F238E27FC236}">
                  <a16:creationId xmlns:a16="http://schemas.microsoft.com/office/drawing/2014/main" id="{17E5AC40-3BC7-4F92-886E-55AFF643D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1597" y="4039130"/>
              <a:ext cx="878552" cy="878552"/>
            </a:xfrm>
            <a:prstGeom prst="rect">
              <a:avLst/>
            </a:prstGeom>
          </p:spPr>
        </p:pic>
        <p:grpSp>
          <p:nvGrpSpPr>
            <p:cNvPr id="478" name="그룹 477">
              <a:extLst>
                <a:ext uri="{FF2B5EF4-FFF2-40B4-BE49-F238E27FC236}">
                  <a16:creationId xmlns:a16="http://schemas.microsoft.com/office/drawing/2014/main" id="{11CA6E66-CFC4-43C4-A44D-1CEA168C9AD5}"/>
                </a:ext>
              </a:extLst>
            </p:cNvPr>
            <p:cNvGrpSpPr/>
            <p:nvPr/>
          </p:nvGrpSpPr>
          <p:grpSpPr>
            <a:xfrm>
              <a:off x="2924959" y="4039129"/>
              <a:ext cx="1203228" cy="1159200"/>
              <a:chOff x="1654563" y="4040460"/>
              <a:chExt cx="1203228" cy="1159200"/>
            </a:xfrm>
          </p:grpSpPr>
          <p:sp>
            <p:nvSpPr>
              <p:cNvPr id="479" name="모서리가 둥근 직사각형 30">
                <a:extLst>
                  <a:ext uri="{FF2B5EF4-FFF2-40B4-BE49-F238E27FC236}">
                    <a16:creationId xmlns:a16="http://schemas.microsoft.com/office/drawing/2014/main" id="{EE1CD7CF-D5A6-4545-AEA6-D90CE1E72E40}"/>
                  </a:ext>
                </a:extLst>
              </p:cNvPr>
              <p:cNvSpPr/>
              <p:nvPr/>
            </p:nvSpPr>
            <p:spPr>
              <a:xfrm>
                <a:off x="1683163" y="4040460"/>
                <a:ext cx="1174628" cy="1159200"/>
              </a:xfrm>
              <a:prstGeom prst="roundRect">
                <a:avLst>
                  <a:gd name="adj" fmla="val 2681"/>
                </a:avLst>
              </a:prstGeom>
              <a:noFill/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ko-KR" altLang="en-US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80" name="그룹 479">
                <a:extLst>
                  <a:ext uri="{FF2B5EF4-FFF2-40B4-BE49-F238E27FC236}">
                    <a16:creationId xmlns:a16="http://schemas.microsoft.com/office/drawing/2014/main" id="{06E4456C-4B54-4BCD-9B08-47E84D50A653}"/>
                  </a:ext>
                </a:extLst>
              </p:cNvPr>
              <p:cNvGrpSpPr/>
              <p:nvPr/>
            </p:nvGrpSpPr>
            <p:grpSpPr>
              <a:xfrm>
                <a:off x="1654563" y="4040598"/>
                <a:ext cx="335348" cy="172453"/>
                <a:chOff x="1657399" y="3924198"/>
                <a:chExt cx="335348" cy="172453"/>
              </a:xfrm>
            </p:grpSpPr>
            <p:grpSp>
              <p:nvGrpSpPr>
                <p:cNvPr id="482" name="그룹 481">
                  <a:extLst>
                    <a:ext uri="{FF2B5EF4-FFF2-40B4-BE49-F238E27FC236}">
                      <a16:creationId xmlns:a16="http://schemas.microsoft.com/office/drawing/2014/main" id="{61806298-DD5E-4443-A6BA-ED7421992B1A}"/>
                    </a:ext>
                  </a:extLst>
                </p:cNvPr>
                <p:cNvGrpSpPr/>
                <p:nvPr/>
              </p:nvGrpSpPr>
              <p:grpSpPr>
                <a:xfrm>
                  <a:off x="1683045" y="3924198"/>
                  <a:ext cx="284057" cy="157608"/>
                  <a:chOff x="1683163" y="4040459"/>
                  <a:chExt cx="284057" cy="157608"/>
                </a:xfrm>
              </p:grpSpPr>
              <p:sp>
                <p:nvSpPr>
                  <p:cNvPr id="484" name="직사각형 483">
                    <a:extLst>
                      <a:ext uri="{FF2B5EF4-FFF2-40B4-BE49-F238E27FC236}">
                        <a16:creationId xmlns:a16="http://schemas.microsoft.com/office/drawing/2014/main" id="{94D17C2D-5E82-4180-815F-9C86D8F292F4}"/>
                      </a:ext>
                    </a:extLst>
                  </p:cNvPr>
                  <p:cNvSpPr/>
                  <p:nvPr/>
                </p:nvSpPr>
                <p:spPr>
                  <a:xfrm>
                    <a:off x="1683163" y="4040459"/>
                    <a:ext cx="284057" cy="1576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en-US" altLang="ko-KR" sz="90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ko-KR" altLang="en-US" sz="900" dirty="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5" name="사각형: 둥근 모서리 484">
                    <a:extLst>
                      <a:ext uri="{FF2B5EF4-FFF2-40B4-BE49-F238E27FC236}">
                        <a16:creationId xmlns:a16="http://schemas.microsoft.com/office/drawing/2014/main" id="{FB36DBE8-E056-444B-9E07-F35DC8D5D5F0}"/>
                      </a:ext>
                    </a:extLst>
                  </p:cNvPr>
                  <p:cNvSpPr/>
                  <p:nvPr/>
                </p:nvSpPr>
                <p:spPr>
                  <a:xfrm>
                    <a:off x="1716694" y="4073237"/>
                    <a:ext cx="216759" cy="111858"/>
                  </a:xfrm>
                  <a:prstGeom prst="roundRect">
                    <a:avLst>
                      <a:gd name="adj" fmla="val 19396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900" dirty="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83" name="TextBox 482">
                  <a:extLst>
                    <a:ext uri="{FF2B5EF4-FFF2-40B4-BE49-F238E27FC236}">
                      <a16:creationId xmlns:a16="http://schemas.microsoft.com/office/drawing/2014/main" id="{8FAD8909-74B1-461B-921A-3A283560B014}"/>
                    </a:ext>
                  </a:extLst>
                </p:cNvPr>
                <p:cNvSpPr txBox="1"/>
                <p:nvPr/>
              </p:nvSpPr>
              <p:spPr>
                <a:xfrm>
                  <a:off x="1657399" y="3927374"/>
                  <a:ext cx="335348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NEW</a:t>
                  </a:r>
                  <a:endParaRPr lang="ko-KR" altLang="en-US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81" name="직사각형 480">
                <a:extLst>
                  <a:ext uri="{FF2B5EF4-FFF2-40B4-BE49-F238E27FC236}">
                    <a16:creationId xmlns:a16="http://schemas.microsoft.com/office/drawing/2014/main" id="{00DC9C2D-22C6-4211-8D6C-F2CC22BAE047}"/>
                  </a:ext>
                </a:extLst>
              </p:cNvPr>
              <p:cNvSpPr/>
              <p:nvPr/>
            </p:nvSpPr>
            <p:spPr>
              <a:xfrm>
                <a:off x="1683163" y="4040460"/>
                <a:ext cx="309562" cy="1855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9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49" name="그룹 448">
            <a:extLst>
              <a:ext uri="{FF2B5EF4-FFF2-40B4-BE49-F238E27FC236}">
                <a16:creationId xmlns:a16="http://schemas.microsoft.com/office/drawing/2014/main" id="{1E8BB34B-71B9-4D0F-A4CB-6CDDE6D10473}"/>
              </a:ext>
            </a:extLst>
          </p:cNvPr>
          <p:cNvGrpSpPr/>
          <p:nvPr/>
        </p:nvGrpSpPr>
        <p:grpSpPr>
          <a:xfrm>
            <a:off x="1696397" y="5298279"/>
            <a:ext cx="1176062" cy="1159201"/>
            <a:chOff x="9337012" y="4040460"/>
            <a:chExt cx="1176062" cy="1159201"/>
          </a:xfrm>
        </p:grpSpPr>
        <p:sp>
          <p:nvSpPr>
            <p:cNvPr id="455" name="자유형 12">
              <a:extLst>
                <a:ext uri="{FF2B5EF4-FFF2-40B4-BE49-F238E27FC236}">
                  <a16:creationId xmlns:a16="http://schemas.microsoft.com/office/drawing/2014/main" id="{971E0757-F13A-4BA5-B4CC-DB12E7F33476}"/>
                </a:ext>
              </a:extLst>
            </p:cNvPr>
            <p:cNvSpPr/>
            <p:nvPr/>
          </p:nvSpPr>
          <p:spPr>
            <a:xfrm>
              <a:off x="9338446" y="486170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자유형 13">
              <a:extLst>
                <a:ext uri="{FF2B5EF4-FFF2-40B4-BE49-F238E27FC236}">
                  <a16:creationId xmlns:a16="http://schemas.microsoft.com/office/drawing/2014/main" id="{9181F490-C7F0-43DF-AAD6-674EB5D455E7}"/>
                </a:ext>
              </a:extLst>
            </p:cNvPr>
            <p:cNvSpPr/>
            <p:nvPr/>
          </p:nvSpPr>
          <p:spPr>
            <a:xfrm>
              <a:off x="9338446" y="404046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7" name="그림 456">
              <a:hlinkClick r:id="rId70"/>
              <a:extLst>
                <a:ext uri="{FF2B5EF4-FFF2-40B4-BE49-F238E27FC236}">
                  <a16:creationId xmlns:a16="http://schemas.microsoft.com/office/drawing/2014/main" id="{92056D33-E016-4DE6-8BDA-BA09644DF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86484" y="4040461"/>
              <a:ext cx="878552" cy="878552"/>
            </a:xfrm>
            <a:prstGeom prst="rect">
              <a:avLst/>
            </a:prstGeom>
          </p:spPr>
        </p:pic>
        <p:sp>
          <p:nvSpPr>
            <p:cNvPr id="458" name="모서리가 둥근 직사각형 10">
              <a:extLst>
                <a:ext uri="{FF2B5EF4-FFF2-40B4-BE49-F238E27FC236}">
                  <a16:creationId xmlns:a16="http://schemas.microsoft.com/office/drawing/2014/main" id="{7969AEAC-FBFA-459B-98C8-A6EC19FD7ACB}"/>
                </a:ext>
              </a:extLst>
            </p:cNvPr>
            <p:cNvSpPr/>
            <p:nvPr/>
          </p:nvSpPr>
          <p:spPr>
            <a:xfrm>
              <a:off x="9337012" y="404046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0" name="그룹 449">
            <a:extLst>
              <a:ext uri="{FF2B5EF4-FFF2-40B4-BE49-F238E27FC236}">
                <a16:creationId xmlns:a16="http://schemas.microsoft.com/office/drawing/2014/main" id="{74112712-5B34-4186-8CEC-6E5853220131}"/>
              </a:ext>
            </a:extLst>
          </p:cNvPr>
          <p:cNvGrpSpPr/>
          <p:nvPr/>
        </p:nvGrpSpPr>
        <p:grpSpPr>
          <a:xfrm>
            <a:off x="2973733" y="5298280"/>
            <a:ext cx="1176062" cy="1159202"/>
            <a:chOff x="9334908" y="4040461"/>
            <a:chExt cx="1176062" cy="1159202"/>
          </a:xfrm>
        </p:grpSpPr>
        <p:sp>
          <p:nvSpPr>
            <p:cNvPr id="451" name="자유형 52">
              <a:extLst>
                <a:ext uri="{FF2B5EF4-FFF2-40B4-BE49-F238E27FC236}">
                  <a16:creationId xmlns:a16="http://schemas.microsoft.com/office/drawing/2014/main" id="{ABC8D599-F0EA-44EF-995F-F2D64DFF65CE}"/>
                </a:ext>
              </a:extLst>
            </p:cNvPr>
            <p:cNvSpPr/>
            <p:nvPr/>
          </p:nvSpPr>
          <p:spPr>
            <a:xfrm>
              <a:off x="9336342" y="4861706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자유형 53">
              <a:extLst>
                <a:ext uri="{FF2B5EF4-FFF2-40B4-BE49-F238E27FC236}">
                  <a16:creationId xmlns:a16="http://schemas.microsoft.com/office/drawing/2014/main" id="{6A5FDD4B-BA33-45F9-BB8F-40263E833A0C}"/>
                </a:ext>
              </a:extLst>
            </p:cNvPr>
            <p:cNvSpPr/>
            <p:nvPr/>
          </p:nvSpPr>
          <p:spPr>
            <a:xfrm>
              <a:off x="9336342" y="404046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3" name="그림 452">
              <a:hlinkClick r:id="rId72"/>
              <a:extLst>
                <a:ext uri="{FF2B5EF4-FFF2-40B4-BE49-F238E27FC236}">
                  <a16:creationId xmlns:a16="http://schemas.microsoft.com/office/drawing/2014/main" id="{40BF6623-8DDA-4C0A-9D88-953BAC7E77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9484380" y="4040463"/>
              <a:ext cx="878552" cy="878552"/>
            </a:xfrm>
            <a:prstGeom prst="rect">
              <a:avLst/>
            </a:prstGeom>
          </p:spPr>
        </p:pic>
        <p:sp>
          <p:nvSpPr>
            <p:cNvPr id="454" name="모서리가 둥근 직사각형 10">
              <a:extLst>
                <a:ext uri="{FF2B5EF4-FFF2-40B4-BE49-F238E27FC236}">
                  <a16:creationId xmlns:a16="http://schemas.microsoft.com/office/drawing/2014/main" id="{B2112B3A-D334-4616-8A63-4026191E065F}"/>
                </a:ext>
              </a:extLst>
            </p:cNvPr>
            <p:cNvSpPr/>
            <p:nvPr/>
          </p:nvSpPr>
          <p:spPr>
            <a:xfrm>
              <a:off x="9334908" y="4040463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7" name="그룹 486">
            <a:extLst>
              <a:ext uri="{FF2B5EF4-FFF2-40B4-BE49-F238E27FC236}">
                <a16:creationId xmlns:a16="http://schemas.microsoft.com/office/drawing/2014/main" id="{1C1F4CFA-34AD-475E-95BF-48D40F9568E4}"/>
              </a:ext>
            </a:extLst>
          </p:cNvPr>
          <p:cNvGrpSpPr/>
          <p:nvPr/>
        </p:nvGrpSpPr>
        <p:grpSpPr>
          <a:xfrm>
            <a:off x="6805715" y="5298281"/>
            <a:ext cx="1177154" cy="1159201"/>
            <a:chOff x="411025" y="5298280"/>
            <a:chExt cx="1177154" cy="1159201"/>
          </a:xfrm>
        </p:grpSpPr>
        <p:sp>
          <p:nvSpPr>
            <p:cNvPr id="512" name="자유형 52">
              <a:extLst>
                <a:ext uri="{FF2B5EF4-FFF2-40B4-BE49-F238E27FC236}">
                  <a16:creationId xmlns:a16="http://schemas.microsoft.com/office/drawing/2014/main" id="{2E47367F-BCEC-451A-9A71-79D9168B432C}"/>
                </a:ext>
              </a:extLst>
            </p:cNvPr>
            <p:cNvSpPr/>
            <p:nvPr/>
          </p:nvSpPr>
          <p:spPr>
            <a:xfrm>
              <a:off x="411025" y="6119524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3" name="자유형 21">
              <a:extLst>
                <a:ext uri="{FF2B5EF4-FFF2-40B4-BE49-F238E27FC236}">
                  <a16:creationId xmlns:a16="http://schemas.microsoft.com/office/drawing/2014/main" id="{5F3207C8-EC85-4022-9687-FFD4F5AA832F}"/>
                </a:ext>
              </a:extLst>
            </p:cNvPr>
            <p:cNvSpPr/>
            <p:nvPr/>
          </p:nvSpPr>
          <p:spPr>
            <a:xfrm>
              <a:off x="411025" y="5298280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4" name="그림 513">
              <a:hlinkClick r:id="rId74"/>
              <a:extLst>
                <a:ext uri="{FF2B5EF4-FFF2-40B4-BE49-F238E27FC236}">
                  <a16:creationId xmlns:a16="http://schemas.microsoft.com/office/drawing/2014/main" id="{5A502270-6E64-423B-A501-3CC463967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063" y="5298281"/>
              <a:ext cx="878552" cy="878552"/>
            </a:xfrm>
            <a:prstGeom prst="rect">
              <a:avLst/>
            </a:prstGeom>
          </p:spPr>
        </p:pic>
        <p:sp>
          <p:nvSpPr>
            <p:cNvPr id="515" name="모서리가 둥근 직사각형 14">
              <a:extLst>
                <a:ext uri="{FF2B5EF4-FFF2-40B4-BE49-F238E27FC236}">
                  <a16:creationId xmlns:a16="http://schemas.microsoft.com/office/drawing/2014/main" id="{4BABD4D6-52DD-45AA-87FF-AF41EB6354A0}"/>
                </a:ext>
              </a:extLst>
            </p:cNvPr>
            <p:cNvSpPr/>
            <p:nvPr/>
          </p:nvSpPr>
          <p:spPr>
            <a:xfrm>
              <a:off x="413551" y="5298281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8" name="그룹 487">
            <a:extLst>
              <a:ext uri="{FF2B5EF4-FFF2-40B4-BE49-F238E27FC236}">
                <a16:creationId xmlns:a16="http://schemas.microsoft.com/office/drawing/2014/main" id="{4886D6A6-BE13-4309-90EA-344C9DCCB207}"/>
              </a:ext>
            </a:extLst>
          </p:cNvPr>
          <p:cNvGrpSpPr/>
          <p:nvPr/>
        </p:nvGrpSpPr>
        <p:grpSpPr>
          <a:xfrm>
            <a:off x="9357399" y="5298280"/>
            <a:ext cx="1177154" cy="1159202"/>
            <a:chOff x="1671681" y="5298280"/>
            <a:chExt cx="1177154" cy="1159202"/>
          </a:xfrm>
        </p:grpSpPr>
        <p:sp>
          <p:nvSpPr>
            <p:cNvPr id="508" name="자유형 16">
              <a:extLst>
                <a:ext uri="{FF2B5EF4-FFF2-40B4-BE49-F238E27FC236}">
                  <a16:creationId xmlns:a16="http://schemas.microsoft.com/office/drawing/2014/main" id="{C55BF274-EF63-4961-BBE4-E909989730FF}"/>
                </a:ext>
              </a:extLst>
            </p:cNvPr>
            <p:cNvSpPr/>
            <p:nvPr/>
          </p:nvSpPr>
          <p:spPr>
            <a:xfrm>
              <a:off x="1671681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자유형 29">
              <a:extLst>
                <a:ext uri="{FF2B5EF4-FFF2-40B4-BE49-F238E27FC236}">
                  <a16:creationId xmlns:a16="http://schemas.microsoft.com/office/drawing/2014/main" id="{9B40718F-EEA1-45C0-825D-D0ED344A0D18}"/>
                </a:ext>
              </a:extLst>
            </p:cNvPr>
            <p:cNvSpPr/>
            <p:nvPr/>
          </p:nvSpPr>
          <p:spPr>
            <a:xfrm>
              <a:off x="1671681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0" name="그림 509">
              <a:hlinkClick r:id="rId76"/>
              <a:extLst>
                <a:ext uri="{FF2B5EF4-FFF2-40B4-BE49-F238E27FC236}">
                  <a16:creationId xmlns:a16="http://schemas.microsoft.com/office/drawing/2014/main" id="{FA1A57DC-52AE-44FD-8EAC-DC58E0A7A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19719" y="5298282"/>
              <a:ext cx="878552" cy="878552"/>
            </a:xfrm>
            <a:prstGeom prst="rect">
              <a:avLst/>
            </a:prstGeom>
          </p:spPr>
        </p:pic>
        <p:sp>
          <p:nvSpPr>
            <p:cNvPr id="511" name="모서리가 둥근 직사각형 18">
              <a:extLst>
                <a:ext uri="{FF2B5EF4-FFF2-40B4-BE49-F238E27FC236}">
                  <a16:creationId xmlns:a16="http://schemas.microsoft.com/office/drawing/2014/main" id="{CD764BA4-7E49-4873-9CD0-347513C9242F}"/>
                </a:ext>
              </a:extLst>
            </p:cNvPr>
            <p:cNvSpPr/>
            <p:nvPr/>
          </p:nvSpPr>
          <p:spPr>
            <a:xfrm>
              <a:off x="1674207" y="529828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8D38A5A-784B-4408-9198-18CFB082DF4F}"/>
              </a:ext>
            </a:extLst>
          </p:cNvPr>
          <p:cNvGrpSpPr/>
          <p:nvPr/>
        </p:nvGrpSpPr>
        <p:grpSpPr>
          <a:xfrm>
            <a:off x="5524175" y="5298280"/>
            <a:ext cx="1178432" cy="1159202"/>
            <a:chOff x="5519879" y="5298280"/>
            <a:chExt cx="1178432" cy="1159202"/>
          </a:xfrm>
        </p:grpSpPr>
        <p:sp>
          <p:nvSpPr>
            <p:cNvPr id="489" name="자유형 40">
              <a:extLst>
                <a:ext uri="{FF2B5EF4-FFF2-40B4-BE49-F238E27FC236}">
                  <a16:creationId xmlns:a16="http://schemas.microsoft.com/office/drawing/2014/main" id="{8EE30FD3-4749-40F5-A8D3-9A9E4B5353F2}"/>
                </a:ext>
              </a:extLst>
            </p:cNvPr>
            <p:cNvSpPr/>
            <p:nvPr/>
          </p:nvSpPr>
          <p:spPr>
            <a:xfrm>
              <a:off x="5523683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자유형 25">
              <a:extLst>
                <a:ext uri="{FF2B5EF4-FFF2-40B4-BE49-F238E27FC236}">
                  <a16:creationId xmlns:a16="http://schemas.microsoft.com/office/drawing/2014/main" id="{4D1310D0-3F95-41BA-9C9A-3F7B588869B2}"/>
                </a:ext>
              </a:extLst>
            </p:cNvPr>
            <p:cNvSpPr/>
            <p:nvPr/>
          </p:nvSpPr>
          <p:spPr>
            <a:xfrm>
              <a:off x="5523683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1" name="그림 490">
              <a:hlinkClick r:id="rId78"/>
              <a:extLst>
                <a:ext uri="{FF2B5EF4-FFF2-40B4-BE49-F238E27FC236}">
                  <a16:creationId xmlns:a16="http://schemas.microsoft.com/office/drawing/2014/main" id="{21678748-79AC-4E2C-8719-228CF7FEA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1721" y="5298282"/>
              <a:ext cx="878552" cy="878552"/>
            </a:xfrm>
            <a:prstGeom prst="rect">
              <a:avLst/>
            </a:prstGeom>
          </p:spPr>
        </p:pic>
        <p:sp>
          <p:nvSpPr>
            <p:cNvPr id="492" name="모서리가 둥근 직사각형 54">
              <a:extLst>
                <a:ext uri="{FF2B5EF4-FFF2-40B4-BE49-F238E27FC236}">
                  <a16:creationId xmlns:a16="http://schemas.microsoft.com/office/drawing/2014/main" id="{A6EFEB9F-312C-44E3-86E5-1C704CD19D9B}"/>
                </a:ext>
              </a:extLst>
            </p:cNvPr>
            <p:cNvSpPr/>
            <p:nvPr/>
          </p:nvSpPr>
          <p:spPr>
            <a:xfrm>
              <a:off x="5519879" y="5298280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3F7B1E9-E438-4CAC-BC64-E8F46011E697}"/>
              </a:ext>
            </a:extLst>
          </p:cNvPr>
          <p:cNvGrpSpPr/>
          <p:nvPr/>
        </p:nvGrpSpPr>
        <p:grpSpPr>
          <a:xfrm>
            <a:off x="4248812" y="5298281"/>
            <a:ext cx="1174628" cy="1159201"/>
            <a:chOff x="4251048" y="5298281"/>
            <a:chExt cx="1174628" cy="1159201"/>
          </a:xfrm>
        </p:grpSpPr>
        <p:sp>
          <p:nvSpPr>
            <p:cNvPr id="493" name="자유형 52">
              <a:extLst>
                <a:ext uri="{FF2B5EF4-FFF2-40B4-BE49-F238E27FC236}">
                  <a16:creationId xmlns:a16="http://schemas.microsoft.com/office/drawing/2014/main" id="{9F90F2AA-F01E-494D-B6B8-ACD8BA8365D6}"/>
                </a:ext>
              </a:extLst>
            </p:cNvPr>
            <p:cNvSpPr/>
            <p:nvPr/>
          </p:nvSpPr>
          <p:spPr>
            <a:xfrm>
              <a:off x="4251048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SBP-156KMW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4" name="자유형 17">
              <a:extLst>
                <a:ext uri="{FF2B5EF4-FFF2-40B4-BE49-F238E27FC236}">
                  <a16:creationId xmlns:a16="http://schemas.microsoft.com/office/drawing/2014/main" id="{119DBBD5-A95F-48EE-9687-0D49D9D34285}"/>
                </a:ext>
              </a:extLst>
            </p:cNvPr>
            <p:cNvSpPr/>
            <p:nvPr/>
          </p:nvSpPr>
          <p:spPr>
            <a:xfrm>
              <a:off x="4251048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모서리가 둥근 직사각형 18">
              <a:extLst>
                <a:ext uri="{FF2B5EF4-FFF2-40B4-BE49-F238E27FC236}">
                  <a16:creationId xmlns:a16="http://schemas.microsoft.com/office/drawing/2014/main" id="{63557588-525C-48CA-BEEB-FA65DCE52F48}"/>
                </a:ext>
              </a:extLst>
            </p:cNvPr>
            <p:cNvSpPr/>
            <p:nvPr/>
          </p:nvSpPr>
          <p:spPr>
            <a:xfrm>
              <a:off x="4251048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6" name="그림 495">
              <a:hlinkClick r:id="rId80"/>
              <a:extLst>
                <a:ext uri="{FF2B5EF4-FFF2-40B4-BE49-F238E27FC236}">
                  <a16:creationId xmlns:a16="http://schemas.microsoft.com/office/drawing/2014/main" id="{0A4E045E-5547-4198-AA89-72A701633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02" t="-7502" r="-7502" b="-7502"/>
            <a:stretch/>
          </p:blipFill>
          <p:spPr>
            <a:xfrm>
              <a:off x="4399086" y="5298282"/>
              <a:ext cx="878552" cy="878552"/>
            </a:xfrm>
            <a:prstGeom prst="rect">
              <a:avLst/>
            </a:prstGeom>
          </p:spPr>
        </p:pic>
      </p:grpSp>
      <p:grpSp>
        <p:nvGrpSpPr>
          <p:cNvPr id="497" name="그룹 496">
            <a:extLst>
              <a:ext uri="{FF2B5EF4-FFF2-40B4-BE49-F238E27FC236}">
                <a16:creationId xmlns:a16="http://schemas.microsoft.com/office/drawing/2014/main" id="{B85D9E73-34B7-46CA-A82A-D1F7B14CBD4F}"/>
              </a:ext>
            </a:extLst>
          </p:cNvPr>
          <p:cNvGrpSpPr/>
          <p:nvPr/>
        </p:nvGrpSpPr>
        <p:grpSpPr>
          <a:xfrm>
            <a:off x="8055070" y="5298281"/>
            <a:ext cx="1203228" cy="1159201"/>
            <a:chOff x="2926564" y="5298281"/>
            <a:chExt cx="1203228" cy="1159201"/>
          </a:xfrm>
        </p:grpSpPr>
        <p:sp>
          <p:nvSpPr>
            <p:cNvPr id="498" name="자유형 29">
              <a:extLst>
                <a:ext uri="{FF2B5EF4-FFF2-40B4-BE49-F238E27FC236}">
                  <a16:creationId xmlns:a16="http://schemas.microsoft.com/office/drawing/2014/main" id="{26B39C05-27A4-405D-A51F-6987A827F578}"/>
                </a:ext>
              </a:extLst>
            </p:cNvPr>
            <p:cNvSpPr/>
            <p:nvPr/>
          </p:nvSpPr>
          <p:spPr>
            <a:xfrm>
              <a:off x="2953270" y="5298281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9" name="자유형 16">
              <a:extLst>
                <a:ext uri="{FF2B5EF4-FFF2-40B4-BE49-F238E27FC236}">
                  <a16:creationId xmlns:a16="http://schemas.microsoft.com/office/drawing/2014/main" id="{0B1FACB7-BCA9-4983-B62E-BE0BBC201A08}"/>
                </a:ext>
              </a:extLst>
            </p:cNvPr>
            <p:cNvSpPr/>
            <p:nvPr/>
          </p:nvSpPr>
          <p:spPr>
            <a:xfrm>
              <a:off x="2953270" y="6119525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0" name="그림 499">
              <a:hlinkClick r:id="rId82"/>
              <a:extLst>
                <a:ext uri="{FF2B5EF4-FFF2-40B4-BE49-F238E27FC236}">
                  <a16:creationId xmlns:a16="http://schemas.microsoft.com/office/drawing/2014/main" id="{DE440886-E18F-41BE-8C92-6579CCC99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555" t="-8555" r="-8555" b="-8555"/>
            <a:stretch/>
          </p:blipFill>
          <p:spPr>
            <a:xfrm>
              <a:off x="3101308" y="5298282"/>
              <a:ext cx="878552" cy="878552"/>
            </a:xfrm>
            <a:prstGeom prst="rect">
              <a:avLst/>
            </a:prstGeom>
          </p:spPr>
        </p:pic>
        <p:sp>
          <p:nvSpPr>
            <p:cNvPr id="501" name="모서리가 둥근 직사각형 30">
              <a:extLst>
                <a:ext uri="{FF2B5EF4-FFF2-40B4-BE49-F238E27FC236}">
                  <a16:creationId xmlns:a16="http://schemas.microsoft.com/office/drawing/2014/main" id="{1C011CAA-59B1-4CFF-9244-AA3E59B67F8F}"/>
                </a:ext>
              </a:extLst>
            </p:cNvPr>
            <p:cNvSpPr/>
            <p:nvPr/>
          </p:nvSpPr>
          <p:spPr>
            <a:xfrm>
              <a:off x="2955164" y="5298282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2" name="그룹 501">
              <a:extLst>
                <a:ext uri="{FF2B5EF4-FFF2-40B4-BE49-F238E27FC236}">
                  <a16:creationId xmlns:a16="http://schemas.microsoft.com/office/drawing/2014/main" id="{952F6E80-BB03-41C1-AA98-5CD009D0C6B3}"/>
                </a:ext>
              </a:extLst>
            </p:cNvPr>
            <p:cNvGrpSpPr/>
            <p:nvPr/>
          </p:nvGrpSpPr>
          <p:grpSpPr>
            <a:xfrm>
              <a:off x="2926564" y="5298420"/>
              <a:ext cx="335348" cy="172453"/>
              <a:chOff x="1657399" y="3924198"/>
              <a:chExt cx="335348" cy="172453"/>
            </a:xfrm>
          </p:grpSpPr>
          <p:grpSp>
            <p:nvGrpSpPr>
              <p:cNvPr id="504" name="그룹 503">
                <a:extLst>
                  <a:ext uri="{FF2B5EF4-FFF2-40B4-BE49-F238E27FC236}">
                    <a16:creationId xmlns:a16="http://schemas.microsoft.com/office/drawing/2014/main" id="{9F8F7DA6-0C2B-4A49-86E3-1696E97653FE}"/>
                  </a:ext>
                </a:extLst>
              </p:cNvPr>
              <p:cNvGrpSpPr/>
              <p:nvPr/>
            </p:nvGrpSpPr>
            <p:grpSpPr>
              <a:xfrm>
                <a:off x="1683045" y="3924198"/>
                <a:ext cx="284057" cy="157608"/>
                <a:chOff x="1683163" y="4040459"/>
                <a:chExt cx="284057" cy="157608"/>
              </a:xfrm>
            </p:grpSpPr>
            <p:sp>
              <p:nvSpPr>
                <p:cNvPr id="506" name="직사각형 505">
                  <a:extLst>
                    <a:ext uri="{FF2B5EF4-FFF2-40B4-BE49-F238E27FC236}">
                      <a16:creationId xmlns:a16="http://schemas.microsoft.com/office/drawing/2014/main" id="{A7F322DE-1741-471A-A2F7-A1C355EDBFCF}"/>
                    </a:ext>
                  </a:extLst>
                </p:cNvPr>
                <p:cNvSpPr/>
                <p:nvPr/>
              </p:nvSpPr>
              <p:spPr>
                <a:xfrm>
                  <a:off x="1683163" y="4040459"/>
                  <a:ext cx="284057" cy="1576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altLang="ko-KR" sz="900">
                      <a:solidFill>
                        <a:srgbClr val="6464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7" name="사각형: 둥근 모서리 506">
                  <a:extLst>
                    <a:ext uri="{FF2B5EF4-FFF2-40B4-BE49-F238E27FC236}">
                      <a16:creationId xmlns:a16="http://schemas.microsoft.com/office/drawing/2014/main" id="{0DEF4649-8B4E-498B-975D-928CFD4430BE}"/>
                    </a:ext>
                  </a:extLst>
                </p:cNvPr>
                <p:cNvSpPr/>
                <p:nvPr/>
              </p:nvSpPr>
              <p:spPr>
                <a:xfrm>
                  <a:off x="1716694" y="4073237"/>
                  <a:ext cx="216759" cy="111858"/>
                </a:xfrm>
                <a:prstGeom prst="roundRect">
                  <a:avLst>
                    <a:gd name="adj" fmla="val 19396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900" dirty="0">
                    <a:solidFill>
                      <a:srgbClr val="6464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5" name="TextBox 504">
                <a:extLst>
                  <a:ext uri="{FF2B5EF4-FFF2-40B4-BE49-F238E27FC236}">
                    <a16:creationId xmlns:a16="http://schemas.microsoft.com/office/drawing/2014/main" id="{9B6DCEFE-11A1-4279-BD31-4BD2EE99DF9F}"/>
                  </a:ext>
                </a:extLst>
              </p:cNvPr>
              <p:cNvSpPr txBox="1"/>
              <p:nvPr/>
            </p:nvSpPr>
            <p:spPr>
              <a:xfrm>
                <a:off x="1657399" y="3927374"/>
                <a:ext cx="33534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endParaRPr lang="ko-KR" altLang="en-US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3" name="직사각형 502">
              <a:extLst>
                <a:ext uri="{FF2B5EF4-FFF2-40B4-BE49-F238E27FC236}">
                  <a16:creationId xmlns:a16="http://schemas.microsoft.com/office/drawing/2014/main" id="{536EA291-DEE0-47F8-AD6D-FD625C7B8604}"/>
                </a:ext>
              </a:extLst>
            </p:cNvPr>
            <p:cNvSpPr/>
            <p:nvPr/>
          </p:nvSpPr>
          <p:spPr>
            <a:xfrm>
              <a:off x="2955164" y="5298282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0" name="TextBox 539">
            <a:extLst>
              <a:ext uri="{FF2B5EF4-FFF2-40B4-BE49-F238E27FC236}">
                <a16:creationId xmlns:a16="http://schemas.microsoft.com/office/drawing/2014/main" id="{7CAD9E53-9D89-46AD-9A0D-EC8C73354FC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304" name="자유형: 도형 303">
            <a:extLst>
              <a:ext uri="{FF2B5EF4-FFF2-40B4-BE49-F238E27FC236}">
                <a16:creationId xmlns:a16="http://schemas.microsoft.com/office/drawing/2014/main" id="{BB226B20-CAC6-422C-AF23-70F531255280}"/>
              </a:ext>
            </a:extLst>
          </p:cNvPr>
          <p:cNvSpPr/>
          <p:nvPr/>
        </p:nvSpPr>
        <p:spPr>
          <a:xfrm>
            <a:off x="365539" y="1468441"/>
            <a:ext cx="11480657" cy="5039463"/>
          </a:xfrm>
          <a:custGeom>
            <a:avLst/>
            <a:gdLst>
              <a:gd name="connsiteX0" fmla="*/ 3873743 w 11480657"/>
              <a:gd name="connsiteY0" fmla="*/ 0 h 5039463"/>
              <a:gd name="connsiteX1" fmla="*/ 11432033 w 11480657"/>
              <a:gd name="connsiteY1" fmla="*/ 0 h 5039463"/>
              <a:gd name="connsiteX2" fmla="*/ 11480657 w 11480657"/>
              <a:gd name="connsiteY2" fmla="*/ 48624 h 5039463"/>
              <a:gd name="connsiteX3" fmla="*/ 11480657 w 11480657"/>
              <a:gd name="connsiteY3" fmla="*/ 1306224 h 5039463"/>
              <a:gd name="connsiteX4" fmla="*/ 11480657 w 11480657"/>
              <a:gd name="connsiteY4" fmla="*/ 1647943 h 5039463"/>
              <a:gd name="connsiteX5" fmla="*/ 11480657 w 11480657"/>
              <a:gd name="connsiteY5" fmla="*/ 3734082 h 5039463"/>
              <a:gd name="connsiteX6" fmla="*/ 11435324 w 11480657"/>
              <a:gd name="connsiteY6" fmla="*/ 3779415 h 5039463"/>
              <a:gd name="connsiteX7" fmla="*/ 10371181 w 11480657"/>
              <a:gd name="connsiteY7" fmla="*/ 3779415 h 5039463"/>
              <a:gd name="connsiteX8" fmla="*/ 10371181 w 11480657"/>
              <a:gd name="connsiteY8" fmla="*/ 3779956 h 5039463"/>
              <a:gd name="connsiteX9" fmla="*/ 10274815 w 11480657"/>
              <a:gd name="connsiteY9" fmla="*/ 3779956 h 5039463"/>
              <a:gd name="connsiteX10" fmla="*/ 10223800 w 11480657"/>
              <a:gd name="connsiteY10" fmla="*/ 3830971 h 5039463"/>
              <a:gd name="connsiteX11" fmla="*/ 10223800 w 11480657"/>
              <a:gd name="connsiteY11" fmla="*/ 3968505 h 5039463"/>
              <a:gd name="connsiteX12" fmla="*/ 10223143 w 11480657"/>
              <a:gd name="connsiteY12" fmla="*/ 3968505 h 5039463"/>
              <a:gd name="connsiteX13" fmla="*/ 10223143 w 11480657"/>
              <a:gd name="connsiteY13" fmla="*/ 4988448 h 5039463"/>
              <a:gd name="connsiteX14" fmla="*/ 10172128 w 11480657"/>
              <a:gd name="connsiteY14" fmla="*/ 5039463 h 5039463"/>
              <a:gd name="connsiteX15" fmla="*/ 8878140 w 11480657"/>
              <a:gd name="connsiteY15" fmla="*/ 5039463 h 5039463"/>
              <a:gd name="connsiteX16" fmla="*/ 8878135 w 11480657"/>
              <a:gd name="connsiteY16" fmla="*/ 5039462 h 5039463"/>
              <a:gd name="connsiteX17" fmla="*/ 6361101 w 11480657"/>
              <a:gd name="connsiteY17" fmla="*/ 5039462 h 5039463"/>
              <a:gd name="connsiteX18" fmla="*/ 6361098 w 11480657"/>
              <a:gd name="connsiteY18" fmla="*/ 5039463 h 5039463"/>
              <a:gd name="connsiteX19" fmla="*/ 5064290 w 11480657"/>
              <a:gd name="connsiteY19" fmla="*/ 5039463 h 5039463"/>
              <a:gd name="connsiteX20" fmla="*/ 5030361 w 11480657"/>
              <a:gd name="connsiteY20" fmla="*/ 5039463 h 5039463"/>
              <a:gd name="connsiteX21" fmla="*/ 3786016 w 11480657"/>
              <a:gd name="connsiteY21" fmla="*/ 5039463 h 5039463"/>
              <a:gd name="connsiteX22" fmla="*/ 3546752 w 11480657"/>
              <a:gd name="connsiteY22" fmla="*/ 5039463 h 5039463"/>
              <a:gd name="connsiteX23" fmla="*/ 2488961 w 11480657"/>
              <a:gd name="connsiteY23" fmla="*/ 5039463 h 5039463"/>
              <a:gd name="connsiteX24" fmla="*/ 1936618 w 11480657"/>
              <a:gd name="connsiteY24" fmla="*/ 5039463 h 5039463"/>
              <a:gd name="connsiteX25" fmla="*/ 44518 w 11480657"/>
              <a:gd name="connsiteY25" fmla="*/ 5039463 h 5039463"/>
              <a:gd name="connsiteX26" fmla="*/ 0 w 11480657"/>
              <a:gd name="connsiteY26" fmla="*/ 4994945 h 5039463"/>
              <a:gd name="connsiteX27" fmla="*/ 0 w 11480657"/>
              <a:gd name="connsiteY27" fmla="*/ 3734082 h 5039463"/>
              <a:gd name="connsiteX28" fmla="*/ 0 w 11480657"/>
              <a:gd name="connsiteY28" fmla="*/ 3387414 h 5039463"/>
              <a:gd name="connsiteX29" fmla="*/ 0 w 11480657"/>
              <a:gd name="connsiteY29" fmla="*/ 1306224 h 5039463"/>
              <a:gd name="connsiteX30" fmla="*/ 45333 w 11480657"/>
              <a:gd name="connsiteY30" fmla="*/ 1260891 h 5039463"/>
              <a:gd name="connsiteX31" fmla="*/ 1347260 w 11480657"/>
              <a:gd name="connsiteY31" fmla="*/ 1260891 h 5039463"/>
              <a:gd name="connsiteX32" fmla="*/ 1354318 w 11480657"/>
              <a:gd name="connsiteY32" fmla="*/ 1262316 h 5039463"/>
              <a:gd name="connsiteX33" fmla="*/ 3765949 w 11480657"/>
              <a:gd name="connsiteY33" fmla="*/ 1262316 h 5039463"/>
              <a:gd name="connsiteX34" fmla="*/ 3826873 w 11480657"/>
              <a:gd name="connsiteY34" fmla="*/ 1201392 h 5039463"/>
              <a:gd name="connsiteX35" fmla="*/ 3826873 w 11480657"/>
              <a:gd name="connsiteY35" fmla="*/ 39941 h 5039463"/>
              <a:gd name="connsiteX36" fmla="*/ 3828941 w 11480657"/>
              <a:gd name="connsiteY36" fmla="*/ 29697 h 5039463"/>
              <a:gd name="connsiteX37" fmla="*/ 3873743 w 11480657"/>
              <a:gd name="connsiteY37" fmla="*/ 0 h 503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480657" h="5039463">
                <a:moveTo>
                  <a:pt x="3873743" y="0"/>
                </a:moveTo>
                <a:lnTo>
                  <a:pt x="11432033" y="0"/>
                </a:lnTo>
                <a:cubicBezTo>
                  <a:pt x="11458887" y="0"/>
                  <a:pt x="11480657" y="21770"/>
                  <a:pt x="11480657" y="48624"/>
                </a:cubicBezTo>
                <a:lnTo>
                  <a:pt x="11480657" y="1306224"/>
                </a:lnTo>
                <a:lnTo>
                  <a:pt x="11480657" y="1647943"/>
                </a:lnTo>
                <a:lnTo>
                  <a:pt x="11480657" y="3734082"/>
                </a:lnTo>
                <a:cubicBezTo>
                  <a:pt x="11480657" y="3759119"/>
                  <a:pt x="11460361" y="3779415"/>
                  <a:pt x="11435324" y="3779415"/>
                </a:cubicBezTo>
                <a:lnTo>
                  <a:pt x="10371181" y="3779415"/>
                </a:lnTo>
                <a:lnTo>
                  <a:pt x="10371181" y="3779956"/>
                </a:lnTo>
                <a:lnTo>
                  <a:pt x="10274815" y="3779956"/>
                </a:lnTo>
                <a:cubicBezTo>
                  <a:pt x="10246640" y="3779956"/>
                  <a:pt x="10223800" y="3802796"/>
                  <a:pt x="10223800" y="3830971"/>
                </a:cubicBezTo>
                <a:lnTo>
                  <a:pt x="10223800" y="3968505"/>
                </a:lnTo>
                <a:lnTo>
                  <a:pt x="10223143" y="3968505"/>
                </a:lnTo>
                <a:lnTo>
                  <a:pt x="10223143" y="4988448"/>
                </a:lnTo>
                <a:cubicBezTo>
                  <a:pt x="10223143" y="5016623"/>
                  <a:pt x="10200303" y="5039463"/>
                  <a:pt x="10172128" y="5039463"/>
                </a:cubicBezTo>
                <a:lnTo>
                  <a:pt x="8878140" y="5039463"/>
                </a:lnTo>
                <a:lnTo>
                  <a:pt x="8878135" y="5039462"/>
                </a:lnTo>
                <a:lnTo>
                  <a:pt x="6361101" y="5039462"/>
                </a:lnTo>
                <a:lnTo>
                  <a:pt x="6361098" y="5039463"/>
                </a:lnTo>
                <a:lnTo>
                  <a:pt x="5064290" y="5039463"/>
                </a:lnTo>
                <a:lnTo>
                  <a:pt x="5030361" y="5039463"/>
                </a:lnTo>
                <a:lnTo>
                  <a:pt x="3786016" y="5039463"/>
                </a:lnTo>
                <a:lnTo>
                  <a:pt x="3546752" y="5039463"/>
                </a:lnTo>
                <a:lnTo>
                  <a:pt x="2488961" y="5039463"/>
                </a:lnTo>
                <a:lnTo>
                  <a:pt x="1936618" y="5039463"/>
                </a:lnTo>
                <a:lnTo>
                  <a:pt x="44518" y="5039463"/>
                </a:lnTo>
                <a:cubicBezTo>
                  <a:pt x="19931" y="5039463"/>
                  <a:pt x="0" y="5019532"/>
                  <a:pt x="0" y="4994945"/>
                </a:cubicBezTo>
                <a:lnTo>
                  <a:pt x="0" y="3734082"/>
                </a:lnTo>
                <a:lnTo>
                  <a:pt x="0" y="3387414"/>
                </a:lnTo>
                <a:lnTo>
                  <a:pt x="0" y="1306224"/>
                </a:lnTo>
                <a:cubicBezTo>
                  <a:pt x="0" y="1281187"/>
                  <a:pt x="20296" y="1260891"/>
                  <a:pt x="45333" y="1260891"/>
                </a:cubicBezTo>
                <a:lnTo>
                  <a:pt x="1347260" y="1260891"/>
                </a:lnTo>
                <a:lnTo>
                  <a:pt x="1354318" y="1262316"/>
                </a:lnTo>
                <a:lnTo>
                  <a:pt x="3765949" y="1262316"/>
                </a:lnTo>
                <a:cubicBezTo>
                  <a:pt x="3799597" y="1262316"/>
                  <a:pt x="3826873" y="1235039"/>
                  <a:pt x="3826873" y="1201392"/>
                </a:cubicBezTo>
                <a:lnTo>
                  <a:pt x="3826873" y="39941"/>
                </a:lnTo>
                <a:lnTo>
                  <a:pt x="3828941" y="29697"/>
                </a:lnTo>
                <a:cubicBezTo>
                  <a:pt x="3836323" y="12246"/>
                  <a:pt x="3853603" y="0"/>
                  <a:pt x="3873743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6D846EAA-FC0E-4221-BCCC-75E54CF977D5}"/>
              </a:ext>
            </a:extLst>
          </p:cNvPr>
          <p:cNvGrpSpPr/>
          <p:nvPr/>
        </p:nvGrpSpPr>
        <p:grpSpPr>
          <a:xfrm>
            <a:off x="1674655" y="2777514"/>
            <a:ext cx="1203228" cy="1159201"/>
            <a:chOff x="6755263" y="1520823"/>
            <a:chExt cx="1203228" cy="1159201"/>
          </a:xfrm>
        </p:grpSpPr>
        <p:sp>
          <p:nvSpPr>
            <p:cNvPr id="299" name="자유형 29">
              <a:extLst>
                <a:ext uri="{FF2B5EF4-FFF2-40B4-BE49-F238E27FC236}">
                  <a16:creationId xmlns:a16="http://schemas.microsoft.com/office/drawing/2014/main" id="{AD2E914A-EBD0-442B-93AA-673855C8290C}"/>
                </a:ext>
              </a:extLst>
            </p:cNvPr>
            <p:cNvSpPr/>
            <p:nvPr/>
          </p:nvSpPr>
          <p:spPr>
            <a:xfrm>
              <a:off x="6781969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자유형 16">
              <a:extLst>
                <a:ext uri="{FF2B5EF4-FFF2-40B4-BE49-F238E27FC236}">
                  <a16:creationId xmlns:a16="http://schemas.microsoft.com/office/drawing/2014/main" id="{B715614F-EA67-4AD4-8C56-A9E57A863621}"/>
                </a:ext>
              </a:extLst>
            </p:cNvPr>
            <p:cNvSpPr/>
            <p:nvPr/>
          </p:nvSpPr>
          <p:spPr>
            <a:xfrm>
              <a:off x="6781969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Pipe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SBP-C35H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1" name="그림 300">
              <a:extLst>
                <a:ext uri="{FF2B5EF4-FFF2-40B4-BE49-F238E27FC236}">
                  <a16:creationId xmlns:a16="http://schemas.microsoft.com/office/drawing/2014/main" id="{1E820883-F416-4B4E-B1A3-A2FAECDE9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0007" y="1520824"/>
              <a:ext cx="878552" cy="878552"/>
            </a:xfrm>
            <a:prstGeom prst="rect">
              <a:avLst/>
            </a:prstGeom>
          </p:spPr>
        </p:pic>
        <p:sp>
          <p:nvSpPr>
            <p:cNvPr id="302" name="모서리가 둥근 직사각형 30">
              <a:extLst>
                <a:ext uri="{FF2B5EF4-FFF2-40B4-BE49-F238E27FC236}">
                  <a16:creationId xmlns:a16="http://schemas.microsoft.com/office/drawing/2014/main" id="{B29DE605-4BA7-49A8-9940-54074A51F61D}"/>
                </a:ext>
              </a:extLst>
            </p:cNvPr>
            <p:cNvSpPr/>
            <p:nvPr/>
          </p:nvSpPr>
          <p:spPr>
            <a:xfrm>
              <a:off x="6783863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F693457F-B75C-4FC2-AE14-0905153E006F}"/>
                </a:ext>
              </a:extLst>
            </p:cNvPr>
            <p:cNvSpPr/>
            <p:nvPr/>
          </p:nvSpPr>
          <p:spPr>
            <a:xfrm>
              <a:off x="6780909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사각형: 둥근 모서리 304">
              <a:extLst>
                <a:ext uri="{FF2B5EF4-FFF2-40B4-BE49-F238E27FC236}">
                  <a16:creationId xmlns:a16="http://schemas.microsoft.com/office/drawing/2014/main" id="{0ADC3FA9-316F-49C2-B161-27AEA7A6095B}"/>
                </a:ext>
              </a:extLst>
            </p:cNvPr>
            <p:cNvSpPr/>
            <p:nvPr/>
          </p:nvSpPr>
          <p:spPr>
            <a:xfrm>
              <a:off x="6814440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6A1F1802-0F90-4634-9B4F-602D039527CC}"/>
                </a:ext>
              </a:extLst>
            </p:cNvPr>
            <p:cNvSpPr txBox="1"/>
            <p:nvPr/>
          </p:nvSpPr>
          <p:spPr>
            <a:xfrm>
              <a:off x="6755263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직사각형 306">
              <a:extLst>
                <a:ext uri="{FF2B5EF4-FFF2-40B4-BE49-F238E27FC236}">
                  <a16:creationId xmlns:a16="http://schemas.microsoft.com/office/drawing/2014/main" id="{79041B3F-CC44-45C9-BDB3-965B5FA7B799}"/>
                </a:ext>
              </a:extLst>
            </p:cNvPr>
            <p:cNvSpPr/>
            <p:nvPr/>
          </p:nvSpPr>
          <p:spPr>
            <a:xfrm>
              <a:off x="6783863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8" name="그룹 307">
            <a:extLst>
              <a:ext uri="{FF2B5EF4-FFF2-40B4-BE49-F238E27FC236}">
                <a16:creationId xmlns:a16="http://schemas.microsoft.com/office/drawing/2014/main" id="{51E76EF6-681E-4147-BE04-EBAB02A715CD}"/>
              </a:ext>
            </a:extLst>
          </p:cNvPr>
          <p:cNvGrpSpPr/>
          <p:nvPr/>
        </p:nvGrpSpPr>
        <p:grpSpPr>
          <a:xfrm>
            <a:off x="387512" y="2777514"/>
            <a:ext cx="1203228" cy="1159201"/>
            <a:chOff x="8030442" y="1520823"/>
            <a:chExt cx="1203228" cy="1159201"/>
          </a:xfrm>
        </p:grpSpPr>
        <p:sp>
          <p:nvSpPr>
            <p:cNvPr id="309" name="자유형 29">
              <a:extLst>
                <a:ext uri="{FF2B5EF4-FFF2-40B4-BE49-F238E27FC236}">
                  <a16:creationId xmlns:a16="http://schemas.microsoft.com/office/drawing/2014/main" id="{CE642E33-8C04-48EE-84F2-8D5CF1E4EA6B}"/>
                </a:ext>
              </a:extLst>
            </p:cNvPr>
            <p:cNvSpPr/>
            <p:nvPr/>
          </p:nvSpPr>
          <p:spPr>
            <a:xfrm>
              <a:off x="8057148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자유형 16">
              <a:extLst>
                <a:ext uri="{FF2B5EF4-FFF2-40B4-BE49-F238E27FC236}">
                  <a16:creationId xmlns:a16="http://schemas.microsoft.com/office/drawing/2014/main" id="{5972C22A-4031-447C-AD59-1BF79291BB3E}"/>
                </a:ext>
              </a:extLst>
            </p:cNvPr>
            <p:cNvSpPr/>
            <p:nvPr/>
          </p:nvSpPr>
          <p:spPr>
            <a:xfrm>
              <a:off x="8057148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SBP-C15NP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1" name="그림 310">
              <a:extLst>
                <a:ext uri="{FF2B5EF4-FFF2-40B4-BE49-F238E27FC236}">
                  <a16:creationId xmlns:a16="http://schemas.microsoft.com/office/drawing/2014/main" id="{02B2CDE9-C0CF-4ED6-B081-D6DCA040E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5186" y="1520824"/>
              <a:ext cx="878552" cy="878552"/>
            </a:xfrm>
            <a:prstGeom prst="rect">
              <a:avLst/>
            </a:prstGeom>
          </p:spPr>
        </p:pic>
        <p:sp>
          <p:nvSpPr>
            <p:cNvPr id="312" name="모서리가 둥근 직사각형 30">
              <a:extLst>
                <a:ext uri="{FF2B5EF4-FFF2-40B4-BE49-F238E27FC236}">
                  <a16:creationId xmlns:a16="http://schemas.microsoft.com/office/drawing/2014/main" id="{3D453980-3AB7-499B-80C3-B9ADA5B94043}"/>
                </a:ext>
              </a:extLst>
            </p:cNvPr>
            <p:cNvSpPr/>
            <p:nvPr/>
          </p:nvSpPr>
          <p:spPr>
            <a:xfrm>
              <a:off x="8059042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직사각형 312">
              <a:extLst>
                <a:ext uri="{FF2B5EF4-FFF2-40B4-BE49-F238E27FC236}">
                  <a16:creationId xmlns:a16="http://schemas.microsoft.com/office/drawing/2014/main" id="{535EBBC5-EFEA-4BEA-9011-6E6FDC7AEE73}"/>
                </a:ext>
              </a:extLst>
            </p:cNvPr>
            <p:cNvSpPr/>
            <p:nvPr/>
          </p:nvSpPr>
          <p:spPr>
            <a:xfrm>
              <a:off x="8056088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사각형: 둥근 모서리 313">
              <a:extLst>
                <a:ext uri="{FF2B5EF4-FFF2-40B4-BE49-F238E27FC236}">
                  <a16:creationId xmlns:a16="http://schemas.microsoft.com/office/drawing/2014/main" id="{BD3DE0A1-FBDF-4443-8F0E-FF10B04FBF2A}"/>
                </a:ext>
              </a:extLst>
            </p:cNvPr>
            <p:cNvSpPr/>
            <p:nvPr/>
          </p:nvSpPr>
          <p:spPr>
            <a:xfrm>
              <a:off x="8089619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D37BECB-9523-410E-A1E5-C1E881457928}"/>
                </a:ext>
              </a:extLst>
            </p:cNvPr>
            <p:cNvSpPr txBox="1"/>
            <p:nvPr/>
          </p:nvSpPr>
          <p:spPr>
            <a:xfrm>
              <a:off x="8030442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직사각형 315">
              <a:extLst>
                <a:ext uri="{FF2B5EF4-FFF2-40B4-BE49-F238E27FC236}">
                  <a16:creationId xmlns:a16="http://schemas.microsoft.com/office/drawing/2014/main" id="{20BB3000-D6E8-4B28-8867-CC4A10CAAB5C}"/>
                </a:ext>
              </a:extLst>
            </p:cNvPr>
            <p:cNvSpPr/>
            <p:nvPr/>
          </p:nvSpPr>
          <p:spPr>
            <a:xfrm>
              <a:off x="8059042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7" name="그룹 316">
            <a:extLst>
              <a:ext uri="{FF2B5EF4-FFF2-40B4-BE49-F238E27FC236}">
                <a16:creationId xmlns:a16="http://schemas.microsoft.com/office/drawing/2014/main" id="{DEB83583-DA64-4582-8547-02826486B5DB}"/>
              </a:ext>
            </a:extLst>
          </p:cNvPr>
          <p:cNvGrpSpPr/>
          <p:nvPr/>
        </p:nvGrpSpPr>
        <p:grpSpPr>
          <a:xfrm>
            <a:off x="10606153" y="1520823"/>
            <a:ext cx="1203228" cy="1159201"/>
            <a:chOff x="9305617" y="1520823"/>
            <a:chExt cx="1203228" cy="1159201"/>
          </a:xfrm>
        </p:grpSpPr>
        <p:sp>
          <p:nvSpPr>
            <p:cNvPr id="318" name="자유형 29">
              <a:extLst>
                <a:ext uri="{FF2B5EF4-FFF2-40B4-BE49-F238E27FC236}">
                  <a16:creationId xmlns:a16="http://schemas.microsoft.com/office/drawing/2014/main" id="{DA512C07-1606-4967-8E57-9F2431CA5719}"/>
                </a:ext>
              </a:extLst>
            </p:cNvPr>
            <p:cNvSpPr/>
            <p:nvPr/>
          </p:nvSpPr>
          <p:spPr>
            <a:xfrm>
              <a:off x="9332323" y="1520823"/>
              <a:ext cx="1174628" cy="821243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자유형 16">
              <a:extLst>
                <a:ext uri="{FF2B5EF4-FFF2-40B4-BE49-F238E27FC236}">
                  <a16:creationId xmlns:a16="http://schemas.microsoft.com/office/drawing/2014/main" id="{069F28DD-050C-470C-ACCB-6ABC4BFD81D5}"/>
                </a:ext>
              </a:extLst>
            </p:cNvPr>
            <p:cNvSpPr/>
            <p:nvPr/>
          </p:nvSpPr>
          <p:spPr>
            <a:xfrm>
              <a:off x="9332323" y="2342067"/>
              <a:ext cx="1174628" cy="337957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Thread Converter</a:t>
              </a:r>
            </a:p>
            <a:p>
              <a:pPr algn="ctr">
                <a:lnSpc>
                  <a:spcPts val="11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SBP-C15H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모서리가 둥근 직사각형 30">
              <a:extLst>
                <a:ext uri="{FF2B5EF4-FFF2-40B4-BE49-F238E27FC236}">
                  <a16:creationId xmlns:a16="http://schemas.microsoft.com/office/drawing/2014/main" id="{F3549465-5A1E-4F15-BF3F-D4161AE9CB9E}"/>
                </a:ext>
              </a:extLst>
            </p:cNvPr>
            <p:cNvSpPr/>
            <p:nvPr/>
          </p:nvSpPr>
          <p:spPr>
            <a:xfrm>
              <a:off x="9334217" y="1520824"/>
              <a:ext cx="1174628" cy="1159200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66DD2E50-CEED-4D26-951B-26303CB3C526}"/>
                </a:ext>
              </a:extLst>
            </p:cNvPr>
            <p:cNvSpPr/>
            <p:nvPr/>
          </p:nvSpPr>
          <p:spPr>
            <a:xfrm>
              <a:off x="9331263" y="1520962"/>
              <a:ext cx="284057" cy="1576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ko-KR" sz="90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사각형: 둥근 모서리 321">
              <a:extLst>
                <a:ext uri="{FF2B5EF4-FFF2-40B4-BE49-F238E27FC236}">
                  <a16:creationId xmlns:a16="http://schemas.microsoft.com/office/drawing/2014/main" id="{4CC8B37E-1D2E-4762-A7C3-7C52E33CA20F}"/>
                </a:ext>
              </a:extLst>
            </p:cNvPr>
            <p:cNvSpPr/>
            <p:nvPr/>
          </p:nvSpPr>
          <p:spPr>
            <a:xfrm>
              <a:off x="9364794" y="1553740"/>
              <a:ext cx="216759" cy="111858"/>
            </a:xfrm>
            <a:prstGeom prst="roundRect">
              <a:avLst>
                <a:gd name="adj" fmla="val 193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0CC91559-44EF-458E-9957-7FC35EE15544}"/>
                </a:ext>
              </a:extLst>
            </p:cNvPr>
            <p:cNvSpPr txBox="1"/>
            <p:nvPr/>
          </p:nvSpPr>
          <p:spPr>
            <a:xfrm>
              <a:off x="9305617" y="1524138"/>
              <a:ext cx="33534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endParaRPr lang="ko-KR" altLang="en-US" sz="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직사각형 323">
              <a:extLst>
                <a:ext uri="{FF2B5EF4-FFF2-40B4-BE49-F238E27FC236}">
                  <a16:creationId xmlns:a16="http://schemas.microsoft.com/office/drawing/2014/main" id="{454ADCA2-F351-4E50-9390-41852B77ABD9}"/>
                </a:ext>
              </a:extLst>
            </p:cNvPr>
            <p:cNvSpPr/>
            <p:nvPr/>
          </p:nvSpPr>
          <p:spPr>
            <a:xfrm>
              <a:off x="9334217" y="1520824"/>
              <a:ext cx="309562" cy="18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5" name="그림 324">
              <a:hlinkClick r:id="rId86"/>
              <a:extLst>
                <a:ext uri="{FF2B5EF4-FFF2-40B4-BE49-F238E27FC236}">
                  <a16:creationId xmlns:a16="http://schemas.microsoft.com/office/drawing/2014/main" id="{56966FB3-9386-4FDF-9587-99AC38B9B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79900" y="1520823"/>
              <a:ext cx="879475" cy="87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9039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111">
            <a:extLst>
              <a:ext uri="{FF2B5EF4-FFF2-40B4-BE49-F238E27FC236}">
                <a16:creationId xmlns:a16="http://schemas.microsoft.com/office/drawing/2014/main" id="{3033EF15-8823-4105-890E-041EB7D253E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8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D3711EFC-CC62-4E11-8127-82BCBD50625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03307256-BB8B-4B70-B5FB-445672DFDC9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양쪽 모서리가 둥근 사각형 80">
            <a:extLst>
              <a:ext uri="{FF2B5EF4-FFF2-40B4-BE49-F238E27FC236}">
                <a16:creationId xmlns:a16="http://schemas.microsoft.com/office/drawing/2014/main" id="{F38DFAC3-B28B-4003-90A0-B6169C9284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7" name="양쪽 모서리가 둥근 사각형 81">
            <a:extLst>
              <a:ext uri="{FF2B5EF4-FFF2-40B4-BE49-F238E27FC236}">
                <a16:creationId xmlns:a16="http://schemas.microsoft.com/office/drawing/2014/main" id="{71344B58-011A-486F-B706-161C6C08434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8" name="양쪽 모서리가 둥근 사각형 82">
            <a:extLst>
              <a:ext uri="{FF2B5EF4-FFF2-40B4-BE49-F238E27FC236}">
                <a16:creationId xmlns:a16="http://schemas.microsoft.com/office/drawing/2014/main" id="{AAE0BDA3-662D-4B60-AF8C-AF1E2950676D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9" name="양쪽 모서리가 둥근 사각형 83">
            <a:extLst>
              <a:ext uri="{FF2B5EF4-FFF2-40B4-BE49-F238E27FC236}">
                <a16:creationId xmlns:a16="http://schemas.microsoft.com/office/drawing/2014/main" id="{EFC2AAA7-5702-4EAC-B5D1-E878211C845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19D0089F-11C6-4AD6-B002-05F81FBBB497}"/>
              </a:ext>
            </a:extLst>
          </p:cNvPr>
          <p:cNvGrpSpPr/>
          <p:nvPr/>
        </p:nvGrpSpPr>
        <p:grpSpPr>
          <a:xfrm>
            <a:off x="8892546" y="5288275"/>
            <a:ext cx="180001" cy="180001"/>
            <a:chOff x="7544200" y="5288276"/>
            <a:chExt cx="180001" cy="180001"/>
          </a:xfrm>
        </p:grpSpPr>
        <p:sp>
          <p:nvSpPr>
            <p:cNvPr id="351" name="타원 350">
              <a:extLst>
                <a:ext uri="{FF2B5EF4-FFF2-40B4-BE49-F238E27FC236}">
                  <a16:creationId xmlns:a16="http://schemas.microsoft.com/office/drawing/2014/main" id="{FE80B18D-27D7-4079-9D46-8A48B6BDDD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6DFA4181-ADA1-487F-A404-F19AC8F3F4E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3" name="직선 연결선 352">
                <a:extLst>
                  <a:ext uri="{FF2B5EF4-FFF2-40B4-BE49-F238E27FC236}">
                    <a16:creationId xmlns:a16="http://schemas.microsoft.com/office/drawing/2014/main" id="{69CC415E-583F-462D-A49F-10E57F46D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직선 연결선 353">
                <a:extLst>
                  <a:ext uri="{FF2B5EF4-FFF2-40B4-BE49-F238E27FC236}">
                    <a16:creationId xmlns:a16="http://schemas.microsoft.com/office/drawing/2014/main" id="{6E7E1446-B13F-4AEB-837B-42938208976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C0F04048-1793-4477-BFA4-B9653F687F5D}"/>
              </a:ext>
            </a:extLst>
          </p:cNvPr>
          <p:cNvGrpSpPr/>
          <p:nvPr/>
        </p:nvGrpSpPr>
        <p:grpSpPr>
          <a:xfrm>
            <a:off x="7536620" y="5288275"/>
            <a:ext cx="180001" cy="180001"/>
            <a:chOff x="7544200" y="5288276"/>
            <a:chExt cx="180001" cy="180001"/>
          </a:xfrm>
        </p:grpSpPr>
        <p:sp>
          <p:nvSpPr>
            <p:cNvPr id="356" name="타원 355">
              <a:extLst>
                <a:ext uri="{FF2B5EF4-FFF2-40B4-BE49-F238E27FC236}">
                  <a16:creationId xmlns:a16="http://schemas.microsoft.com/office/drawing/2014/main" id="{C7770AED-0215-433B-9163-6BCAF39E06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7" name="그룹 356">
              <a:extLst>
                <a:ext uri="{FF2B5EF4-FFF2-40B4-BE49-F238E27FC236}">
                  <a16:creationId xmlns:a16="http://schemas.microsoft.com/office/drawing/2014/main" id="{0F8844DF-79A7-4571-9B85-160C7E52C36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8" name="직선 연결선 357">
                <a:extLst>
                  <a:ext uri="{FF2B5EF4-FFF2-40B4-BE49-F238E27FC236}">
                    <a16:creationId xmlns:a16="http://schemas.microsoft.com/office/drawing/2014/main" id="{62A15C45-C723-4EE7-A53D-6F55BAE1A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직선 연결선 358">
                <a:extLst>
                  <a:ext uri="{FF2B5EF4-FFF2-40B4-BE49-F238E27FC236}">
                    <a16:creationId xmlns:a16="http://schemas.microsoft.com/office/drawing/2014/main" id="{87555FFA-7638-43AD-B686-051BF86CBD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B6CEDAA-D5F6-420A-8110-C967B804B80E}"/>
              </a:ext>
            </a:extLst>
          </p:cNvPr>
          <p:cNvGrpSpPr/>
          <p:nvPr/>
        </p:nvGrpSpPr>
        <p:grpSpPr>
          <a:xfrm>
            <a:off x="7728505" y="4483887"/>
            <a:ext cx="1152000" cy="1864590"/>
            <a:chOff x="7685299" y="4483887"/>
            <a:chExt cx="1152000" cy="1864590"/>
          </a:xfrm>
        </p:grpSpPr>
        <p:cxnSp>
          <p:nvCxnSpPr>
            <p:cNvPr id="345" name="직선 연결선 344">
              <a:extLst>
                <a:ext uri="{FF2B5EF4-FFF2-40B4-BE49-F238E27FC236}">
                  <a16:creationId xmlns:a16="http://schemas.microsoft.com/office/drawing/2014/main" id="{7183C7F4-D11A-4311-9995-7936698B46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52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내용 개체 틀 4">
              <a:extLst>
                <a:ext uri="{FF2B5EF4-FFF2-40B4-BE49-F238E27FC236}">
                  <a16:creationId xmlns:a16="http://schemas.microsoft.com/office/drawing/2014/main" id="{0F2086D2-B411-4711-8033-6491F34F470F}"/>
                </a:ext>
              </a:extLst>
            </p:cNvPr>
            <p:cNvSpPr txBox="1">
              <a:spLocks/>
            </p:cNvSpPr>
            <p:nvPr/>
          </p:nvSpPr>
          <p:spPr>
            <a:xfrm>
              <a:off x="77256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</a:p>
          </p:txBody>
        </p:sp>
        <p:pic>
          <p:nvPicPr>
            <p:cNvPr id="360" name="그림 359">
              <a:hlinkClick r:id="rId4"/>
              <a:extLst>
                <a:ext uri="{FF2B5EF4-FFF2-40B4-BE49-F238E27FC236}">
                  <a16:creationId xmlns:a16="http://schemas.microsoft.com/office/drawing/2014/main" id="{954435C8-2E1D-4531-B7EC-5CA7E42DE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05797" y="4819495"/>
              <a:ext cx="1111004" cy="1111004"/>
            </a:xfrm>
            <a:prstGeom prst="rect">
              <a:avLst/>
            </a:prstGeom>
          </p:spPr>
        </p:pic>
        <p:sp>
          <p:nvSpPr>
            <p:cNvPr id="321" name="모서리가 둥근 직사각형 44">
              <a:extLst>
                <a:ext uri="{FF2B5EF4-FFF2-40B4-BE49-F238E27FC236}">
                  <a16:creationId xmlns:a16="http://schemas.microsoft.com/office/drawing/2014/main" id="{AA2BE0B0-3177-4EE2-A8DD-752E01CEE425}"/>
                </a:ext>
              </a:extLst>
            </p:cNvPr>
            <p:cNvSpPr/>
            <p:nvPr/>
          </p:nvSpPr>
          <p:spPr>
            <a:xfrm>
              <a:off x="7755088" y="4483887"/>
              <a:ext cx="101242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4E96C75-9E3E-4BB6-935F-71F2DFE30796}"/>
              </a:ext>
            </a:extLst>
          </p:cNvPr>
          <p:cNvGrpSpPr/>
          <p:nvPr/>
        </p:nvGrpSpPr>
        <p:grpSpPr>
          <a:xfrm>
            <a:off x="6405119" y="4490039"/>
            <a:ext cx="1152000" cy="1858438"/>
            <a:chOff x="6405120" y="4490039"/>
            <a:chExt cx="1152000" cy="1858438"/>
          </a:xfrm>
        </p:grpSpPr>
        <p:pic>
          <p:nvPicPr>
            <p:cNvPr id="323" name="그림 322">
              <a:hlinkClick r:id="rId6"/>
              <a:extLst>
                <a:ext uri="{FF2B5EF4-FFF2-40B4-BE49-F238E27FC236}">
                  <a16:creationId xmlns:a16="http://schemas.microsoft.com/office/drawing/2014/main" id="{54ED63FC-179B-41C1-B9EE-7B3EFF10C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6425618" y="4823438"/>
              <a:ext cx="1111004" cy="1111004"/>
            </a:xfrm>
            <a:prstGeom prst="rect">
              <a:avLst/>
            </a:prstGeom>
          </p:spPr>
        </p:pic>
        <p:cxnSp>
          <p:nvCxnSpPr>
            <p:cNvPr id="343" name="직선 연결선 342">
              <a:extLst>
                <a:ext uri="{FF2B5EF4-FFF2-40B4-BE49-F238E27FC236}">
                  <a16:creationId xmlns:a16="http://schemas.microsoft.com/office/drawing/2014/main" id="{F7681C27-715C-4A96-94BC-FCF70BD93A6E}"/>
                </a:ext>
              </a:extLst>
            </p:cNvPr>
            <p:cNvCxnSpPr>
              <a:cxnSpLocks/>
            </p:cNvCxnSpPr>
            <p:nvPr/>
          </p:nvCxnSpPr>
          <p:spPr>
            <a:xfrm>
              <a:off x="6405120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내용 개체 틀 4">
              <a:extLst>
                <a:ext uri="{FF2B5EF4-FFF2-40B4-BE49-F238E27FC236}">
                  <a16:creationId xmlns:a16="http://schemas.microsoft.com/office/drawing/2014/main" id="{5DDE511F-4C95-44F8-95F7-E7C69284DD91}"/>
                </a:ext>
              </a:extLst>
            </p:cNvPr>
            <p:cNvSpPr txBox="1">
              <a:spLocks/>
            </p:cNvSpPr>
            <p:nvPr/>
          </p:nvSpPr>
          <p:spPr>
            <a:xfrm>
              <a:off x="6445449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</a:p>
          </p:txBody>
        </p:sp>
        <p:sp>
          <p:nvSpPr>
            <p:cNvPr id="325" name="모서리가 둥근 직사각형 122">
              <a:extLst>
                <a:ext uri="{FF2B5EF4-FFF2-40B4-BE49-F238E27FC236}">
                  <a16:creationId xmlns:a16="http://schemas.microsoft.com/office/drawing/2014/main" id="{1747C61B-A59E-44C2-8BC3-224E44354C04}"/>
                </a:ext>
              </a:extLst>
            </p:cNvPr>
            <p:cNvSpPr/>
            <p:nvPr/>
          </p:nvSpPr>
          <p:spPr>
            <a:xfrm>
              <a:off x="6549120" y="4490039"/>
              <a:ext cx="864000" cy="1676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66BD96A2-35B4-4DD5-BBBE-F6C9F6610213}"/>
              </a:ext>
            </a:extLst>
          </p:cNvPr>
          <p:cNvGrpSpPr/>
          <p:nvPr/>
        </p:nvGrpSpPr>
        <p:grpSpPr>
          <a:xfrm>
            <a:off x="1573821" y="4483887"/>
            <a:ext cx="1434414" cy="1861311"/>
            <a:chOff x="8560101" y="4483887"/>
            <a:chExt cx="1434414" cy="1861311"/>
          </a:xfrm>
        </p:grpSpPr>
        <p:sp>
          <p:nvSpPr>
            <p:cNvPr id="363" name="내용 개체 틀 4">
              <a:extLst>
                <a:ext uri="{FF2B5EF4-FFF2-40B4-BE49-F238E27FC236}">
                  <a16:creationId xmlns:a16="http://schemas.microsoft.com/office/drawing/2014/main" id="{A376B3BA-58C8-436B-B2BE-FFB3246C0F60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364" name="직선 연결선 363">
              <a:extLst>
                <a:ext uri="{FF2B5EF4-FFF2-40B4-BE49-F238E27FC236}">
                  <a16:creationId xmlns:a16="http://schemas.microsoft.com/office/drawing/2014/main" id="{237BC60F-E603-4322-A7D0-88068A5E34C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모서리가 둥근 직사각형 45">
              <a:extLst>
                <a:ext uri="{FF2B5EF4-FFF2-40B4-BE49-F238E27FC236}">
                  <a16:creationId xmlns:a16="http://schemas.microsoft.com/office/drawing/2014/main" id="{6FD6E065-C540-4275-AEBF-ECF546F1D870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6" name="그림 365">
              <a:hlinkClick r:id="rId8"/>
              <a:extLst>
                <a:ext uri="{FF2B5EF4-FFF2-40B4-BE49-F238E27FC236}">
                  <a16:creationId xmlns:a16="http://schemas.microsoft.com/office/drawing/2014/main" id="{2BDA3430-90DE-4D63-8CB6-9CCC9722C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368" name="내용 개체 틀 4">
            <a:extLst>
              <a:ext uri="{FF2B5EF4-FFF2-40B4-BE49-F238E27FC236}">
                <a16:creationId xmlns:a16="http://schemas.microsoft.com/office/drawing/2014/main" id="{F4AA1C9E-C894-4145-B876-79564CFF5788}"/>
              </a:ext>
            </a:extLst>
          </p:cNvPr>
          <p:cNvSpPr txBox="1">
            <a:spLocks/>
          </p:cNvSpPr>
          <p:nvPr/>
        </p:nvSpPr>
        <p:spPr>
          <a:xfrm>
            <a:off x="362490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SBV-A14B</a:t>
            </a:r>
          </a:p>
        </p:txBody>
      </p:sp>
      <p:cxnSp>
        <p:nvCxnSpPr>
          <p:cNvPr id="369" name="직선 연결선 368">
            <a:extLst>
              <a:ext uri="{FF2B5EF4-FFF2-40B4-BE49-F238E27FC236}">
                <a16:creationId xmlns:a16="http://schemas.microsoft.com/office/drawing/2014/main" id="{5D8F4164-6635-4C09-85BA-9B0948BEAB35}"/>
              </a:ext>
            </a:extLst>
          </p:cNvPr>
          <p:cNvCxnSpPr>
            <a:cxnSpLocks/>
          </p:cNvCxnSpPr>
          <p:nvPr/>
        </p:nvCxnSpPr>
        <p:spPr>
          <a:xfrm>
            <a:off x="344336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모서리가 둥근 직사각형 66">
            <a:extLst>
              <a:ext uri="{FF2B5EF4-FFF2-40B4-BE49-F238E27FC236}">
                <a16:creationId xmlns:a16="http://schemas.microsoft.com/office/drawing/2014/main" id="{BFE80789-104D-41C1-8E26-1FBD24D57B17}"/>
              </a:ext>
            </a:extLst>
          </p:cNvPr>
          <p:cNvSpPr/>
          <p:nvPr/>
        </p:nvSpPr>
        <p:spPr>
          <a:xfrm>
            <a:off x="3870193" y="4483887"/>
            <a:ext cx="58076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AC0F751-CFDF-4B50-B34B-1B18D345EB75}"/>
              </a:ext>
            </a:extLst>
          </p:cNvPr>
          <p:cNvGrpSpPr/>
          <p:nvPr/>
        </p:nvGrpSpPr>
        <p:grpSpPr>
          <a:xfrm>
            <a:off x="2140464" y="2181876"/>
            <a:ext cx="1424831" cy="645797"/>
            <a:chOff x="3423133" y="-899880"/>
            <a:chExt cx="1424831" cy="645797"/>
          </a:xfrm>
        </p:grpSpPr>
        <p:pic>
          <p:nvPicPr>
            <p:cNvPr id="384" name="그림 383">
              <a:extLst>
                <a:ext uri="{FF2B5EF4-FFF2-40B4-BE49-F238E27FC236}">
                  <a16:creationId xmlns:a16="http://schemas.microsoft.com/office/drawing/2014/main" id="{5264A8CF-039A-42BA-B240-30B5A6988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3133" y="-899880"/>
              <a:ext cx="781050" cy="645797"/>
            </a:xfrm>
            <a:prstGeom prst="rect">
              <a:avLst/>
            </a:prstGeom>
          </p:spPr>
        </p:pic>
        <p:cxnSp>
          <p:nvCxnSpPr>
            <p:cNvPr id="385" name="꺾인 연결선 116">
              <a:extLst>
                <a:ext uri="{FF2B5EF4-FFF2-40B4-BE49-F238E27FC236}">
                  <a16:creationId xmlns:a16="http://schemas.microsoft.com/office/drawing/2014/main" id="{138727F8-0003-4AA9-AF5D-407F148E0FBC}"/>
                </a:ext>
              </a:extLst>
            </p:cNvPr>
            <p:cNvCxnSpPr/>
            <p:nvPr/>
          </p:nvCxnSpPr>
          <p:spPr>
            <a:xfrm flipV="1">
              <a:off x="4151660" y="-80931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내용 개체 틀 4">
              <a:extLst>
                <a:ext uri="{FF2B5EF4-FFF2-40B4-BE49-F238E27FC236}">
                  <a16:creationId xmlns:a16="http://schemas.microsoft.com/office/drawing/2014/main" id="{FD841BDC-5168-4CF2-B6AA-4873A0606482}"/>
                </a:ext>
              </a:extLst>
            </p:cNvPr>
            <p:cNvSpPr txBox="1">
              <a:spLocks/>
            </p:cNvSpPr>
            <p:nvPr/>
          </p:nvSpPr>
          <p:spPr>
            <a:xfrm>
              <a:off x="4302963" y="-85681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sp>
        <p:nvSpPr>
          <p:cNvPr id="69" name="타원 68">
            <a:extLst>
              <a:ext uri="{FF2B5EF4-FFF2-40B4-BE49-F238E27FC236}">
                <a16:creationId xmlns:a16="http://schemas.microsoft.com/office/drawing/2014/main" id="{30BB55D9-55BC-4325-B083-711F9DAB3DF7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6AB0651-E023-43B5-80FC-440402E54C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AC33617-B3A9-4C31-95F3-F1F969078D8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736" y="1520824"/>
            <a:ext cx="2515636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54263E4-DC72-4930-8C79-4CDBD13B1B6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8024" y="1520824"/>
            <a:ext cx="2515642" cy="2880000"/>
          </a:xfrm>
          <a:prstGeom prst="rect">
            <a:avLst/>
          </a:prstGeom>
        </p:spPr>
      </p:pic>
      <p:pic>
        <p:nvPicPr>
          <p:cNvPr id="76" name="그림 75">
            <a:hlinkClick r:id="rId15"/>
            <a:extLst>
              <a:ext uri="{FF2B5EF4-FFF2-40B4-BE49-F238E27FC236}">
                <a16:creationId xmlns:a16="http://schemas.microsoft.com/office/drawing/2014/main" id="{813F1AF5-2D6D-4742-9F0B-E403367C0B9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5071" y="4823438"/>
            <a:ext cx="1111004" cy="1111004"/>
          </a:xfrm>
          <a:prstGeom prst="rect">
            <a:avLst/>
          </a:prstGeom>
        </p:spPr>
      </p:pic>
      <p:sp>
        <p:nvSpPr>
          <p:cNvPr id="72" name="자유형: 도형 71">
            <a:hlinkClick r:id="rId17" action="ppaction://hlinksldjump"/>
            <a:extLst>
              <a:ext uri="{FF2B5EF4-FFF2-40B4-BE49-F238E27FC236}">
                <a16:creationId xmlns:a16="http://schemas.microsoft.com/office/drawing/2014/main" id="{B1FE2FF7-DBBA-48B7-BA78-F880F8373EBE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hlinkClick r:id="rId18" action="ppaction://hlinksldjump"/>
            <a:extLst>
              <a:ext uri="{FF2B5EF4-FFF2-40B4-BE49-F238E27FC236}">
                <a16:creationId xmlns:a16="http://schemas.microsoft.com/office/drawing/2014/main" id="{90169CB8-9028-48E9-9B66-292FFDEB1AF2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hlinkClick r:id="rId19" action="ppaction://hlinksldjump"/>
            <a:extLst>
              <a:ext uri="{FF2B5EF4-FFF2-40B4-BE49-F238E27FC236}">
                <a16:creationId xmlns:a16="http://schemas.microsoft.com/office/drawing/2014/main" id="{6BB35073-3264-4F7E-816C-BB9683D9911B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: 도형 74">
            <a:hlinkClick r:id="rId20" action="ppaction://hlinksldjump"/>
            <a:extLst>
              <a:ext uri="{FF2B5EF4-FFF2-40B4-BE49-F238E27FC236}">
                <a16:creationId xmlns:a16="http://schemas.microsoft.com/office/drawing/2014/main" id="{B84A5472-6799-4DA4-8E21-D5887115E007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BC74EA46-2EAD-4D3A-A711-E224E125EA3F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926C487C-1625-4A3F-BBFC-22D33EC5B0DA}"/>
              </a:ext>
            </a:extLst>
          </p:cNvPr>
          <p:cNvCxnSpPr>
            <a:cxnSpLocks/>
          </p:cNvCxnSpPr>
          <p:nvPr/>
        </p:nvCxnSpPr>
        <p:spPr>
          <a:xfrm>
            <a:off x="9234565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모서리가 둥근 직사각형 245">
            <a:extLst>
              <a:ext uri="{FF2B5EF4-FFF2-40B4-BE49-F238E27FC236}">
                <a16:creationId xmlns:a16="http://schemas.microsoft.com/office/drawing/2014/main" id="{1C7EF9BB-542A-4E94-A81E-664A0D9265B4}"/>
              </a:ext>
            </a:extLst>
          </p:cNvPr>
          <p:cNvSpPr/>
          <p:nvPr/>
        </p:nvSpPr>
        <p:spPr>
          <a:xfrm>
            <a:off x="9681768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02" name="그림 101">
            <a:hlinkClick r:id="rId8"/>
            <a:extLst>
              <a:ext uri="{FF2B5EF4-FFF2-40B4-BE49-F238E27FC236}">
                <a16:creationId xmlns:a16="http://schemas.microsoft.com/office/drawing/2014/main" id="{B26232E1-3B56-44FA-83A3-CF0F65C1A0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9189374" y="4844408"/>
            <a:ext cx="1111004" cy="1111004"/>
          </a:xfrm>
          <a:prstGeom prst="rect">
            <a:avLst/>
          </a:prstGeom>
        </p:spPr>
      </p:pic>
      <p:pic>
        <p:nvPicPr>
          <p:cNvPr id="103" name="그림 102">
            <a:hlinkClick r:id="rId22"/>
            <a:extLst>
              <a:ext uri="{FF2B5EF4-FFF2-40B4-BE49-F238E27FC236}">
                <a16:creationId xmlns:a16="http://schemas.microsoft.com/office/drawing/2014/main" id="{4AE46E46-0ED1-4FE5-9253-A73CF00FA79B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0436643" y="4844408"/>
            <a:ext cx="1111004" cy="1111004"/>
          </a:xfrm>
          <a:prstGeom prst="rect">
            <a:avLst/>
          </a:prstGeom>
        </p:spPr>
      </p:pic>
      <p:sp>
        <p:nvSpPr>
          <p:cNvPr id="104" name="타원 103">
            <a:extLst>
              <a:ext uri="{FF2B5EF4-FFF2-40B4-BE49-F238E27FC236}">
                <a16:creationId xmlns:a16="http://schemas.microsoft.com/office/drawing/2014/main" id="{064A4002-C332-4B04-B487-C914EF6C260D}"/>
              </a:ext>
            </a:extLst>
          </p:cNvPr>
          <p:cNvSpPr>
            <a:spLocks noChangeAspect="1"/>
          </p:cNvSpPr>
          <p:nvPr/>
        </p:nvSpPr>
        <p:spPr>
          <a:xfrm>
            <a:off x="10236811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DF172D40-A53A-433A-98FE-852EC2892B17}"/>
              </a:ext>
            </a:extLst>
          </p:cNvPr>
          <p:cNvGrpSpPr/>
          <p:nvPr/>
        </p:nvGrpSpPr>
        <p:grpSpPr>
          <a:xfrm>
            <a:off x="9259924" y="4654328"/>
            <a:ext cx="2267891" cy="1688184"/>
            <a:chOff x="8273834" y="4654328"/>
            <a:chExt cx="2267891" cy="1688184"/>
          </a:xfrm>
        </p:grpSpPr>
        <p:sp>
          <p:nvSpPr>
            <p:cNvPr id="106" name="모서리가 둥근 직사각형 279">
              <a:extLst>
                <a:ext uri="{FF2B5EF4-FFF2-40B4-BE49-F238E27FC236}">
                  <a16:creationId xmlns:a16="http://schemas.microsoft.com/office/drawing/2014/main" id="{718EB534-94B9-4599-A5D2-72B2C51BB2BA}"/>
                </a:ext>
              </a:extLst>
            </p:cNvPr>
            <p:cNvSpPr/>
            <p:nvPr/>
          </p:nvSpPr>
          <p:spPr>
            <a:xfrm>
              <a:off x="8273834" y="4707660"/>
              <a:ext cx="2267891" cy="163485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262">
              <a:extLst>
                <a:ext uri="{FF2B5EF4-FFF2-40B4-BE49-F238E27FC236}">
                  <a16:creationId xmlns:a16="http://schemas.microsoft.com/office/drawing/2014/main" id="{3BADF3D5-762F-400F-AFF1-6FE1DC7082A9}"/>
                </a:ext>
              </a:extLst>
            </p:cNvPr>
            <p:cNvSpPr/>
            <p:nvPr/>
          </p:nvSpPr>
          <p:spPr>
            <a:xfrm>
              <a:off x="9156399" y="4654328"/>
              <a:ext cx="502760" cy="1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Essential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1EC74670-7D74-4A3D-AEB9-BBF862D882E9}"/>
              </a:ext>
            </a:extLst>
          </p:cNvPr>
          <p:cNvSpPr txBox="1">
            <a:spLocks/>
          </p:cNvSpPr>
          <p:nvPr/>
        </p:nvSpPr>
        <p:spPr>
          <a:xfrm>
            <a:off x="933582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>
            <a:extLst>
              <a:ext uri="{FF2B5EF4-FFF2-40B4-BE49-F238E27FC236}">
                <a16:creationId xmlns:a16="http://schemas.microsoft.com/office/drawing/2014/main" id="{82E46E03-EAB1-41FC-9966-1C95CE243604}"/>
              </a:ext>
            </a:extLst>
          </p:cNvPr>
          <p:cNvSpPr txBox="1">
            <a:spLocks/>
          </p:cNvSpPr>
          <p:nvPr/>
        </p:nvSpPr>
        <p:spPr>
          <a:xfrm>
            <a:off x="10583098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: 도형 69">
            <a:hlinkClick r:id="rId24" action="ppaction://hlinksldjump"/>
            <a:extLst>
              <a:ext uri="{FF2B5EF4-FFF2-40B4-BE49-F238E27FC236}">
                <a16:creationId xmlns:a16="http://schemas.microsoft.com/office/drawing/2014/main" id="{C6A6B3CD-884F-49D6-8BF6-E3A8FE2DC98C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>
            <a:hlinkClick r:id="rId25" action="ppaction://hlinksldjump"/>
            <a:extLst>
              <a:ext uri="{FF2B5EF4-FFF2-40B4-BE49-F238E27FC236}">
                <a16:creationId xmlns:a16="http://schemas.microsoft.com/office/drawing/2014/main" id="{F81F6AEE-C26A-4C7D-A68E-9E08AB14D526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: 도형 76">
            <a:hlinkClick r:id="rId26" action="ppaction://hlinksldjump"/>
            <a:extLst>
              <a:ext uri="{FF2B5EF4-FFF2-40B4-BE49-F238E27FC236}">
                <a16:creationId xmlns:a16="http://schemas.microsoft.com/office/drawing/2014/main" id="{740D44F3-2ED7-4508-9378-2B3FEB861E2F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: 도형 77">
            <a:hlinkClick r:id="rId27" action="ppaction://hlinksldjump"/>
            <a:extLst>
              <a:ext uri="{FF2B5EF4-FFF2-40B4-BE49-F238E27FC236}">
                <a16:creationId xmlns:a16="http://schemas.microsoft.com/office/drawing/2014/main" id="{08CA0EFF-B00F-4C0E-BF40-F1A1785B1F73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hlinkClick r:id="rId28" action="ppaction://hlinksldjump"/>
            <a:extLst>
              <a:ext uri="{FF2B5EF4-FFF2-40B4-BE49-F238E27FC236}">
                <a16:creationId xmlns:a16="http://schemas.microsoft.com/office/drawing/2014/main" id="{AB4406C7-F4D7-4928-9E9A-5DD5DF59FBAC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9" action="ppaction://hlinksldjump"/>
            <a:extLst>
              <a:ext uri="{FF2B5EF4-FFF2-40B4-BE49-F238E27FC236}">
                <a16:creationId xmlns:a16="http://schemas.microsoft.com/office/drawing/2014/main" id="{05E86DD1-CA11-4DAE-AC6B-12EB955B179A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: 도형 92">
            <a:hlinkClick r:id="rId30" action="ppaction://hlinksldjump"/>
            <a:extLst>
              <a:ext uri="{FF2B5EF4-FFF2-40B4-BE49-F238E27FC236}">
                <a16:creationId xmlns:a16="http://schemas.microsoft.com/office/drawing/2014/main" id="{713821EA-7277-416E-82E3-64D98B9479FB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직사각형 93">
            <a:hlinkClick r:id="rId31" action="ppaction://hlinksldjump"/>
            <a:extLst>
              <a:ext uri="{FF2B5EF4-FFF2-40B4-BE49-F238E27FC236}">
                <a16:creationId xmlns:a16="http://schemas.microsoft.com/office/drawing/2014/main" id="{FC6F5185-2440-4AF7-9468-2B52C6164CB0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: 도형 94">
            <a:hlinkClick r:id="rId32" action="ppaction://hlinksldjump"/>
            <a:extLst>
              <a:ext uri="{FF2B5EF4-FFF2-40B4-BE49-F238E27FC236}">
                <a16:creationId xmlns:a16="http://schemas.microsoft.com/office/drawing/2014/main" id="{A95B96C7-D99D-4C73-9106-3B8B5D33CF12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2870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양쪽 모서리가 둥근 사각형 51">
            <a:extLst>
              <a:ext uri="{FF2B5EF4-FFF2-40B4-BE49-F238E27FC236}">
                <a16:creationId xmlns:a16="http://schemas.microsoft.com/office/drawing/2014/main" id="{FDDB2CBB-5BB3-45C9-AA2B-A554AB8A7B8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0" name="양쪽 모서리가 둥근 사각형 52">
            <a:extLst>
              <a:ext uri="{FF2B5EF4-FFF2-40B4-BE49-F238E27FC236}">
                <a16:creationId xmlns:a16="http://schemas.microsoft.com/office/drawing/2014/main" id="{07072037-922D-4EC1-93DF-9ACD4A98DB60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양쪽 모서리가 둥근 사각형 52">
            <a:extLst>
              <a:ext uri="{FF2B5EF4-FFF2-40B4-BE49-F238E27FC236}">
                <a16:creationId xmlns:a16="http://schemas.microsoft.com/office/drawing/2014/main" id="{EECC09DC-CD93-46D9-9070-F79B8109420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자유형: 도형 81">
            <a:hlinkClick r:id="rId3" action="ppaction://hlinksldjump"/>
            <a:extLst>
              <a:ext uri="{FF2B5EF4-FFF2-40B4-BE49-F238E27FC236}">
                <a16:creationId xmlns:a16="http://schemas.microsoft.com/office/drawing/2014/main" id="{DF4ABA16-9B46-42D3-B2D5-6DE8EE30724B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4" action="ppaction://hlinksldjump"/>
            <a:extLst>
              <a:ext uri="{FF2B5EF4-FFF2-40B4-BE49-F238E27FC236}">
                <a16:creationId xmlns:a16="http://schemas.microsoft.com/office/drawing/2014/main" id="{04144C35-12A1-4830-B509-D84DF4C7D6B0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hlinkClick r:id="rId5" action="ppaction://hlinksldjump"/>
            <a:extLst>
              <a:ext uri="{FF2B5EF4-FFF2-40B4-BE49-F238E27FC236}">
                <a16:creationId xmlns:a16="http://schemas.microsoft.com/office/drawing/2014/main" id="{6BA5DF27-BD03-4747-B90A-95737B4F5AAB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6" action="ppaction://hlinksldjump"/>
            <a:extLst>
              <a:ext uri="{FF2B5EF4-FFF2-40B4-BE49-F238E27FC236}">
                <a16:creationId xmlns:a16="http://schemas.microsoft.com/office/drawing/2014/main" id="{783C7E65-215C-40A7-90BA-32C424AADCA8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52">
            <a:hlinkClick r:id="rId7" action="ppaction://hlinksldjump"/>
            <a:extLst>
              <a:ext uri="{FF2B5EF4-FFF2-40B4-BE49-F238E27FC236}">
                <a16:creationId xmlns:a16="http://schemas.microsoft.com/office/drawing/2014/main" id="{D222CF8C-512B-47A8-9077-E8D3F2913455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834184FA-C00C-4A38-B471-447EB8A4AA0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EC62731F-2D31-44F6-9A52-CDF2170E55B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1" name="그룹 300">
            <a:extLst>
              <a:ext uri="{FF2B5EF4-FFF2-40B4-BE49-F238E27FC236}">
                <a16:creationId xmlns:a16="http://schemas.microsoft.com/office/drawing/2014/main" id="{72C1BEAA-43B5-40BE-9909-907FBC04A629}"/>
              </a:ext>
            </a:extLst>
          </p:cNvPr>
          <p:cNvGrpSpPr/>
          <p:nvPr/>
        </p:nvGrpSpPr>
        <p:grpSpPr>
          <a:xfrm>
            <a:off x="5883767" y="5288275"/>
            <a:ext cx="180001" cy="180001"/>
            <a:chOff x="7544200" y="5288276"/>
            <a:chExt cx="180001" cy="180001"/>
          </a:xfrm>
        </p:grpSpPr>
        <p:sp>
          <p:nvSpPr>
            <p:cNvPr id="302" name="타원 301">
              <a:extLst>
                <a:ext uri="{FF2B5EF4-FFF2-40B4-BE49-F238E27FC236}">
                  <a16:creationId xmlns:a16="http://schemas.microsoft.com/office/drawing/2014/main" id="{11A2EE64-6F97-4D43-9A7A-DA7E0B8A0A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3" name="그룹 302">
              <a:extLst>
                <a:ext uri="{FF2B5EF4-FFF2-40B4-BE49-F238E27FC236}">
                  <a16:creationId xmlns:a16="http://schemas.microsoft.com/office/drawing/2014/main" id="{DB7848A6-69C9-445B-8CF3-46A47449A09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4" name="직선 연결선 303">
                <a:extLst>
                  <a:ext uri="{FF2B5EF4-FFF2-40B4-BE49-F238E27FC236}">
                    <a16:creationId xmlns:a16="http://schemas.microsoft.com/office/drawing/2014/main" id="{01BD6BD7-0C18-4D85-8859-56F51FE12B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직선 연결선 304">
                <a:extLst>
                  <a:ext uri="{FF2B5EF4-FFF2-40B4-BE49-F238E27FC236}">
                    <a16:creationId xmlns:a16="http://schemas.microsoft.com/office/drawing/2014/main" id="{A362DD2A-8082-4BE2-BF46-16B5F04A7D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1939FD2B-5202-400B-AAAD-F4199FC2557A}"/>
              </a:ext>
            </a:extLst>
          </p:cNvPr>
          <p:cNvGrpSpPr/>
          <p:nvPr/>
        </p:nvGrpSpPr>
        <p:grpSpPr>
          <a:xfrm>
            <a:off x="7766790" y="5288275"/>
            <a:ext cx="180001" cy="180001"/>
            <a:chOff x="7544200" y="5288276"/>
            <a:chExt cx="180001" cy="180001"/>
          </a:xfrm>
        </p:grpSpPr>
        <p:sp>
          <p:nvSpPr>
            <p:cNvPr id="323" name="타원 322">
              <a:extLst>
                <a:ext uri="{FF2B5EF4-FFF2-40B4-BE49-F238E27FC236}">
                  <a16:creationId xmlns:a16="http://schemas.microsoft.com/office/drawing/2014/main" id="{81958600-C25E-41C6-8688-B3669C4CF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402A47DA-51EF-4AC7-A4CE-D8D4D5EBB46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25" name="직선 연결선 324">
                <a:extLst>
                  <a:ext uri="{FF2B5EF4-FFF2-40B4-BE49-F238E27FC236}">
                    <a16:creationId xmlns:a16="http://schemas.microsoft.com/office/drawing/2014/main" id="{2547C4C0-466C-423E-9CE1-D1AD0BCA5E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직선 연결선 325">
                <a:extLst>
                  <a:ext uri="{FF2B5EF4-FFF2-40B4-BE49-F238E27FC236}">
                    <a16:creationId xmlns:a16="http://schemas.microsoft.com/office/drawing/2014/main" id="{07EC20BF-4E44-4505-BDA0-A0CDED011C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9EA37B0B-1D3F-4234-807C-F7A858AE7CFA}"/>
              </a:ext>
            </a:extLst>
          </p:cNvPr>
          <p:cNvGrpSpPr/>
          <p:nvPr/>
        </p:nvGrpSpPr>
        <p:grpSpPr>
          <a:xfrm>
            <a:off x="6204811" y="4483887"/>
            <a:ext cx="1434414" cy="1861311"/>
            <a:chOff x="4821010" y="4483887"/>
            <a:chExt cx="1434414" cy="1861311"/>
          </a:xfrm>
        </p:grpSpPr>
        <p:sp>
          <p:nvSpPr>
            <p:cNvPr id="328" name="내용 개체 틀 4">
              <a:extLst>
                <a:ext uri="{FF2B5EF4-FFF2-40B4-BE49-F238E27FC236}">
                  <a16:creationId xmlns:a16="http://schemas.microsoft.com/office/drawing/2014/main" id="{F476AB06-5754-405E-AC69-2CFA5091CC18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329" name="직선 연결선 328">
              <a:extLst>
                <a:ext uri="{FF2B5EF4-FFF2-40B4-BE49-F238E27FC236}">
                  <a16:creationId xmlns:a16="http://schemas.microsoft.com/office/drawing/2014/main" id="{0903EBF4-0495-43DA-B3B3-CC21323D6248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0" name="그림 329">
              <a:hlinkClick r:id="rId8"/>
              <a:extLst>
                <a:ext uri="{FF2B5EF4-FFF2-40B4-BE49-F238E27FC236}">
                  <a16:creationId xmlns:a16="http://schemas.microsoft.com/office/drawing/2014/main" id="{B96C2319-F428-4D05-B498-A8BEBB84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331" name="모서리가 둥근 직사각형 120">
              <a:extLst>
                <a:ext uri="{FF2B5EF4-FFF2-40B4-BE49-F238E27FC236}">
                  <a16:creationId xmlns:a16="http://schemas.microsoft.com/office/drawing/2014/main" id="{C9AD47A1-BE4D-40CA-A55A-77C4B1A884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332" name="직선 연결선 331">
            <a:extLst>
              <a:ext uri="{FF2B5EF4-FFF2-40B4-BE49-F238E27FC236}">
                <a16:creationId xmlns:a16="http://schemas.microsoft.com/office/drawing/2014/main" id="{ACA45C2F-B0B9-4BDF-B849-5923A7F66B0E}"/>
              </a:ext>
            </a:extLst>
          </p:cNvPr>
          <p:cNvCxnSpPr>
            <a:cxnSpLocks/>
          </p:cNvCxnSpPr>
          <p:nvPr/>
        </p:nvCxnSpPr>
        <p:spPr>
          <a:xfrm>
            <a:off x="1630440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내용 개체 틀 4">
            <a:extLst>
              <a:ext uri="{FF2B5EF4-FFF2-40B4-BE49-F238E27FC236}">
                <a16:creationId xmlns:a16="http://schemas.microsoft.com/office/drawing/2014/main" id="{E77ADD00-8652-4466-92C1-305E0148F44A}"/>
              </a:ext>
            </a:extLst>
          </p:cNvPr>
          <p:cNvSpPr txBox="1">
            <a:spLocks/>
          </p:cNvSpPr>
          <p:nvPr/>
        </p:nvSpPr>
        <p:spPr>
          <a:xfrm>
            <a:off x="348387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5" name="내용 개체 틀 4">
            <a:extLst>
              <a:ext uri="{FF2B5EF4-FFF2-40B4-BE49-F238E27FC236}">
                <a16:creationId xmlns:a16="http://schemas.microsoft.com/office/drawing/2014/main" id="{060239AD-786D-49ED-B85A-ED4D710C68CD}"/>
              </a:ext>
            </a:extLst>
          </p:cNvPr>
          <p:cNvSpPr txBox="1">
            <a:spLocks/>
          </p:cNvSpPr>
          <p:nvPr/>
        </p:nvSpPr>
        <p:spPr>
          <a:xfrm>
            <a:off x="236953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6" name="내용 개체 틀 4">
            <a:extLst>
              <a:ext uri="{FF2B5EF4-FFF2-40B4-BE49-F238E27FC236}">
                <a16:creationId xmlns:a16="http://schemas.microsoft.com/office/drawing/2014/main" id="{1E886D09-574A-4720-A866-6254D31EBE85}"/>
              </a:ext>
            </a:extLst>
          </p:cNvPr>
          <p:cNvSpPr txBox="1">
            <a:spLocks/>
          </p:cNvSpPr>
          <p:nvPr/>
        </p:nvSpPr>
        <p:spPr>
          <a:xfrm>
            <a:off x="459351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37" name="그룹 336">
            <a:extLst>
              <a:ext uri="{FF2B5EF4-FFF2-40B4-BE49-F238E27FC236}">
                <a16:creationId xmlns:a16="http://schemas.microsoft.com/office/drawing/2014/main" id="{E4455855-F983-453B-9154-F8CBCE875932}"/>
              </a:ext>
            </a:extLst>
          </p:cNvPr>
          <p:cNvGrpSpPr/>
          <p:nvPr/>
        </p:nvGrpSpPr>
        <p:grpSpPr>
          <a:xfrm>
            <a:off x="4943989" y="4659470"/>
            <a:ext cx="716594" cy="1734166"/>
            <a:chOff x="8910590" y="4659470"/>
            <a:chExt cx="716594" cy="1734166"/>
          </a:xfrm>
        </p:grpSpPr>
        <p:pic>
          <p:nvPicPr>
            <p:cNvPr id="338" name="그림 337">
              <a:extLst>
                <a:ext uri="{FF2B5EF4-FFF2-40B4-BE49-F238E27FC236}">
                  <a16:creationId xmlns:a16="http://schemas.microsoft.com/office/drawing/2014/main" id="{48EFC6FF-D50C-42FE-98CF-C73847D6B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339" name="내용 개체 틀 4">
              <a:extLst>
                <a:ext uri="{FF2B5EF4-FFF2-40B4-BE49-F238E27FC236}">
                  <a16:creationId xmlns:a16="http://schemas.microsoft.com/office/drawing/2014/main" id="{2F48B22A-DF2E-463E-97AD-E4876A02E429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0" name="그림 339">
              <a:extLst>
                <a:ext uri="{FF2B5EF4-FFF2-40B4-BE49-F238E27FC236}">
                  <a16:creationId xmlns:a16="http://schemas.microsoft.com/office/drawing/2014/main" id="{50477FE3-E055-4850-ADEB-4BD4938BC3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341" name="그림 340">
              <a:extLst>
                <a:ext uri="{FF2B5EF4-FFF2-40B4-BE49-F238E27FC236}">
                  <a16:creationId xmlns:a16="http://schemas.microsoft.com/office/drawing/2014/main" id="{A9DCCD29-C1DF-4F05-9025-6F4821FAD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D47916A2-14FD-40B1-B441-851A917DE1D1}"/>
              </a:ext>
            </a:extLst>
          </p:cNvPr>
          <p:cNvGrpSpPr/>
          <p:nvPr/>
        </p:nvGrpSpPr>
        <p:grpSpPr>
          <a:xfrm>
            <a:off x="1635865" y="4707660"/>
            <a:ext cx="686400" cy="1175381"/>
            <a:chOff x="6246224" y="4707660"/>
            <a:chExt cx="686400" cy="1175381"/>
          </a:xfrm>
        </p:grpSpPr>
        <p:sp>
          <p:nvSpPr>
            <p:cNvPr id="343" name="내용 개체 틀 4">
              <a:extLst>
                <a:ext uri="{FF2B5EF4-FFF2-40B4-BE49-F238E27FC236}">
                  <a16:creationId xmlns:a16="http://schemas.microsoft.com/office/drawing/2014/main" id="{D0CBD088-1E70-4888-8219-51B82CC46880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4" name="그림 343">
              <a:hlinkClick r:id="rId13"/>
              <a:extLst>
                <a:ext uri="{FF2B5EF4-FFF2-40B4-BE49-F238E27FC236}">
                  <a16:creationId xmlns:a16="http://schemas.microsoft.com/office/drawing/2014/main" id="{3B49C543-AD3E-41C8-BDC4-5B958C3B4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345" name="내용 개체 틀 4">
              <a:extLst>
                <a:ext uri="{FF2B5EF4-FFF2-40B4-BE49-F238E27FC236}">
                  <a16:creationId xmlns:a16="http://schemas.microsoft.com/office/drawing/2014/main" id="{990CE03B-2F0D-4DFC-917B-723886AF6885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6" name="그림 345">
              <a:hlinkClick r:id="rId15"/>
              <a:extLst>
                <a:ext uri="{FF2B5EF4-FFF2-40B4-BE49-F238E27FC236}">
                  <a16:creationId xmlns:a16="http://schemas.microsoft.com/office/drawing/2014/main" id="{4BDF1759-CF22-4096-AD79-2CEBE54F0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6800F78D-9653-4A01-A258-0200EDB67BCB}"/>
              </a:ext>
            </a:extLst>
          </p:cNvPr>
          <p:cNvGrpSpPr/>
          <p:nvPr/>
        </p:nvGrpSpPr>
        <p:grpSpPr>
          <a:xfrm>
            <a:off x="2720006" y="4707660"/>
            <a:ext cx="716594" cy="1485230"/>
            <a:chOff x="7113014" y="4707660"/>
            <a:chExt cx="716594" cy="1485230"/>
          </a:xfrm>
        </p:grpSpPr>
        <p:sp>
          <p:nvSpPr>
            <p:cNvPr id="348" name="내용 개체 틀 4">
              <a:extLst>
                <a:ext uri="{FF2B5EF4-FFF2-40B4-BE49-F238E27FC236}">
                  <a16:creationId xmlns:a16="http://schemas.microsoft.com/office/drawing/2014/main" id="{77C03081-1F62-4084-957B-43598DF767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9" name="그림 348">
              <a:hlinkClick r:id="rId17"/>
              <a:extLst>
                <a:ext uri="{FF2B5EF4-FFF2-40B4-BE49-F238E27FC236}">
                  <a16:creationId xmlns:a16="http://schemas.microsoft.com/office/drawing/2014/main" id="{46B287AF-CE67-4630-A8CD-41A9F07AC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350" name="내용 개체 틀 4">
              <a:extLst>
                <a:ext uri="{FF2B5EF4-FFF2-40B4-BE49-F238E27FC236}">
                  <a16:creationId xmlns:a16="http://schemas.microsoft.com/office/drawing/2014/main" id="{B05E80E8-69D1-4FEA-849C-42E65ED94298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1" name="그림 350">
              <a:hlinkClick r:id="rId15"/>
              <a:extLst>
                <a:ext uri="{FF2B5EF4-FFF2-40B4-BE49-F238E27FC236}">
                  <a16:creationId xmlns:a16="http://schemas.microsoft.com/office/drawing/2014/main" id="{2C74F12F-86ED-40A0-957C-45850E9AA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52" name="그룹 351">
            <a:extLst>
              <a:ext uri="{FF2B5EF4-FFF2-40B4-BE49-F238E27FC236}">
                <a16:creationId xmlns:a16="http://schemas.microsoft.com/office/drawing/2014/main" id="{AACE041E-F82A-4451-B765-7A6E0015E2EA}"/>
              </a:ext>
            </a:extLst>
          </p:cNvPr>
          <p:cNvGrpSpPr/>
          <p:nvPr/>
        </p:nvGrpSpPr>
        <p:grpSpPr>
          <a:xfrm>
            <a:off x="3834341" y="4707660"/>
            <a:ext cx="711906" cy="1685976"/>
            <a:chOff x="8056763" y="4707660"/>
            <a:chExt cx="711906" cy="1685976"/>
          </a:xfrm>
        </p:grpSpPr>
        <p:sp>
          <p:nvSpPr>
            <p:cNvPr id="353" name="내용 개체 틀 4">
              <a:extLst>
                <a:ext uri="{FF2B5EF4-FFF2-40B4-BE49-F238E27FC236}">
                  <a16:creationId xmlns:a16="http://schemas.microsoft.com/office/drawing/2014/main" id="{42938CC0-A91A-4A47-93C9-68006A79DB3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54" name="그룹 353">
              <a:extLst>
                <a:ext uri="{FF2B5EF4-FFF2-40B4-BE49-F238E27FC236}">
                  <a16:creationId xmlns:a16="http://schemas.microsoft.com/office/drawing/2014/main" id="{E9F43391-E825-4B0F-A349-92BA0EF00D71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7" name="그림 356">
                <a:extLst>
                  <a:ext uri="{FF2B5EF4-FFF2-40B4-BE49-F238E27FC236}">
                    <a16:creationId xmlns:a16="http://schemas.microsoft.com/office/drawing/2014/main" id="{8B6D46A9-B679-4BBF-9082-67CA9608F9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58" name="그림 357">
                <a:extLst>
                  <a:ext uri="{FF2B5EF4-FFF2-40B4-BE49-F238E27FC236}">
                    <a16:creationId xmlns:a16="http://schemas.microsoft.com/office/drawing/2014/main" id="{1A3510BA-E020-43B1-AD71-728141D5CA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59" name="그림 358">
                <a:extLst>
                  <a:ext uri="{FF2B5EF4-FFF2-40B4-BE49-F238E27FC236}">
                    <a16:creationId xmlns:a16="http://schemas.microsoft.com/office/drawing/2014/main" id="{FBA86424-7531-405C-915B-9AA43E0E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55" name="내용 개체 틀 4">
              <a:extLst>
                <a:ext uri="{FF2B5EF4-FFF2-40B4-BE49-F238E27FC236}">
                  <a16:creationId xmlns:a16="http://schemas.microsoft.com/office/drawing/2014/main" id="{3CBB114F-1088-40FD-8840-2C36B2C6CB65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6" name="그림 355">
              <a:hlinkClick r:id="rId15"/>
              <a:extLst>
                <a:ext uri="{FF2B5EF4-FFF2-40B4-BE49-F238E27FC236}">
                  <a16:creationId xmlns:a16="http://schemas.microsoft.com/office/drawing/2014/main" id="{8DB87ED7-F163-47EA-B48A-081402BEE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76" name="모서리가 둥근 직사각형 128">
            <a:extLst>
              <a:ext uri="{FF2B5EF4-FFF2-40B4-BE49-F238E27FC236}">
                <a16:creationId xmlns:a16="http://schemas.microsoft.com/office/drawing/2014/main" id="{889E7E1C-EC26-4B35-ADE8-475E3F75C59E}"/>
              </a:ext>
            </a:extLst>
          </p:cNvPr>
          <p:cNvSpPr/>
          <p:nvPr/>
        </p:nvSpPr>
        <p:spPr>
          <a:xfrm>
            <a:off x="2934835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A26C7258-3DC5-4E94-AC82-66EC06AF1C19}"/>
              </a:ext>
            </a:extLst>
          </p:cNvPr>
          <p:cNvCxnSpPr>
            <a:cxnSpLocks/>
          </p:cNvCxnSpPr>
          <p:nvPr/>
        </p:nvCxnSpPr>
        <p:spPr>
          <a:xfrm>
            <a:off x="8248475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모서리가 둥근 직사각형 245">
            <a:extLst>
              <a:ext uri="{FF2B5EF4-FFF2-40B4-BE49-F238E27FC236}">
                <a16:creationId xmlns:a16="http://schemas.microsoft.com/office/drawing/2014/main" id="{AF2DCE2C-06B0-427C-B311-FE3944ADA42A}"/>
              </a:ext>
            </a:extLst>
          </p:cNvPr>
          <p:cNvSpPr/>
          <p:nvPr/>
        </p:nvSpPr>
        <p:spPr>
          <a:xfrm>
            <a:off x="8695678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98" name="그림 97">
            <a:hlinkClick r:id="rId21"/>
            <a:extLst>
              <a:ext uri="{FF2B5EF4-FFF2-40B4-BE49-F238E27FC236}">
                <a16:creationId xmlns:a16="http://schemas.microsoft.com/office/drawing/2014/main" id="{14BB06D3-FCFC-427A-9F9E-5CEA2ECC3EB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203284" y="4844408"/>
            <a:ext cx="1111004" cy="1111004"/>
          </a:xfrm>
          <a:prstGeom prst="rect">
            <a:avLst/>
          </a:prstGeom>
        </p:spPr>
      </p:pic>
      <p:pic>
        <p:nvPicPr>
          <p:cNvPr id="99" name="그림 98">
            <a:hlinkClick r:id="rId23"/>
            <a:extLst>
              <a:ext uri="{FF2B5EF4-FFF2-40B4-BE49-F238E27FC236}">
                <a16:creationId xmlns:a16="http://schemas.microsoft.com/office/drawing/2014/main" id="{74452C3A-7DF4-4DF6-9C52-8FAD253BDE90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450553" y="4844408"/>
            <a:ext cx="1111004" cy="1111004"/>
          </a:xfrm>
          <a:prstGeom prst="rect">
            <a:avLst/>
          </a:prstGeom>
        </p:spPr>
      </p:pic>
      <p:sp>
        <p:nvSpPr>
          <p:cNvPr id="100" name="타원 99">
            <a:extLst>
              <a:ext uri="{FF2B5EF4-FFF2-40B4-BE49-F238E27FC236}">
                <a16:creationId xmlns:a16="http://schemas.microsoft.com/office/drawing/2014/main" id="{6E4B27EC-AD5A-4368-8613-BF4D687864C7}"/>
              </a:ext>
            </a:extLst>
          </p:cNvPr>
          <p:cNvSpPr>
            <a:spLocks noChangeAspect="1"/>
          </p:cNvSpPr>
          <p:nvPr/>
        </p:nvSpPr>
        <p:spPr>
          <a:xfrm>
            <a:off x="9250721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F8E470A-796F-409B-A9B5-BD73C4F61F08}"/>
              </a:ext>
            </a:extLst>
          </p:cNvPr>
          <p:cNvGrpSpPr/>
          <p:nvPr/>
        </p:nvGrpSpPr>
        <p:grpSpPr>
          <a:xfrm>
            <a:off x="8273834" y="4654328"/>
            <a:ext cx="2267891" cy="1688184"/>
            <a:chOff x="8273834" y="4654328"/>
            <a:chExt cx="2267891" cy="1688184"/>
          </a:xfrm>
        </p:grpSpPr>
        <p:sp>
          <p:nvSpPr>
            <p:cNvPr id="101" name="모서리가 둥근 직사각형 279">
              <a:extLst>
                <a:ext uri="{FF2B5EF4-FFF2-40B4-BE49-F238E27FC236}">
                  <a16:creationId xmlns:a16="http://schemas.microsoft.com/office/drawing/2014/main" id="{F15FB91C-C566-47A9-9BDC-530C1120B52C}"/>
                </a:ext>
              </a:extLst>
            </p:cNvPr>
            <p:cNvSpPr/>
            <p:nvPr/>
          </p:nvSpPr>
          <p:spPr>
            <a:xfrm>
              <a:off x="8273834" y="4707660"/>
              <a:ext cx="2267891" cy="163485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262">
              <a:extLst>
                <a:ext uri="{FF2B5EF4-FFF2-40B4-BE49-F238E27FC236}">
                  <a16:creationId xmlns:a16="http://schemas.microsoft.com/office/drawing/2014/main" id="{0855122E-604F-4026-A391-35B180736570}"/>
                </a:ext>
              </a:extLst>
            </p:cNvPr>
            <p:cNvSpPr/>
            <p:nvPr/>
          </p:nvSpPr>
          <p:spPr>
            <a:xfrm>
              <a:off x="9156399" y="4654328"/>
              <a:ext cx="502760" cy="1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Essential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F21920FE-FD69-4BAA-94FA-B3DE274489F9}"/>
              </a:ext>
            </a:extLst>
          </p:cNvPr>
          <p:cNvSpPr txBox="1">
            <a:spLocks/>
          </p:cNvSpPr>
          <p:nvPr/>
        </p:nvSpPr>
        <p:spPr>
          <a:xfrm>
            <a:off x="834973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>
            <a:extLst>
              <a:ext uri="{FF2B5EF4-FFF2-40B4-BE49-F238E27FC236}">
                <a16:creationId xmlns:a16="http://schemas.microsoft.com/office/drawing/2014/main" id="{350020F7-BFAD-4D17-A91B-7BFF100ACD34}"/>
              </a:ext>
            </a:extLst>
          </p:cNvPr>
          <p:cNvSpPr txBox="1">
            <a:spLocks/>
          </p:cNvSpPr>
          <p:nvPr/>
        </p:nvSpPr>
        <p:spPr>
          <a:xfrm>
            <a:off x="9597008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F74C445-6B24-4D5F-8FBE-145E4F8FA99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5" name="자유형: 도형 74">
            <a:hlinkClick r:id="rId25" action="ppaction://hlinksldjump"/>
            <a:extLst>
              <a:ext uri="{FF2B5EF4-FFF2-40B4-BE49-F238E27FC236}">
                <a16:creationId xmlns:a16="http://schemas.microsoft.com/office/drawing/2014/main" id="{E5132224-389A-4FE4-8947-35487F0A3D71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직사각형 76">
            <a:hlinkClick r:id="rId26" action="ppaction://hlinksldjump"/>
            <a:extLst>
              <a:ext uri="{FF2B5EF4-FFF2-40B4-BE49-F238E27FC236}">
                <a16:creationId xmlns:a16="http://schemas.microsoft.com/office/drawing/2014/main" id="{C271F1A1-B755-498D-9DB7-E4E0B4AC1812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: 도형 80">
            <a:hlinkClick r:id="rId27" action="ppaction://hlinksldjump"/>
            <a:extLst>
              <a:ext uri="{FF2B5EF4-FFF2-40B4-BE49-F238E27FC236}">
                <a16:creationId xmlns:a16="http://schemas.microsoft.com/office/drawing/2014/main" id="{3A2E3FDF-3BF1-43A2-8D0D-CD858F0EF4BE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: 도형 104">
            <a:hlinkClick r:id="rId28" action="ppaction://hlinksldjump"/>
            <a:extLst>
              <a:ext uri="{FF2B5EF4-FFF2-40B4-BE49-F238E27FC236}">
                <a16:creationId xmlns:a16="http://schemas.microsoft.com/office/drawing/2014/main" id="{D7357179-9CB8-486F-8B32-756C18822848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hlinkClick r:id="rId29" action="ppaction://hlinksldjump"/>
            <a:extLst>
              <a:ext uri="{FF2B5EF4-FFF2-40B4-BE49-F238E27FC236}">
                <a16:creationId xmlns:a16="http://schemas.microsoft.com/office/drawing/2014/main" id="{E19003E2-D967-4AF6-8C0D-F8B76ADFDA44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: 도형 106">
            <a:hlinkClick r:id="rId30" action="ppaction://hlinksldjump"/>
            <a:extLst>
              <a:ext uri="{FF2B5EF4-FFF2-40B4-BE49-F238E27FC236}">
                <a16:creationId xmlns:a16="http://schemas.microsoft.com/office/drawing/2014/main" id="{9C5DE457-7349-4294-97E6-52B2EF4DDB85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: 도형 108">
            <a:hlinkClick r:id="rId31" action="ppaction://hlinksldjump"/>
            <a:extLst>
              <a:ext uri="{FF2B5EF4-FFF2-40B4-BE49-F238E27FC236}">
                <a16:creationId xmlns:a16="http://schemas.microsoft.com/office/drawing/2014/main" id="{94BAC1DC-950C-4C33-9DA1-C90DC54FE46A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hlinkClick r:id="rId32" action="ppaction://hlinksldjump"/>
            <a:extLst>
              <a:ext uri="{FF2B5EF4-FFF2-40B4-BE49-F238E27FC236}">
                <a16:creationId xmlns:a16="http://schemas.microsoft.com/office/drawing/2014/main" id="{647341F9-397D-46C5-BCC9-16214344AB9E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: 도형 110">
            <a:hlinkClick r:id="rId33" action="ppaction://hlinksldjump"/>
            <a:extLst>
              <a:ext uri="{FF2B5EF4-FFF2-40B4-BE49-F238E27FC236}">
                <a16:creationId xmlns:a16="http://schemas.microsoft.com/office/drawing/2014/main" id="{61516ECD-A001-4AD4-A621-42596F5C0A8F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hlinkClick r:id="rId34"/>
            <a:extLst>
              <a:ext uri="{FF2B5EF4-FFF2-40B4-BE49-F238E27FC236}">
                <a16:creationId xmlns:a16="http://schemas.microsoft.com/office/drawing/2014/main" id="{2D8E903A-9FBE-4D8D-9FD7-445BDC85A5B4}"/>
              </a:ext>
            </a:extLst>
          </p:cNvPr>
          <p:cNvSpPr/>
          <p:nvPr/>
        </p:nvSpPr>
        <p:spPr>
          <a:xfrm>
            <a:off x="3825101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4978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양쪽 모서리가 둥근 사각형 51">
            <a:extLst>
              <a:ext uri="{FF2B5EF4-FFF2-40B4-BE49-F238E27FC236}">
                <a16:creationId xmlns:a16="http://schemas.microsoft.com/office/drawing/2014/main" id="{31FFB635-43C0-4BC2-B55E-E65F3EFC8CD1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양쪽 모서리가 둥근 사각형 52">
            <a:extLst>
              <a:ext uri="{FF2B5EF4-FFF2-40B4-BE49-F238E27FC236}">
                <a16:creationId xmlns:a16="http://schemas.microsoft.com/office/drawing/2014/main" id="{D205A31F-B09B-40D4-BB88-E1FE1B0C36C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A0A404-D2E9-4A88-9436-ED705BDD372B}"/>
              </a:ext>
            </a:extLst>
          </p:cNvPr>
          <p:cNvGrpSpPr/>
          <p:nvPr/>
        </p:nvGrpSpPr>
        <p:grpSpPr>
          <a:xfrm>
            <a:off x="560386" y="1520824"/>
            <a:ext cx="4495867" cy="2880000"/>
            <a:chOff x="-3416792" y="-4445963"/>
            <a:chExt cx="4495867" cy="2880000"/>
          </a:xfrm>
        </p:grpSpPr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A21C288F-C7E9-467A-AC42-75B696EA7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9481"/>
            <a:stretch/>
          </p:blipFill>
          <p:spPr>
            <a:xfrm>
              <a:off x="-2773035" y="-4445963"/>
              <a:ext cx="3852110" cy="2880000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68F6C6D9-79FD-463F-A56E-E84F88E815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416792" y="-4445963"/>
              <a:ext cx="2942450" cy="2880000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92B04E-29E0-48AC-BF8E-5658BAC51359}"/>
              </a:ext>
            </a:extLst>
          </p:cNvPr>
          <p:cNvGrpSpPr/>
          <p:nvPr/>
        </p:nvGrpSpPr>
        <p:grpSpPr>
          <a:xfrm>
            <a:off x="3393235" y="1520824"/>
            <a:ext cx="5405527" cy="2880000"/>
            <a:chOff x="3782412" y="-4445963"/>
            <a:chExt cx="5405527" cy="2880000"/>
          </a:xfrm>
        </p:grpSpPr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84FD406F-A6A0-4BEA-83D5-C9CB4E0068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35829" y="-4445963"/>
              <a:ext cx="3852110" cy="2880000"/>
            </a:xfrm>
            <a:prstGeom prst="rect">
              <a:avLst/>
            </a:prstGeom>
          </p:spPr>
        </p:pic>
        <p:pic>
          <p:nvPicPr>
            <p:cNvPr id="109" name="그림 108">
              <a:extLst>
                <a:ext uri="{FF2B5EF4-FFF2-40B4-BE49-F238E27FC236}">
                  <a16:creationId xmlns:a16="http://schemas.microsoft.com/office/drawing/2014/main" id="{C83DEFDB-F72B-4231-B05B-0A7BE2012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82412" y="-4445963"/>
              <a:ext cx="3852110" cy="28800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965E00A-B994-4D4B-8630-F75A7C68F567}"/>
              </a:ext>
            </a:extLst>
          </p:cNvPr>
          <p:cNvGrpSpPr/>
          <p:nvPr/>
        </p:nvGrpSpPr>
        <p:grpSpPr>
          <a:xfrm>
            <a:off x="7092945" y="1520824"/>
            <a:ext cx="4538666" cy="2880000"/>
            <a:chOff x="9789389" y="-4445963"/>
            <a:chExt cx="4538666" cy="2880000"/>
          </a:xfrm>
        </p:grpSpPr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E6959EFC-F19E-4E5E-A23A-C8CE62267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599"/>
            <a:stretch/>
          </p:blipFill>
          <p:spPr>
            <a:xfrm>
              <a:off x="9789389" y="-4445963"/>
              <a:ext cx="3852109" cy="2880000"/>
            </a:xfrm>
            <a:prstGeom prst="rect">
              <a:avLst/>
            </a:prstGeom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7661B047-283F-4426-9577-B1E69CD48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42803" y="-4445963"/>
              <a:ext cx="2985252" cy="2880000"/>
            </a:xfrm>
            <a:prstGeom prst="rect">
              <a:avLst/>
            </a:prstGeom>
          </p:spPr>
        </p:pic>
      </p:grpSp>
      <p:sp>
        <p:nvSpPr>
          <p:cNvPr id="93" name="자유형: 도형 92">
            <a:hlinkClick r:id="rId8" action="ppaction://hlinksldjump"/>
            <a:extLst>
              <a:ext uri="{FF2B5EF4-FFF2-40B4-BE49-F238E27FC236}">
                <a16:creationId xmlns:a16="http://schemas.microsoft.com/office/drawing/2014/main" id="{9B47E19E-F590-40FE-B855-2D737F716520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직사각형 93">
            <a:hlinkClick r:id="rId9" action="ppaction://hlinksldjump"/>
            <a:extLst>
              <a:ext uri="{FF2B5EF4-FFF2-40B4-BE49-F238E27FC236}">
                <a16:creationId xmlns:a16="http://schemas.microsoft.com/office/drawing/2014/main" id="{558D2E0D-FDE7-4F66-A0B4-03A14CAFC8B2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직사각형 94">
            <a:hlinkClick r:id="rId10" action="ppaction://hlinksldjump"/>
            <a:extLst>
              <a:ext uri="{FF2B5EF4-FFF2-40B4-BE49-F238E27FC236}">
                <a16:creationId xmlns:a16="http://schemas.microsoft.com/office/drawing/2014/main" id="{8042DF09-A441-46E6-BBB5-3BA148F78896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: 도형 95">
            <a:hlinkClick r:id="rId11" action="ppaction://hlinksldjump"/>
            <a:extLst>
              <a:ext uri="{FF2B5EF4-FFF2-40B4-BE49-F238E27FC236}">
                <a16:creationId xmlns:a16="http://schemas.microsoft.com/office/drawing/2014/main" id="{415CEC09-EE10-4BB0-958F-0957FAC88B66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643308FB-531A-47D2-BA34-9F7DA12AF3B4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E4B42247-282D-4B6B-900D-062B3C94463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388B012A-99FD-412A-A57F-A09D5AF8A94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6" name="그림 135">
            <a:hlinkClick r:id="rId13"/>
            <a:extLst>
              <a:ext uri="{FF2B5EF4-FFF2-40B4-BE49-F238E27FC236}">
                <a16:creationId xmlns:a16="http://schemas.microsoft.com/office/drawing/2014/main" id="{B41DD40D-50EE-4882-87BA-D4F38780E15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9689" y="4881499"/>
            <a:ext cx="686400" cy="429829"/>
          </a:xfrm>
          <a:prstGeom prst="rect">
            <a:avLst/>
          </a:prstGeom>
        </p:spPr>
      </p:pic>
      <p:sp>
        <p:nvSpPr>
          <p:cNvPr id="137" name="내용 개체 틀 4">
            <a:extLst>
              <a:ext uri="{FF2B5EF4-FFF2-40B4-BE49-F238E27FC236}">
                <a16:creationId xmlns:a16="http://schemas.microsoft.com/office/drawing/2014/main" id="{0DDA1F3C-C787-4A99-A1ED-A76F392ED92C}"/>
              </a:ext>
            </a:extLst>
          </p:cNvPr>
          <p:cNvSpPr txBox="1">
            <a:spLocks/>
          </p:cNvSpPr>
          <p:nvPr/>
        </p:nvSpPr>
        <p:spPr>
          <a:xfrm>
            <a:off x="333218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2111DA52-1FA2-411C-BF67-4AE8A8AEA316}"/>
              </a:ext>
            </a:extLst>
          </p:cNvPr>
          <p:cNvSpPr txBox="1">
            <a:spLocks/>
          </p:cNvSpPr>
          <p:nvPr/>
        </p:nvSpPr>
        <p:spPr>
          <a:xfrm>
            <a:off x="226607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9" name="내용 개체 틀 4">
            <a:extLst>
              <a:ext uri="{FF2B5EF4-FFF2-40B4-BE49-F238E27FC236}">
                <a16:creationId xmlns:a16="http://schemas.microsoft.com/office/drawing/2014/main" id="{18706BFC-2CCF-4CFE-9A83-1DF14299D674}"/>
              </a:ext>
            </a:extLst>
          </p:cNvPr>
          <p:cNvSpPr txBox="1">
            <a:spLocks/>
          </p:cNvSpPr>
          <p:nvPr/>
        </p:nvSpPr>
        <p:spPr>
          <a:xfrm>
            <a:off x="160259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15"/>
            <a:extLst>
              <a:ext uri="{FF2B5EF4-FFF2-40B4-BE49-F238E27FC236}">
                <a16:creationId xmlns:a16="http://schemas.microsoft.com/office/drawing/2014/main" id="{9C08D889-EDCF-4DDF-84F9-DA7F521A883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9689" y="5305625"/>
            <a:ext cx="686400" cy="459297"/>
          </a:xfrm>
          <a:prstGeom prst="rect">
            <a:avLst/>
          </a:prstGeom>
        </p:spPr>
      </p:pic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1C44413F-8867-41F0-BF90-06FDE962597C}"/>
              </a:ext>
            </a:extLst>
          </p:cNvPr>
          <p:cNvSpPr txBox="1">
            <a:spLocks/>
          </p:cNvSpPr>
          <p:nvPr/>
        </p:nvSpPr>
        <p:spPr>
          <a:xfrm>
            <a:off x="1602594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13"/>
            <a:extLst>
              <a:ext uri="{FF2B5EF4-FFF2-40B4-BE49-F238E27FC236}">
                <a16:creationId xmlns:a16="http://schemas.microsoft.com/office/drawing/2014/main" id="{E1B6FA30-5EE0-4B58-BE6B-2C3472A090A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9252" y="4881499"/>
            <a:ext cx="686400" cy="429829"/>
          </a:xfrm>
          <a:prstGeom prst="rect">
            <a:avLst/>
          </a:prstGeom>
        </p:spPr>
      </p:pic>
      <p:pic>
        <p:nvPicPr>
          <p:cNvPr id="146" name="그림 145">
            <a:hlinkClick r:id="rId13"/>
            <a:extLst>
              <a:ext uri="{FF2B5EF4-FFF2-40B4-BE49-F238E27FC236}">
                <a16:creationId xmlns:a16="http://schemas.microsoft.com/office/drawing/2014/main" id="{5136D131-165C-4D90-8D2E-751E3ECA302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815" y="4881499"/>
            <a:ext cx="686400" cy="429829"/>
          </a:xfrm>
          <a:prstGeom prst="rect">
            <a:avLst/>
          </a:prstGeom>
        </p:spPr>
      </p:pic>
      <p:sp>
        <p:nvSpPr>
          <p:cNvPr id="147" name="내용 개체 틀 4">
            <a:extLst>
              <a:ext uri="{FF2B5EF4-FFF2-40B4-BE49-F238E27FC236}">
                <a16:creationId xmlns:a16="http://schemas.microsoft.com/office/drawing/2014/main" id="{0D807D1D-3D1C-41E5-ABDC-9CD490DBC5F6}"/>
              </a:ext>
            </a:extLst>
          </p:cNvPr>
          <p:cNvSpPr txBox="1">
            <a:spLocks/>
          </p:cNvSpPr>
          <p:nvPr/>
        </p:nvSpPr>
        <p:spPr>
          <a:xfrm>
            <a:off x="3741720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3021B118-1E4D-4201-B459-3220F099DBC1}"/>
              </a:ext>
            </a:extLst>
          </p:cNvPr>
          <p:cNvGrpSpPr/>
          <p:nvPr/>
        </p:nvGrpSpPr>
        <p:grpSpPr>
          <a:xfrm>
            <a:off x="3666062" y="5317349"/>
            <a:ext cx="711906" cy="928610"/>
            <a:chOff x="2673178" y="5317349"/>
            <a:chExt cx="711906" cy="928610"/>
          </a:xfrm>
        </p:grpSpPr>
        <p:pic>
          <p:nvPicPr>
            <p:cNvPr id="149" name="그림 148">
              <a:extLst>
                <a:ext uri="{FF2B5EF4-FFF2-40B4-BE49-F238E27FC236}">
                  <a16:creationId xmlns:a16="http://schemas.microsoft.com/office/drawing/2014/main" id="{CDBEF30F-0909-4AB5-8962-B582C3A9AD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150" name="그림 149">
              <a:extLst>
                <a:ext uri="{FF2B5EF4-FFF2-40B4-BE49-F238E27FC236}">
                  <a16:creationId xmlns:a16="http://schemas.microsoft.com/office/drawing/2014/main" id="{1410AE65-2016-4B9C-887B-E36B8ED92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151" name="그림 150">
              <a:extLst>
                <a:ext uri="{FF2B5EF4-FFF2-40B4-BE49-F238E27FC236}">
                  <a16:creationId xmlns:a16="http://schemas.microsoft.com/office/drawing/2014/main" id="{FEBAD815-2EFD-418D-B60D-1B5052501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152" name="내용 개체 틀 4">
            <a:extLst>
              <a:ext uri="{FF2B5EF4-FFF2-40B4-BE49-F238E27FC236}">
                <a16:creationId xmlns:a16="http://schemas.microsoft.com/office/drawing/2014/main" id="{4A5056F9-AA3A-447A-9FFC-448551AB830B}"/>
              </a:ext>
            </a:extLst>
          </p:cNvPr>
          <p:cNvSpPr txBox="1">
            <a:spLocks/>
          </p:cNvSpPr>
          <p:nvPr/>
        </p:nvSpPr>
        <p:spPr>
          <a:xfrm>
            <a:off x="267215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53" name="그림 152">
            <a:hlinkClick r:id="rId20"/>
            <a:extLst>
              <a:ext uri="{FF2B5EF4-FFF2-40B4-BE49-F238E27FC236}">
                <a16:creationId xmlns:a16="http://schemas.microsoft.com/office/drawing/2014/main" id="{00FB7DA0-01DD-4C30-8474-C8E766EA84B4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4155" y="5323211"/>
            <a:ext cx="716594" cy="724394"/>
          </a:xfrm>
          <a:prstGeom prst="rect">
            <a:avLst/>
          </a:prstGeom>
        </p:spPr>
      </p:pic>
      <p:sp>
        <p:nvSpPr>
          <p:cNvPr id="154" name="내용 개체 틀 4">
            <a:extLst>
              <a:ext uri="{FF2B5EF4-FFF2-40B4-BE49-F238E27FC236}">
                <a16:creationId xmlns:a16="http://schemas.microsoft.com/office/drawing/2014/main" id="{B8FE03E1-DC0D-4BC9-B408-7E2C5A6014EC}"/>
              </a:ext>
            </a:extLst>
          </p:cNvPr>
          <p:cNvSpPr txBox="1">
            <a:spLocks/>
          </p:cNvSpPr>
          <p:nvPr/>
        </p:nvSpPr>
        <p:spPr>
          <a:xfrm>
            <a:off x="3741720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5" name="내용 개체 틀 4">
            <a:extLst>
              <a:ext uri="{FF2B5EF4-FFF2-40B4-BE49-F238E27FC236}">
                <a16:creationId xmlns:a16="http://schemas.microsoft.com/office/drawing/2014/main" id="{EFB24A8D-00DF-4882-9B83-E48958573294}"/>
              </a:ext>
            </a:extLst>
          </p:cNvPr>
          <p:cNvSpPr txBox="1">
            <a:spLocks/>
          </p:cNvSpPr>
          <p:nvPr/>
        </p:nvSpPr>
        <p:spPr>
          <a:xfrm>
            <a:off x="2672157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D5B015E-5A81-4DD4-8DA7-387592397D54}"/>
              </a:ext>
            </a:extLst>
          </p:cNvPr>
          <p:cNvGrpSpPr/>
          <p:nvPr/>
        </p:nvGrpSpPr>
        <p:grpSpPr>
          <a:xfrm>
            <a:off x="4696394" y="4635343"/>
            <a:ext cx="790370" cy="1728223"/>
            <a:chOff x="3707326" y="4635343"/>
            <a:chExt cx="790370" cy="1728223"/>
          </a:xfrm>
        </p:grpSpPr>
        <p:pic>
          <p:nvPicPr>
            <p:cNvPr id="140" name="그림 139">
              <a:hlinkClick r:id="rId22"/>
              <a:extLst>
                <a:ext uri="{FF2B5EF4-FFF2-40B4-BE49-F238E27FC236}">
                  <a16:creationId xmlns:a16="http://schemas.microsoft.com/office/drawing/2014/main" id="{CFA99E7F-32BC-44CB-858A-81AEE6BC4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52464" y="4780798"/>
              <a:ext cx="488488" cy="488488"/>
            </a:xfrm>
            <a:prstGeom prst="rect">
              <a:avLst/>
            </a:prstGeom>
          </p:spPr>
        </p:pic>
        <p:sp>
          <p:nvSpPr>
            <p:cNvPr id="141" name="내용 개체 틀 4">
              <a:extLst>
                <a:ext uri="{FF2B5EF4-FFF2-40B4-BE49-F238E27FC236}">
                  <a16:creationId xmlns:a16="http://schemas.microsoft.com/office/drawing/2014/main" id="{97FE5FA7-86E3-4612-B550-276B54DF9D9A}"/>
                </a:ext>
              </a:extLst>
            </p:cNvPr>
            <p:cNvSpPr txBox="1">
              <a:spLocks/>
            </p:cNvSpPr>
            <p:nvPr/>
          </p:nvSpPr>
          <p:spPr>
            <a:xfrm>
              <a:off x="3816413" y="5209042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Coupler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SBP-C15P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42" name="모서리가 둥근 직사각형 100">
              <a:extLst>
                <a:ext uri="{FF2B5EF4-FFF2-40B4-BE49-F238E27FC236}">
                  <a16:creationId xmlns:a16="http://schemas.microsoft.com/office/drawing/2014/main" id="{64693939-0B4E-4D99-9E84-EE0E70CD72A1}"/>
                </a:ext>
              </a:extLst>
            </p:cNvPr>
            <p:cNvSpPr/>
            <p:nvPr/>
          </p:nvSpPr>
          <p:spPr>
            <a:xfrm>
              <a:off x="3707326" y="4689343"/>
              <a:ext cx="790370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7366A72B-1080-43BF-B5C2-37D322DE6A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8423" y="5483600"/>
              <a:ext cx="103486" cy="10348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+</a:t>
              </a:r>
              <a:endPara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7" name="내용 개체 틀 4">
              <a:extLst>
                <a:ext uri="{FF2B5EF4-FFF2-40B4-BE49-F238E27FC236}">
                  <a16:creationId xmlns:a16="http://schemas.microsoft.com/office/drawing/2014/main" id="{EF71E0CB-5D9F-458B-9E2C-E28B3944958E}"/>
                </a:ext>
              </a:extLst>
            </p:cNvPr>
            <p:cNvSpPr txBox="1">
              <a:spLocks/>
            </p:cNvSpPr>
            <p:nvPr/>
          </p:nvSpPr>
          <p:spPr>
            <a:xfrm>
              <a:off x="3791477" y="6188893"/>
              <a:ext cx="610464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Ceiling Mount Pipe</a:t>
              </a:r>
            </a:p>
          </p:txBody>
        </p:sp>
        <p:pic>
          <p:nvPicPr>
            <p:cNvPr id="158" name="그림 157">
              <a:hlinkClick r:id="rId24"/>
              <a:extLst>
                <a:ext uri="{FF2B5EF4-FFF2-40B4-BE49-F238E27FC236}">
                  <a16:creationId xmlns:a16="http://schemas.microsoft.com/office/drawing/2014/main" id="{8EDCA216-5D66-4FA0-B907-C13E7E6A7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7222" y="5652048"/>
              <a:ext cx="483730" cy="483728"/>
            </a:xfrm>
            <a:prstGeom prst="rect">
              <a:avLst/>
            </a:prstGeom>
          </p:spPr>
        </p:pic>
        <p:sp>
          <p:nvSpPr>
            <p:cNvPr id="159" name="모서리가 둥근 직사각형 118">
              <a:extLst>
                <a:ext uri="{FF2B5EF4-FFF2-40B4-BE49-F238E27FC236}">
                  <a16:creationId xmlns:a16="http://schemas.microsoft.com/office/drawing/2014/main" id="{3E215442-3BF8-4DBA-AC0D-91272E6946D9}"/>
                </a:ext>
              </a:extLst>
            </p:cNvPr>
            <p:cNvSpPr/>
            <p:nvPr/>
          </p:nvSpPr>
          <p:spPr>
            <a:xfrm>
              <a:off x="3904511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ED1D1D1E-91B9-4091-A667-6836160E242E}"/>
              </a:ext>
            </a:extLst>
          </p:cNvPr>
          <p:cNvCxnSpPr>
            <a:cxnSpLocks/>
          </p:cNvCxnSpPr>
          <p:nvPr/>
        </p:nvCxnSpPr>
        <p:spPr>
          <a:xfrm>
            <a:off x="1487703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모서리가 둥근 직사각형 122">
            <a:extLst>
              <a:ext uri="{FF2B5EF4-FFF2-40B4-BE49-F238E27FC236}">
                <a16:creationId xmlns:a16="http://schemas.microsoft.com/office/drawing/2014/main" id="{85DC971A-6634-4B2B-9967-AEEB19EDB10C}"/>
              </a:ext>
            </a:extLst>
          </p:cNvPr>
          <p:cNvSpPr/>
          <p:nvPr/>
        </p:nvSpPr>
        <p:spPr>
          <a:xfrm>
            <a:off x="3053703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23">
            <a:extLst>
              <a:ext uri="{FF2B5EF4-FFF2-40B4-BE49-F238E27FC236}">
                <a16:creationId xmlns:a16="http://schemas.microsoft.com/office/drawing/2014/main" id="{8D9BC839-426E-459E-9F9A-FB8664500C25}"/>
              </a:ext>
            </a:extLst>
          </p:cNvPr>
          <p:cNvSpPr/>
          <p:nvPr/>
        </p:nvSpPr>
        <p:spPr>
          <a:xfrm>
            <a:off x="2661699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165" name="모서리가 둥근 직사각형 124">
            <a:extLst>
              <a:ext uri="{FF2B5EF4-FFF2-40B4-BE49-F238E27FC236}">
                <a16:creationId xmlns:a16="http://schemas.microsoft.com/office/drawing/2014/main" id="{D1F995ED-115D-4CEB-A8B1-4D8667B33061}"/>
              </a:ext>
            </a:extLst>
          </p:cNvPr>
          <p:cNvSpPr/>
          <p:nvPr/>
        </p:nvSpPr>
        <p:spPr>
          <a:xfrm>
            <a:off x="3706823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167" name="직사각형 166">
            <a:hlinkClick r:id="rId26"/>
            <a:extLst>
              <a:ext uri="{FF2B5EF4-FFF2-40B4-BE49-F238E27FC236}">
                <a16:creationId xmlns:a16="http://schemas.microsoft.com/office/drawing/2014/main" id="{B03E7EDB-1FF6-4BB4-AD81-15885BABD8E2}"/>
              </a:ext>
            </a:extLst>
          </p:cNvPr>
          <p:cNvSpPr/>
          <p:nvPr/>
        </p:nvSpPr>
        <p:spPr>
          <a:xfrm>
            <a:off x="3656823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600BB102-D941-4F78-B6D3-6389B8AE9B51}"/>
              </a:ext>
            </a:extLst>
          </p:cNvPr>
          <p:cNvGrpSpPr/>
          <p:nvPr/>
        </p:nvGrpSpPr>
        <p:grpSpPr>
          <a:xfrm>
            <a:off x="5946103" y="5288275"/>
            <a:ext cx="180001" cy="180001"/>
            <a:chOff x="7544200" y="5288276"/>
            <a:chExt cx="180001" cy="180001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4B8E24E0-7AB4-4DC2-8DBA-07535B2D8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F36D1454-4D81-47C1-AB5C-BD7CE00E8EA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2" name="직선 연결선 171">
                <a:extLst>
                  <a:ext uri="{FF2B5EF4-FFF2-40B4-BE49-F238E27FC236}">
                    <a16:creationId xmlns:a16="http://schemas.microsoft.com/office/drawing/2014/main" id="{E8130FF8-98AD-4950-9177-E29CCCBF3E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직선 연결선 172">
                <a:extLst>
                  <a:ext uri="{FF2B5EF4-FFF2-40B4-BE49-F238E27FC236}">
                    <a16:creationId xmlns:a16="http://schemas.microsoft.com/office/drawing/2014/main" id="{C7FFA454-7948-4A64-A213-A19A51195E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3CA58B5B-56DF-48E5-BACF-E8AF548D3CC0}"/>
              </a:ext>
            </a:extLst>
          </p:cNvPr>
          <p:cNvGrpSpPr/>
          <p:nvPr/>
        </p:nvGrpSpPr>
        <p:grpSpPr>
          <a:xfrm>
            <a:off x="4386435" y="5288275"/>
            <a:ext cx="180001" cy="180001"/>
            <a:chOff x="7544200" y="5288276"/>
            <a:chExt cx="180001" cy="180001"/>
          </a:xfrm>
        </p:grpSpPr>
        <p:sp>
          <p:nvSpPr>
            <p:cNvPr id="175" name="타원 174">
              <a:extLst>
                <a:ext uri="{FF2B5EF4-FFF2-40B4-BE49-F238E27FC236}">
                  <a16:creationId xmlns:a16="http://schemas.microsoft.com/office/drawing/2014/main" id="{F378B08C-57CB-426A-9AFB-84C3F29C4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E2578206-2C25-48CD-91AC-2FCD910A6B5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331388AC-8334-4146-B32F-B46795AE1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1534CE6B-C67D-4DC1-AE2D-E5DE0F11231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2F9BB5AC-831E-4838-9671-7D530C75E553}"/>
              </a:ext>
            </a:extLst>
          </p:cNvPr>
          <p:cNvGrpSpPr/>
          <p:nvPr/>
        </p:nvGrpSpPr>
        <p:grpSpPr>
          <a:xfrm>
            <a:off x="7829126" y="5288275"/>
            <a:ext cx="180001" cy="180001"/>
            <a:chOff x="7544200" y="5288276"/>
            <a:chExt cx="180001" cy="180001"/>
          </a:xfrm>
        </p:grpSpPr>
        <p:sp>
          <p:nvSpPr>
            <p:cNvPr id="193" name="타원 192">
              <a:extLst>
                <a:ext uri="{FF2B5EF4-FFF2-40B4-BE49-F238E27FC236}">
                  <a16:creationId xmlns:a16="http://schemas.microsoft.com/office/drawing/2014/main" id="{98809A56-465D-42AA-93D8-530A3E8E0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60050C0E-BF8E-4148-810F-F126C2D2CEF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5" name="직선 연결선 194">
                <a:extLst>
                  <a:ext uri="{FF2B5EF4-FFF2-40B4-BE49-F238E27FC236}">
                    <a16:creationId xmlns:a16="http://schemas.microsoft.com/office/drawing/2014/main" id="{9D774439-7C7B-4061-9111-2793DCB54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직선 연결선 195">
                <a:extLst>
                  <a:ext uri="{FF2B5EF4-FFF2-40B4-BE49-F238E27FC236}">
                    <a16:creationId xmlns:a16="http://schemas.microsoft.com/office/drawing/2014/main" id="{3B141804-61C0-485C-AA6C-62F3E89063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DEC180D-F2DE-4ABF-862D-06AA6D83833A}"/>
              </a:ext>
            </a:extLst>
          </p:cNvPr>
          <p:cNvGrpSpPr/>
          <p:nvPr/>
        </p:nvGrpSpPr>
        <p:grpSpPr>
          <a:xfrm>
            <a:off x="6267147" y="4483887"/>
            <a:ext cx="1434414" cy="1861311"/>
            <a:chOff x="4821010" y="4483887"/>
            <a:chExt cx="1434414" cy="1861311"/>
          </a:xfrm>
        </p:grpSpPr>
        <p:sp>
          <p:nvSpPr>
            <p:cNvPr id="188" name="내용 개체 틀 4">
              <a:extLst>
                <a:ext uri="{FF2B5EF4-FFF2-40B4-BE49-F238E27FC236}">
                  <a16:creationId xmlns:a16="http://schemas.microsoft.com/office/drawing/2014/main" id="{3CC7316F-2D3C-4347-AD11-EE1312294565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9DF4A554-9982-40AB-A19E-EE8C766301E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0" name="그림 199">
              <a:hlinkClick r:id="rId27"/>
              <a:extLst>
                <a:ext uri="{FF2B5EF4-FFF2-40B4-BE49-F238E27FC236}">
                  <a16:creationId xmlns:a16="http://schemas.microsoft.com/office/drawing/2014/main" id="{E6A410EF-86A8-4912-B08F-C0A3F0D0E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198" name="모서리가 둥근 직사각형 120">
              <a:extLst>
                <a:ext uri="{FF2B5EF4-FFF2-40B4-BE49-F238E27FC236}">
                  <a16:creationId xmlns:a16="http://schemas.microsoft.com/office/drawing/2014/main" id="{04572926-3C74-4F01-8B50-610C4FF0A75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E016247F-D77E-4B05-8777-6BB9947D2D0E}"/>
              </a:ext>
            </a:extLst>
          </p:cNvPr>
          <p:cNvCxnSpPr>
            <a:cxnSpLocks/>
          </p:cNvCxnSpPr>
          <p:nvPr/>
        </p:nvCxnSpPr>
        <p:spPr>
          <a:xfrm>
            <a:off x="8391211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모서리가 둥근 직사각형 245">
            <a:extLst>
              <a:ext uri="{FF2B5EF4-FFF2-40B4-BE49-F238E27FC236}">
                <a16:creationId xmlns:a16="http://schemas.microsoft.com/office/drawing/2014/main" id="{4A61EC3E-414D-4C32-AF40-52BE2BCA254A}"/>
              </a:ext>
            </a:extLst>
          </p:cNvPr>
          <p:cNvSpPr/>
          <p:nvPr/>
        </p:nvSpPr>
        <p:spPr>
          <a:xfrm>
            <a:off x="8838414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16" name="그림 115">
            <a:hlinkClick r:id="rId29"/>
            <a:extLst>
              <a:ext uri="{FF2B5EF4-FFF2-40B4-BE49-F238E27FC236}">
                <a16:creationId xmlns:a16="http://schemas.microsoft.com/office/drawing/2014/main" id="{EDF9F98A-8563-494B-9928-3B287ABDCD81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346020" y="4844408"/>
            <a:ext cx="1111004" cy="1111004"/>
          </a:xfrm>
          <a:prstGeom prst="rect">
            <a:avLst/>
          </a:prstGeom>
        </p:spPr>
      </p:pic>
      <p:pic>
        <p:nvPicPr>
          <p:cNvPr id="117" name="그림 116">
            <a:hlinkClick r:id="rId31"/>
            <a:extLst>
              <a:ext uri="{FF2B5EF4-FFF2-40B4-BE49-F238E27FC236}">
                <a16:creationId xmlns:a16="http://schemas.microsoft.com/office/drawing/2014/main" id="{B0DF97E4-9334-43C6-ABC4-49DDBFB61737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593289" y="4844408"/>
            <a:ext cx="1111004" cy="1111004"/>
          </a:xfrm>
          <a:prstGeom prst="rect">
            <a:avLst/>
          </a:prstGeom>
        </p:spPr>
      </p:pic>
      <p:sp>
        <p:nvSpPr>
          <p:cNvPr id="118" name="타원 117">
            <a:extLst>
              <a:ext uri="{FF2B5EF4-FFF2-40B4-BE49-F238E27FC236}">
                <a16:creationId xmlns:a16="http://schemas.microsoft.com/office/drawing/2014/main" id="{B36AE27C-F3D0-43F9-A4CC-375DFECF47CF}"/>
              </a:ext>
            </a:extLst>
          </p:cNvPr>
          <p:cNvSpPr>
            <a:spLocks noChangeAspect="1"/>
          </p:cNvSpPr>
          <p:nvPr/>
        </p:nvSpPr>
        <p:spPr>
          <a:xfrm>
            <a:off x="9393457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74B18CE3-024D-4C06-B311-438BFF549573}"/>
              </a:ext>
            </a:extLst>
          </p:cNvPr>
          <p:cNvGrpSpPr/>
          <p:nvPr/>
        </p:nvGrpSpPr>
        <p:grpSpPr>
          <a:xfrm>
            <a:off x="8416570" y="4654328"/>
            <a:ext cx="2267891" cy="1688184"/>
            <a:chOff x="8273834" y="4654328"/>
            <a:chExt cx="2267891" cy="1688184"/>
          </a:xfrm>
        </p:grpSpPr>
        <p:sp>
          <p:nvSpPr>
            <p:cNvPr id="120" name="모서리가 둥근 직사각형 279">
              <a:extLst>
                <a:ext uri="{FF2B5EF4-FFF2-40B4-BE49-F238E27FC236}">
                  <a16:creationId xmlns:a16="http://schemas.microsoft.com/office/drawing/2014/main" id="{086F21B8-275E-42A8-B7C6-58E9D0B6CB2F}"/>
                </a:ext>
              </a:extLst>
            </p:cNvPr>
            <p:cNvSpPr/>
            <p:nvPr/>
          </p:nvSpPr>
          <p:spPr>
            <a:xfrm>
              <a:off x="8273834" y="4707660"/>
              <a:ext cx="2267891" cy="163485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262">
              <a:extLst>
                <a:ext uri="{FF2B5EF4-FFF2-40B4-BE49-F238E27FC236}">
                  <a16:creationId xmlns:a16="http://schemas.microsoft.com/office/drawing/2014/main" id="{3E5FFB16-1FD3-456A-B631-3189A017ECB9}"/>
                </a:ext>
              </a:extLst>
            </p:cNvPr>
            <p:cNvSpPr/>
            <p:nvPr/>
          </p:nvSpPr>
          <p:spPr>
            <a:xfrm>
              <a:off x="9156399" y="4654328"/>
              <a:ext cx="502760" cy="1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Essential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22" name="내용 개체 틀 4">
            <a:extLst>
              <a:ext uri="{FF2B5EF4-FFF2-40B4-BE49-F238E27FC236}">
                <a16:creationId xmlns:a16="http://schemas.microsoft.com/office/drawing/2014/main" id="{60013680-90F2-41DB-9E61-0A5A74BAEDDC}"/>
              </a:ext>
            </a:extLst>
          </p:cNvPr>
          <p:cNvSpPr txBox="1">
            <a:spLocks/>
          </p:cNvSpPr>
          <p:nvPr/>
        </p:nvSpPr>
        <p:spPr>
          <a:xfrm>
            <a:off x="849247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C641B81E-E2D1-441D-9C90-F0BE18C98F57}"/>
              </a:ext>
            </a:extLst>
          </p:cNvPr>
          <p:cNvSpPr txBox="1">
            <a:spLocks/>
          </p:cNvSpPr>
          <p:nvPr/>
        </p:nvSpPr>
        <p:spPr>
          <a:xfrm>
            <a:off x="973974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56381A2-E0D9-40E5-9B79-0F07A89DE86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102" name="자유형: 도형 101">
            <a:hlinkClick r:id="rId33" action="ppaction://hlinksldjump"/>
            <a:extLst>
              <a:ext uri="{FF2B5EF4-FFF2-40B4-BE49-F238E27FC236}">
                <a16:creationId xmlns:a16="http://schemas.microsoft.com/office/drawing/2014/main" id="{9FEB1B43-0A62-4047-9806-283720893C41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직사각형 102">
            <a:hlinkClick r:id="rId34" action="ppaction://hlinksldjump"/>
            <a:extLst>
              <a:ext uri="{FF2B5EF4-FFF2-40B4-BE49-F238E27FC236}">
                <a16:creationId xmlns:a16="http://schemas.microsoft.com/office/drawing/2014/main" id="{AAAA7883-0480-4603-B8B3-07ECA66F763E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자유형: 도형 123">
            <a:hlinkClick r:id="rId35" action="ppaction://hlinksldjump"/>
            <a:extLst>
              <a:ext uri="{FF2B5EF4-FFF2-40B4-BE49-F238E27FC236}">
                <a16:creationId xmlns:a16="http://schemas.microsoft.com/office/drawing/2014/main" id="{4FE3C333-31DE-4927-B823-BD67D5CFEC26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: 도형 125">
            <a:hlinkClick r:id="rId36" action="ppaction://hlinksldjump"/>
            <a:extLst>
              <a:ext uri="{FF2B5EF4-FFF2-40B4-BE49-F238E27FC236}">
                <a16:creationId xmlns:a16="http://schemas.microsoft.com/office/drawing/2014/main" id="{19A77B7D-537C-4794-AC3E-5AE92BFC0086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직사각형 126">
            <a:hlinkClick r:id="rId37" action="ppaction://hlinksldjump"/>
            <a:extLst>
              <a:ext uri="{FF2B5EF4-FFF2-40B4-BE49-F238E27FC236}">
                <a16:creationId xmlns:a16="http://schemas.microsoft.com/office/drawing/2014/main" id="{AD4E974B-0EF3-4720-9ABB-6C203ECD76FE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자유형: 도형 127">
            <a:hlinkClick r:id="rId38" action="ppaction://hlinksldjump"/>
            <a:extLst>
              <a:ext uri="{FF2B5EF4-FFF2-40B4-BE49-F238E27FC236}">
                <a16:creationId xmlns:a16="http://schemas.microsoft.com/office/drawing/2014/main" id="{3B502FF6-0D70-4A8D-B2BC-1E4303B96DBB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: 도형 128">
            <a:hlinkClick r:id="rId39" action="ppaction://hlinksldjump"/>
            <a:extLst>
              <a:ext uri="{FF2B5EF4-FFF2-40B4-BE49-F238E27FC236}">
                <a16:creationId xmlns:a16="http://schemas.microsoft.com/office/drawing/2014/main" id="{0FB6B31E-637B-4A9E-933C-6225C657F6DB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직사각형 131">
            <a:hlinkClick r:id="rId40" action="ppaction://hlinksldjump"/>
            <a:extLst>
              <a:ext uri="{FF2B5EF4-FFF2-40B4-BE49-F238E27FC236}">
                <a16:creationId xmlns:a16="http://schemas.microsoft.com/office/drawing/2014/main" id="{7CC23D01-7B51-4AE6-BC18-D27666F799E0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자유형: 도형 132">
            <a:hlinkClick r:id="rId41" action="ppaction://hlinksldjump"/>
            <a:extLst>
              <a:ext uri="{FF2B5EF4-FFF2-40B4-BE49-F238E27FC236}">
                <a16:creationId xmlns:a16="http://schemas.microsoft.com/office/drawing/2014/main" id="{530F3DB6-7EA2-4A72-9D52-EE70A22FBB35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88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양쪽 모서리가 둥근 사각형 51">
            <a:extLst>
              <a:ext uri="{FF2B5EF4-FFF2-40B4-BE49-F238E27FC236}">
                <a16:creationId xmlns:a16="http://schemas.microsoft.com/office/drawing/2014/main" id="{327138F0-313A-4E95-A21A-B6456959CD69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2">
            <a:extLst>
              <a:ext uri="{FF2B5EF4-FFF2-40B4-BE49-F238E27FC236}">
                <a16:creationId xmlns:a16="http://schemas.microsoft.com/office/drawing/2014/main" id="{17709939-641C-4176-A6F2-BCF1D720CEA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95E8E8B0-3CEF-4454-B500-874CDB1914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1674" y="1520824"/>
            <a:ext cx="3222832" cy="288000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E105F98D-D56A-4D48-996E-A4710FB5AF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147" y="1520824"/>
            <a:ext cx="3222832" cy="2880000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AF3A2D18-35DD-42EA-9E2D-ECB4878CCA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6831" y="1520824"/>
            <a:ext cx="3222832" cy="2880000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A4820278-AFC7-470B-98D4-56D680844E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0895" y="1520824"/>
            <a:ext cx="2983116" cy="2880000"/>
          </a:xfrm>
          <a:prstGeom prst="rect">
            <a:avLst/>
          </a:prstGeom>
        </p:spPr>
      </p:pic>
      <p:sp>
        <p:nvSpPr>
          <p:cNvPr id="116" name="자유형: 도형 115">
            <a:hlinkClick r:id="rId6" action="ppaction://hlinksldjump"/>
            <a:extLst>
              <a:ext uri="{FF2B5EF4-FFF2-40B4-BE49-F238E27FC236}">
                <a16:creationId xmlns:a16="http://schemas.microsoft.com/office/drawing/2014/main" id="{BEAF3A4B-739D-4CB8-879B-75A80534AAD9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hlinkClick r:id="rId7" action="ppaction://hlinksldjump"/>
            <a:extLst>
              <a:ext uri="{FF2B5EF4-FFF2-40B4-BE49-F238E27FC236}">
                <a16:creationId xmlns:a16="http://schemas.microsoft.com/office/drawing/2014/main" id="{41D202DF-0544-4182-954F-E26924D13731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hlinkClick r:id="rId8" action="ppaction://hlinksldjump"/>
            <a:extLst>
              <a:ext uri="{FF2B5EF4-FFF2-40B4-BE49-F238E27FC236}">
                <a16:creationId xmlns:a16="http://schemas.microsoft.com/office/drawing/2014/main" id="{EC80111A-0FBA-480D-9EDC-264F952B55B5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: 도형 118">
            <a:hlinkClick r:id="rId9" action="ppaction://hlinksldjump"/>
            <a:extLst>
              <a:ext uri="{FF2B5EF4-FFF2-40B4-BE49-F238E27FC236}">
                <a16:creationId xmlns:a16="http://schemas.microsoft.com/office/drawing/2014/main" id="{BDA9BAB2-DAD7-4548-A5DD-EEE0A1717F74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46056F4B-3593-494F-B508-0E34F49FC9F6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5EFD5E3F-BB1D-4867-A297-7C9BF35286C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2E80EEFF-9C44-47B1-81A3-2CE4AE74E91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6C569D9-5D32-4ED8-8DB8-9B4CA07DD03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2" name="자유형: 도형 71">
            <a:hlinkClick r:id="rId11" action="ppaction://hlinksldjump"/>
            <a:extLst>
              <a:ext uri="{FF2B5EF4-FFF2-40B4-BE49-F238E27FC236}">
                <a16:creationId xmlns:a16="http://schemas.microsoft.com/office/drawing/2014/main" id="{492216D7-53F4-4907-902B-B64C75DF0962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hlinkClick r:id="rId12" action="ppaction://hlinksldjump"/>
            <a:extLst>
              <a:ext uri="{FF2B5EF4-FFF2-40B4-BE49-F238E27FC236}">
                <a16:creationId xmlns:a16="http://schemas.microsoft.com/office/drawing/2014/main" id="{8B4B8BC1-11AB-4720-927A-4F4D2EB48DC5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: 도형 108">
            <a:hlinkClick r:id="rId13" action="ppaction://hlinksldjump"/>
            <a:extLst>
              <a:ext uri="{FF2B5EF4-FFF2-40B4-BE49-F238E27FC236}">
                <a16:creationId xmlns:a16="http://schemas.microsoft.com/office/drawing/2014/main" id="{80DAC4A3-FE59-4E38-B014-6BFD514511A5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자유형: 도형 120">
            <a:hlinkClick r:id="rId14" action="ppaction://hlinksldjump"/>
            <a:extLst>
              <a:ext uri="{FF2B5EF4-FFF2-40B4-BE49-F238E27FC236}">
                <a16:creationId xmlns:a16="http://schemas.microsoft.com/office/drawing/2014/main" id="{37C6E21F-2764-4666-B622-FE542BD3800D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직사각형 123">
            <a:hlinkClick r:id="rId15" action="ppaction://hlinksldjump"/>
            <a:extLst>
              <a:ext uri="{FF2B5EF4-FFF2-40B4-BE49-F238E27FC236}">
                <a16:creationId xmlns:a16="http://schemas.microsoft.com/office/drawing/2014/main" id="{422E2E06-6DC1-4644-A4BD-FC2EE45819C2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: 도형 134">
            <a:hlinkClick r:id="rId16" action="ppaction://hlinksldjump"/>
            <a:extLst>
              <a:ext uri="{FF2B5EF4-FFF2-40B4-BE49-F238E27FC236}">
                <a16:creationId xmlns:a16="http://schemas.microsoft.com/office/drawing/2014/main" id="{415A2945-B8BB-465F-A858-6C6093323E84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자유형: 도형 135">
            <a:hlinkClick r:id="rId17" action="ppaction://hlinksldjump"/>
            <a:extLst>
              <a:ext uri="{FF2B5EF4-FFF2-40B4-BE49-F238E27FC236}">
                <a16:creationId xmlns:a16="http://schemas.microsoft.com/office/drawing/2014/main" id="{DBFC0F07-AADD-4199-B178-B22B0175588F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직사각형 136">
            <a:hlinkClick r:id="rId18" action="ppaction://hlinksldjump"/>
            <a:extLst>
              <a:ext uri="{FF2B5EF4-FFF2-40B4-BE49-F238E27FC236}">
                <a16:creationId xmlns:a16="http://schemas.microsoft.com/office/drawing/2014/main" id="{2606EFF6-A3E6-4408-B273-6E043C7FFA07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: 도형 137">
            <a:hlinkClick r:id="rId19" action="ppaction://hlinksldjump"/>
            <a:extLst>
              <a:ext uri="{FF2B5EF4-FFF2-40B4-BE49-F238E27FC236}">
                <a16:creationId xmlns:a16="http://schemas.microsoft.com/office/drawing/2014/main" id="{1E317EDE-2E03-4765-90D4-34B66ED8ACA4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A9D88626-6FF4-41E4-AF82-FF289910B6DD}"/>
              </a:ext>
            </a:extLst>
          </p:cNvPr>
          <p:cNvGrpSpPr/>
          <p:nvPr/>
        </p:nvGrpSpPr>
        <p:grpSpPr>
          <a:xfrm>
            <a:off x="6216136" y="5288275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1BC2BE3-7A3D-444E-89BD-4B975FCAD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735B9C4-BEB4-42B2-B85B-0D6AE00FF47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512EA44-5E10-4C21-B766-D691711B0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E53C67F-CAD0-4E81-B16F-BD145ADEB6B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7E0D67D-1D7E-4495-AAC9-454B2BAD7425}"/>
              </a:ext>
            </a:extLst>
          </p:cNvPr>
          <p:cNvGrpSpPr/>
          <p:nvPr/>
        </p:nvGrpSpPr>
        <p:grpSpPr>
          <a:xfrm>
            <a:off x="8099159" y="5288275"/>
            <a:ext cx="180001" cy="180001"/>
            <a:chOff x="7544200" y="5288276"/>
            <a:chExt cx="180001" cy="180001"/>
          </a:xfrm>
        </p:grpSpPr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E30035F7-6830-4645-829C-3E72CD31DB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A43DF43A-3B00-47DA-B34A-2BD0D4B9D8E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0C0241B3-F10E-41B2-B72E-AE19A4A372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C88D5B0A-E8CC-48E8-A8AF-E4459ECF2B8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5E96C96-C311-4EB0-8154-E92EA8DD841D}"/>
              </a:ext>
            </a:extLst>
          </p:cNvPr>
          <p:cNvGrpSpPr/>
          <p:nvPr/>
        </p:nvGrpSpPr>
        <p:grpSpPr>
          <a:xfrm>
            <a:off x="6537180" y="4483887"/>
            <a:ext cx="1434414" cy="1861311"/>
            <a:chOff x="4821010" y="4483887"/>
            <a:chExt cx="1434414" cy="1861311"/>
          </a:xfrm>
        </p:grpSpPr>
        <p:sp>
          <p:nvSpPr>
            <p:cNvPr id="81" name="내용 개체 틀 4">
              <a:extLst>
                <a:ext uri="{FF2B5EF4-FFF2-40B4-BE49-F238E27FC236}">
                  <a16:creationId xmlns:a16="http://schemas.microsoft.com/office/drawing/2014/main" id="{E5A1A1FA-18A7-439C-8976-F91E91B20066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7329CE1A-EAE1-4BAD-8FEF-0AC1C019243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그림 82">
              <a:hlinkClick r:id="rId20"/>
              <a:extLst>
                <a:ext uri="{FF2B5EF4-FFF2-40B4-BE49-F238E27FC236}">
                  <a16:creationId xmlns:a16="http://schemas.microsoft.com/office/drawing/2014/main" id="{AAC1D542-40AD-4B22-91DB-CCFB3A578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84" name="모서리가 둥근 직사각형 120">
              <a:extLst>
                <a:ext uri="{FF2B5EF4-FFF2-40B4-BE49-F238E27FC236}">
                  <a16:creationId xmlns:a16="http://schemas.microsoft.com/office/drawing/2014/main" id="{415E5145-610B-4362-A48B-BCD2765D75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4FBF3A3-200C-4188-B01C-B00190C17139}"/>
              </a:ext>
            </a:extLst>
          </p:cNvPr>
          <p:cNvCxnSpPr>
            <a:cxnSpLocks/>
          </p:cNvCxnSpPr>
          <p:nvPr/>
        </p:nvCxnSpPr>
        <p:spPr>
          <a:xfrm>
            <a:off x="2493783" y="4568133"/>
            <a:ext cx="335141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모서리가 둥근 직사각형 128">
            <a:extLst>
              <a:ext uri="{FF2B5EF4-FFF2-40B4-BE49-F238E27FC236}">
                <a16:creationId xmlns:a16="http://schemas.microsoft.com/office/drawing/2014/main" id="{DD87CC60-AA97-4FE8-BADF-851133409A53}"/>
              </a:ext>
            </a:extLst>
          </p:cNvPr>
          <p:cNvSpPr/>
          <p:nvPr/>
        </p:nvSpPr>
        <p:spPr>
          <a:xfrm>
            <a:off x="3737488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내용 개체 틀 4">
            <a:extLst>
              <a:ext uri="{FF2B5EF4-FFF2-40B4-BE49-F238E27FC236}">
                <a16:creationId xmlns:a16="http://schemas.microsoft.com/office/drawing/2014/main" id="{C6DD7CEF-0A20-43E8-9EF2-8BEA6DD1C4CE}"/>
              </a:ext>
            </a:extLst>
          </p:cNvPr>
          <p:cNvSpPr txBox="1">
            <a:spLocks/>
          </p:cNvSpPr>
          <p:nvPr/>
        </p:nvSpPr>
        <p:spPr>
          <a:xfrm>
            <a:off x="4663511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8" name="내용 개체 틀 4">
            <a:extLst>
              <a:ext uri="{FF2B5EF4-FFF2-40B4-BE49-F238E27FC236}">
                <a16:creationId xmlns:a16="http://schemas.microsoft.com/office/drawing/2014/main" id="{6882E214-014F-40A9-9309-73F82BE8518B}"/>
              </a:ext>
            </a:extLst>
          </p:cNvPr>
          <p:cNvSpPr txBox="1">
            <a:spLocks/>
          </p:cNvSpPr>
          <p:nvPr/>
        </p:nvSpPr>
        <p:spPr>
          <a:xfrm>
            <a:off x="3327611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89" name="그림 88">
            <a:hlinkClick r:id="rId22"/>
            <a:extLst>
              <a:ext uri="{FF2B5EF4-FFF2-40B4-BE49-F238E27FC236}">
                <a16:creationId xmlns:a16="http://schemas.microsoft.com/office/drawing/2014/main" id="{BDD96691-84D3-422D-8615-5F48C9110746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3783" y="4957642"/>
            <a:ext cx="654120" cy="283696"/>
          </a:xfrm>
          <a:prstGeom prst="rect">
            <a:avLst/>
          </a:prstGeom>
        </p:spPr>
      </p:pic>
      <p:sp>
        <p:nvSpPr>
          <p:cNvPr id="90" name="내용 개체 틀 4">
            <a:extLst>
              <a:ext uri="{FF2B5EF4-FFF2-40B4-BE49-F238E27FC236}">
                <a16:creationId xmlns:a16="http://schemas.microsoft.com/office/drawing/2014/main" id="{F4DB5DB8-0539-4B17-8575-B7B34C11DBCC}"/>
              </a:ext>
            </a:extLst>
          </p:cNvPr>
          <p:cNvSpPr txBox="1">
            <a:spLocks/>
          </p:cNvSpPr>
          <p:nvPr/>
        </p:nvSpPr>
        <p:spPr>
          <a:xfrm>
            <a:off x="254054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1" name="그림 90">
            <a:hlinkClick r:id="rId24"/>
            <a:extLst>
              <a:ext uri="{FF2B5EF4-FFF2-40B4-BE49-F238E27FC236}">
                <a16:creationId xmlns:a16="http://schemas.microsoft.com/office/drawing/2014/main" id="{D6C41D68-1021-496A-A75E-7C6D0674103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7643" y="5308702"/>
            <a:ext cx="686400" cy="459297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1257EB0-FC1C-4AFC-93EA-BFEB55F48842}"/>
              </a:ext>
            </a:extLst>
          </p:cNvPr>
          <p:cNvSpPr txBox="1">
            <a:spLocks/>
          </p:cNvSpPr>
          <p:nvPr/>
        </p:nvSpPr>
        <p:spPr>
          <a:xfrm>
            <a:off x="2540548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22"/>
            <a:extLst>
              <a:ext uri="{FF2B5EF4-FFF2-40B4-BE49-F238E27FC236}">
                <a16:creationId xmlns:a16="http://schemas.microsoft.com/office/drawing/2014/main" id="{4F159DB9-4BF1-441F-937D-3B3176D29EEE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2572" y="4957642"/>
            <a:ext cx="654120" cy="283696"/>
          </a:xfrm>
          <a:prstGeom prst="rect">
            <a:avLst/>
          </a:prstGeom>
        </p:spPr>
      </p:pic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E45EBFB7-B3D3-42D2-BA89-82DC56456C2B}"/>
              </a:ext>
            </a:extLst>
          </p:cNvPr>
          <p:cNvSpPr txBox="1">
            <a:spLocks/>
          </p:cNvSpPr>
          <p:nvPr/>
        </p:nvSpPr>
        <p:spPr>
          <a:xfrm>
            <a:off x="387933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5" name="그림 94">
            <a:hlinkClick r:id="rId26"/>
            <a:extLst>
              <a:ext uri="{FF2B5EF4-FFF2-40B4-BE49-F238E27FC236}">
                <a16:creationId xmlns:a16="http://schemas.microsoft.com/office/drawing/2014/main" id="{227988C6-F75E-47F8-ACC4-721AD91FC168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1335" y="5326288"/>
            <a:ext cx="716594" cy="724394"/>
          </a:xfrm>
          <a:prstGeom prst="rect">
            <a:avLst/>
          </a:prstGeom>
        </p:spPr>
      </p:pic>
      <p:sp>
        <p:nvSpPr>
          <p:cNvPr id="96" name="내용 개체 틀 4">
            <a:extLst>
              <a:ext uri="{FF2B5EF4-FFF2-40B4-BE49-F238E27FC236}">
                <a16:creationId xmlns:a16="http://schemas.microsoft.com/office/drawing/2014/main" id="{25BFB33B-B32D-457C-A3D7-E573BBD283A0}"/>
              </a:ext>
            </a:extLst>
          </p:cNvPr>
          <p:cNvSpPr txBox="1">
            <a:spLocks/>
          </p:cNvSpPr>
          <p:nvPr/>
        </p:nvSpPr>
        <p:spPr>
          <a:xfrm>
            <a:off x="3879337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7" name="모서리가 둥근 직사각형 145">
            <a:extLst>
              <a:ext uri="{FF2B5EF4-FFF2-40B4-BE49-F238E27FC236}">
                <a16:creationId xmlns:a16="http://schemas.microsoft.com/office/drawing/2014/main" id="{5A1A3EED-DA6E-41F2-B305-8982AC91DBDA}"/>
              </a:ext>
            </a:extLst>
          </p:cNvPr>
          <p:cNvSpPr/>
          <p:nvPr/>
        </p:nvSpPr>
        <p:spPr>
          <a:xfrm>
            <a:off x="2514843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98" name="그림 97">
            <a:hlinkClick r:id="rId22"/>
            <a:extLst>
              <a:ext uri="{FF2B5EF4-FFF2-40B4-BE49-F238E27FC236}">
                <a16:creationId xmlns:a16="http://schemas.microsoft.com/office/drawing/2014/main" id="{3F010761-E8F5-4C86-BE0F-80E36C9C2452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1073" y="4957642"/>
            <a:ext cx="654120" cy="283696"/>
          </a:xfrm>
          <a:prstGeom prst="rect">
            <a:avLst/>
          </a:prstGeom>
        </p:spPr>
      </p:pic>
      <p:sp>
        <p:nvSpPr>
          <p:cNvPr id="99" name="내용 개체 틀 4">
            <a:extLst>
              <a:ext uri="{FF2B5EF4-FFF2-40B4-BE49-F238E27FC236}">
                <a16:creationId xmlns:a16="http://schemas.microsoft.com/office/drawing/2014/main" id="{F3BAD260-D107-4FDB-A898-2B0EEFC8A601}"/>
              </a:ext>
            </a:extLst>
          </p:cNvPr>
          <p:cNvSpPr txBox="1">
            <a:spLocks/>
          </p:cNvSpPr>
          <p:nvPr/>
        </p:nvSpPr>
        <p:spPr>
          <a:xfrm>
            <a:off x="523783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39D1CD6B-F42A-45D0-9E7C-30C9FAC6DD37}"/>
              </a:ext>
            </a:extLst>
          </p:cNvPr>
          <p:cNvGrpSpPr/>
          <p:nvPr/>
        </p:nvGrpSpPr>
        <p:grpSpPr>
          <a:xfrm>
            <a:off x="5162180" y="5317349"/>
            <a:ext cx="711906" cy="928610"/>
            <a:chOff x="9234545" y="5320426"/>
            <a:chExt cx="711906" cy="928610"/>
          </a:xfrm>
        </p:grpSpPr>
        <p:pic>
          <p:nvPicPr>
            <p:cNvPr id="101" name="그림 100">
              <a:extLst>
                <a:ext uri="{FF2B5EF4-FFF2-40B4-BE49-F238E27FC236}">
                  <a16:creationId xmlns:a16="http://schemas.microsoft.com/office/drawing/2014/main" id="{96710AA6-5543-4316-BFB7-5BA019E8C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102" name="그림 101">
              <a:extLst>
                <a:ext uri="{FF2B5EF4-FFF2-40B4-BE49-F238E27FC236}">
                  <a16:creationId xmlns:a16="http://schemas.microsoft.com/office/drawing/2014/main" id="{9E7D1E7B-02B5-44B4-840A-F61198E0F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103" name="그림 102">
              <a:extLst>
                <a:ext uri="{FF2B5EF4-FFF2-40B4-BE49-F238E27FC236}">
                  <a16:creationId xmlns:a16="http://schemas.microsoft.com/office/drawing/2014/main" id="{2F2E029D-E8FF-4C31-8B3A-EF04D4410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104" name="모서리가 둥근 직사각형 149">
            <a:extLst>
              <a:ext uri="{FF2B5EF4-FFF2-40B4-BE49-F238E27FC236}">
                <a16:creationId xmlns:a16="http://schemas.microsoft.com/office/drawing/2014/main" id="{5A4229D3-22AA-4FC3-9C3F-5FC44F5868EE}"/>
              </a:ext>
            </a:extLst>
          </p:cNvPr>
          <p:cNvSpPr/>
          <p:nvPr/>
        </p:nvSpPr>
        <p:spPr>
          <a:xfrm>
            <a:off x="3853632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DFEB6532-7818-4663-B31A-83A3EA9DDEBC}"/>
              </a:ext>
            </a:extLst>
          </p:cNvPr>
          <p:cNvSpPr txBox="1">
            <a:spLocks/>
          </p:cNvSpPr>
          <p:nvPr/>
        </p:nvSpPr>
        <p:spPr>
          <a:xfrm>
            <a:off x="5234900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hlinkClick r:id="rId31"/>
            <a:extLst>
              <a:ext uri="{FF2B5EF4-FFF2-40B4-BE49-F238E27FC236}">
                <a16:creationId xmlns:a16="http://schemas.microsoft.com/office/drawing/2014/main" id="{2FF492B5-26D0-4E73-9A89-23C1FA7F6110}"/>
              </a:ext>
            </a:extLst>
          </p:cNvPr>
          <p:cNvSpPr/>
          <p:nvPr/>
        </p:nvSpPr>
        <p:spPr>
          <a:xfrm>
            <a:off x="5160359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7A1E52A0-0CEC-48E9-9D8E-3E7C152D5A22}"/>
              </a:ext>
            </a:extLst>
          </p:cNvPr>
          <p:cNvCxnSpPr>
            <a:cxnSpLocks/>
          </p:cNvCxnSpPr>
          <p:nvPr/>
        </p:nvCxnSpPr>
        <p:spPr>
          <a:xfrm>
            <a:off x="8689509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모서리가 둥근 직사각형 245">
            <a:extLst>
              <a:ext uri="{FF2B5EF4-FFF2-40B4-BE49-F238E27FC236}">
                <a16:creationId xmlns:a16="http://schemas.microsoft.com/office/drawing/2014/main" id="{48DBFA28-5285-44C8-AADD-DD5042C6F5F9}"/>
              </a:ext>
            </a:extLst>
          </p:cNvPr>
          <p:cNvSpPr/>
          <p:nvPr/>
        </p:nvSpPr>
        <p:spPr>
          <a:xfrm>
            <a:off x="9136712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11" name="그림 110">
            <a:hlinkClick r:id="rId32"/>
            <a:extLst>
              <a:ext uri="{FF2B5EF4-FFF2-40B4-BE49-F238E27FC236}">
                <a16:creationId xmlns:a16="http://schemas.microsoft.com/office/drawing/2014/main" id="{42A8ED3F-5D1D-4729-B526-936426343A1B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644318" y="4844408"/>
            <a:ext cx="1111004" cy="1111004"/>
          </a:xfrm>
          <a:prstGeom prst="rect">
            <a:avLst/>
          </a:prstGeom>
        </p:spPr>
      </p:pic>
      <p:pic>
        <p:nvPicPr>
          <p:cNvPr id="112" name="그림 111">
            <a:hlinkClick r:id="rId34"/>
            <a:extLst>
              <a:ext uri="{FF2B5EF4-FFF2-40B4-BE49-F238E27FC236}">
                <a16:creationId xmlns:a16="http://schemas.microsoft.com/office/drawing/2014/main" id="{775F91B7-B437-4509-8F63-067D0175D78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891587" y="4844408"/>
            <a:ext cx="1111004" cy="1111004"/>
          </a:xfrm>
          <a:prstGeom prst="rect">
            <a:avLst/>
          </a:prstGeom>
        </p:spPr>
      </p:pic>
      <p:sp>
        <p:nvSpPr>
          <p:cNvPr id="113" name="타원 112">
            <a:extLst>
              <a:ext uri="{FF2B5EF4-FFF2-40B4-BE49-F238E27FC236}">
                <a16:creationId xmlns:a16="http://schemas.microsoft.com/office/drawing/2014/main" id="{58168384-4D65-437D-BC84-2DDB3363D336}"/>
              </a:ext>
            </a:extLst>
          </p:cNvPr>
          <p:cNvSpPr>
            <a:spLocks noChangeAspect="1"/>
          </p:cNvSpPr>
          <p:nvPr/>
        </p:nvSpPr>
        <p:spPr>
          <a:xfrm>
            <a:off x="9691755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2984466-E2F4-4731-8E6B-7900DBDD8E18}"/>
              </a:ext>
            </a:extLst>
          </p:cNvPr>
          <p:cNvGrpSpPr/>
          <p:nvPr/>
        </p:nvGrpSpPr>
        <p:grpSpPr>
          <a:xfrm>
            <a:off x="8714868" y="4654328"/>
            <a:ext cx="2267891" cy="1688184"/>
            <a:chOff x="8273834" y="4654328"/>
            <a:chExt cx="2267891" cy="1688184"/>
          </a:xfrm>
        </p:grpSpPr>
        <p:sp>
          <p:nvSpPr>
            <p:cNvPr id="115" name="모서리가 둥근 직사각형 279">
              <a:extLst>
                <a:ext uri="{FF2B5EF4-FFF2-40B4-BE49-F238E27FC236}">
                  <a16:creationId xmlns:a16="http://schemas.microsoft.com/office/drawing/2014/main" id="{DF0DA146-1719-4D5A-88F7-68BCB6A6D13D}"/>
                </a:ext>
              </a:extLst>
            </p:cNvPr>
            <p:cNvSpPr/>
            <p:nvPr/>
          </p:nvSpPr>
          <p:spPr>
            <a:xfrm>
              <a:off x="8273834" y="4707660"/>
              <a:ext cx="2267891" cy="163485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32" name="모서리가 둥근 직사각형 262">
              <a:extLst>
                <a:ext uri="{FF2B5EF4-FFF2-40B4-BE49-F238E27FC236}">
                  <a16:creationId xmlns:a16="http://schemas.microsoft.com/office/drawing/2014/main" id="{8517D84D-13B2-465F-9FD2-E198EAB5AAA2}"/>
                </a:ext>
              </a:extLst>
            </p:cNvPr>
            <p:cNvSpPr/>
            <p:nvPr/>
          </p:nvSpPr>
          <p:spPr>
            <a:xfrm>
              <a:off x="9156399" y="4654328"/>
              <a:ext cx="502760" cy="1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Essential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33" name="내용 개체 틀 4">
            <a:extLst>
              <a:ext uri="{FF2B5EF4-FFF2-40B4-BE49-F238E27FC236}">
                <a16:creationId xmlns:a16="http://schemas.microsoft.com/office/drawing/2014/main" id="{EDB7F11E-6A65-4CC9-9C57-55CA73F723A6}"/>
              </a:ext>
            </a:extLst>
          </p:cNvPr>
          <p:cNvSpPr txBox="1">
            <a:spLocks/>
          </p:cNvSpPr>
          <p:nvPr/>
        </p:nvSpPr>
        <p:spPr>
          <a:xfrm>
            <a:off x="8790773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8EB3FB8-D9A6-418C-A8EA-D882EC0F4BA4}"/>
              </a:ext>
            </a:extLst>
          </p:cNvPr>
          <p:cNvSpPr txBox="1">
            <a:spLocks/>
          </p:cNvSpPr>
          <p:nvPr/>
        </p:nvSpPr>
        <p:spPr>
          <a:xfrm>
            <a:off x="1003804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C9BDFD7C-97C5-4C32-A25A-5DEA6A156D0D}"/>
              </a:ext>
            </a:extLst>
          </p:cNvPr>
          <p:cNvCxnSpPr>
            <a:cxnSpLocks/>
          </p:cNvCxnSpPr>
          <p:nvPr/>
        </p:nvCxnSpPr>
        <p:spPr>
          <a:xfrm>
            <a:off x="1158925" y="4568133"/>
            <a:ext cx="1079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모서리가 둥근 직사각형 126">
            <a:extLst>
              <a:ext uri="{FF2B5EF4-FFF2-40B4-BE49-F238E27FC236}">
                <a16:creationId xmlns:a16="http://schemas.microsoft.com/office/drawing/2014/main" id="{07AC9E7C-1734-4143-BE21-D32922206D8F}"/>
              </a:ext>
            </a:extLst>
          </p:cNvPr>
          <p:cNvSpPr/>
          <p:nvPr/>
        </p:nvSpPr>
        <p:spPr>
          <a:xfrm>
            <a:off x="1222930" y="4483887"/>
            <a:ext cx="9511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spc="-3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Converter</a:t>
            </a:r>
          </a:p>
        </p:txBody>
      </p:sp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76391FDC-BC13-4A89-BC80-953F10E6E12C}"/>
              </a:ext>
            </a:extLst>
          </p:cNvPr>
          <p:cNvSpPr txBox="1">
            <a:spLocks/>
          </p:cNvSpPr>
          <p:nvPr/>
        </p:nvSpPr>
        <p:spPr>
          <a:xfrm>
            <a:off x="210831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26" name="그림 125">
            <a:hlinkClick r:id="rId22"/>
            <a:extLst>
              <a:ext uri="{FF2B5EF4-FFF2-40B4-BE49-F238E27FC236}">
                <a16:creationId xmlns:a16="http://schemas.microsoft.com/office/drawing/2014/main" id="{4D8DD8CE-FAE4-439E-AA54-6AE87B4E0B71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1438" y="4957642"/>
            <a:ext cx="654120" cy="283696"/>
          </a:xfrm>
          <a:prstGeom prst="rect">
            <a:avLst/>
          </a:prstGeom>
        </p:spPr>
      </p:pic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E321245E-0DBD-490D-BFA5-11B25E4C0DC6}"/>
              </a:ext>
            </a:extLst>
          </p:cNvPr>
          <p:cNvSpPr txBox="1">
            <a:spLocks/>
          </p:cNvSpPr>
          <p:nvPr/>
        </p:nvSpPr>
        <p:spPr>
          <a:xfrm>
            <a:off x="1418203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28" name="그림 127">
            <a:hlinkClick r:id="rId36"/>
            <a:extLst>
              <a:ext uri="{FF2B5EF4-FFF2-40B4-BE49-F238E27FC236}">
                <a16:creationId xmlns:a16="http://schemas.microsoft.com/office/drawing/2014/main" id="{D6838175-81DA-473F-96BD-A8591BC927BB}"/>
              </a:ext>
            </a:extLst>
          </p:cNvPr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178"/>
          <a:stretch/>
        </p:blipFill>
        <p:spPr>
          <a:xfrm>
            <a:off x="1468850" y="5324334"/>
            <a:ext cx="459297" cy="459297"/>
          </a:xfrm>
          <a:prstGeom prst="rect">
            <a:avLst/>
          </a:prstGeom>
        </p:spPr>
      </p:pic>
      <p:sp>
        <p:nvSpPr>
          <p:cNvPr id="129" name="내용 개체 틀 4">
            <a:extLst>
              <a:ext uri="{FF2B5EF4-FFF2-40B4-BE49-F238E27FC236}">
                <a16:creationId xmlns:a16="http://schemas.microsoft.com/office/drawing/2014/main" id="{4C2F9EC6-E108-4EC4-B3D7-8AA64D0AF2DA}"/>
              </a:ext>
            </a:extLst>
          </p:cNvPr>
          <p:cNvSpPr txBox="1">
            <a:spLocks/>
          </p:cNvSpPr>
          <p:nvPr/>
        </p:nvSpPr>
        <p:spPr>
          <a:xfrm>
            <a:off x="1418203" y="556932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SBP-C15H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04AEB3-2A4A-4DD6-809C-0937F4F2A28A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2759"/>
          <a:stretch/>
        </p:blipFill>
        <p:spPr>
          <a:xfrm>
            <a:off x="407986" y="1539607"/>
            <a:ext cx="3191499" cy="286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178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자유형: 도형 131">
            <a:hlinkClick r:id="rId2" action="ppaction://hlinksldjump"/>
            <a:extLst>
              <a:ext uri="{FF2B5EF4-FFF2-40B4-BE49-F238E27FC236}">
                <a16:creationId xmlns:a16="http://schemas.microsoft.com/office/drawing/2014/main" id="{C7DF8F77-4F8B-45D0-B226-9AD722C4056A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직사각형 132">
            <a:hlinkClick r:id="rId3" action="ppaction://hlinksldjump"/>
            <a:extLst>
              <a:ext uri="{FF2B5EF4-FFF2-40B4-BE49-F238E27FC236}">
                <a16:creationId xmlns:a16="http://schemas.microsoft.com/office/drawing/2014/main" id="{E96A53EE-CAC2-4E35-839A-830FC35166A7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직사각형 133">
            <a:hlinkClick r:id="rId4" action="ppaction://hlinksldjump"/>
            <a:extLst>
              <a:ext uri="{FF2B5EF4-FFF2-40B4-BE49-F238E27FC236}">
                <a16:creationId xmlns:a16="http://schemas.microsoft.com/office/drawing/2014/main" id="{41E09B31-A148-4A9F-AF36-461A2EC74CFB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: 도형 134">
            <a:hlinkClick r:id="rId5" action="ppaction://hlinksldjump"/>
            <a:extLst>
              <a:ext uri="{FF2B5EF4-FFF2-40B4-BE49-F238E27FC236}">
                <a16:creationId xmlns:a16="http://schemas.microsoft.com/office/drawing/2014/main" id="{3C0365C3-D35B-4346-A596-D5CC0EF5F0E2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69DA708F-49EC-40CC-8CA2-FA787F84BA21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626EFFB7-D831-4BF6-9A35-B3B13BB3AF4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37EC0896-9DF6-4422-8E8F-4D9116016EF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양쪽 모서리가 둥근 사각형 51">
            <a:extLst>
              <a:ext uri="{FF2B5EF4-FFF2-40B4-BE49-F238E27FC236}">
                <a16:creationId xmlns:a16="http://schemas.microsoft.com/office/drawing/2014/main" id="{81D6E790-0B8C-469F-8F94-7DAC99B33384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7" name="양쪽 모서리가 둥근 사각형 52">
            <a:extLst>
              <a:ext uri="{FF2B5EF4-FFF2-40B4-BE49-F238E27FC236}">
                <a16:creationId xmlns:a16="http://schemas.microsoft.com/office/drawing/2014/main" id="{475EEA7B-77E5-474F-94B4-DE71D6D28E6F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8" name="그림 177">
            <a:hlinkClick r:id="rId7"/>
            <a:extLst>
              <a:ext uri="{FF2B5EF4-FFF2-40B4-BE49-F238E27FC236}">
                <a16:creationId xmlns:a16="http://schemas.microsoft.com/office/drawing/2014/main" id="{C7592D95-E544-41C0-AB3C-F1A9E48B223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7309179" y="4844408"/>
            <a:ext cx="1111004" cy="1111004"/>
          </a:xfrm>
          <a:prstGeom prst="rect">
            <a:avLst/>
          </a:prstGeom>
        </p:spPr>
      </p:pic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797ED5BC-8F5C-4CA3-A493-B0E555CC41A6}"/>
              </a:ext>
            </a:extLst>
          </p:cNvPr>
          <p:cNvCxnSpPr>
            <a:cxnSpLocks/>
          </p:cNvCxnSpPr>
          <p:nvPr/>
        </p:nvCxnSpPr>
        <p:spPr>
          <a:xfrm>
            <a:off x="7399561" y="4573887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모서리가 둥근 직사각형 245">
            <a:extLst>
              <a:ext uri="{FF2B5EF4-FFF2-40B4-BE49-F238E27FC236}">
                <a16:creationId xmlns:a16="http://schemas.microsoft.com/office/drawing/2014/main" id="{90D147B3-69D5-4A95-B71A-E8F4A4CB5861}"/>
              </a:ext>
            </a:extLst>
          </p:cNvPr>
          <p:cNvSpPr/>
          <p:nvPr/>
        </p:nvSpPr>
        <p:spPr>
          <a:xfrm>
            <a:off x="7872566" y="4483887"/>
            <a:ext cx="13218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81" name="그림 180">
            <a:hlinkClick r:id="rId9"/>
            <a:extLst>
              <a:ext uri="{FF2B5EF4-FFF2-40B4-BE49-F238E27FC236}">
                <a16:creationId xmlns:a16="http://schemas.microsoft.com/office/drawing/2014/main" id="{2D3F0D4A-946B-444E-AC0B-2385FE06A5D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8556448" y="4844408"/>
            <a:ext cx="1111004" cy="1111004"/>
          </a:xfrm>
          <a:prstGeom prst="rect">
            <a:avLst/>
          </a:prstGeom>
        </p:spPr>
      </p:pic>
      <p:sp>
        <p:nvSpPr>
          <p:cNvPr id="187" name="타원 186">
            <a:extLst>
              <a:ext uri="{FF2B5EF4-FFF2-40B4-BE49-F238E27FC236}">
                <a16:creationId xmlns:a16="http://schemas.microsoft.com/office/drawing/2014/main" id="{324BA7FD-3E8D-4538-8470-E8B9A61FE100}"/>
              </a:ext>
            </a:extLst>
          </p:cNvPr>
          <p:cNvSpPr>
            <a:spLocks noChangeAspect="1"/>
          </p:cNvSpPr>
          <p:nvPr/>
        </p:nvSpPr>
        <p:spPr>
          <a:xfrm>
            <a:off x="8356616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88" name="그림 187">
            <a:hlinkClick r:id="rId11"/>
            <a:extLst>
              <a:ext uri="{FF2B5EF4-FFF2-40B4-BE49-F238E27FC236}">
                <a16:creationId xmlns:a16="http://schemas.microsoft.com/office/drawing/2014/main" id="{3FF9B5C1-3686-47C7-A475-D7D722AFE3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059" y="4819495"/>
            <a:ext cx="1111004" cy="1111004"/>
          </a:xfrm>
          <a:prstGeom prst="rect">
            <a:avLst/>
          </a:prstGeom>
        </p:spPr>
      </p:pic>
      <p:cxnSp>
        <p:nvCxnSpPr>
          <p:cNvPr id="189" name="직선 연결선 188">
            <a:extLst>
              <a:ext uri="{FF2B5EF4-FFF2-40B4-BE49-F238E27FC236}">
                <a16:creationId xmlns:a16="http://schemas.microsoft.com/office/drawing/2014/main" id="{ABFEAFBC-A4C9-4E87-892A-C127C4500D32}"/>
              </a:ext>
            </a:extLst>
          </p:cNvPr>
          <p:cNvCxnSpPr>
            <a:cxnSpLocks/>
          </p:cNvCxnSpPr>
          <p:nvPr/>
        </p:nvCxnSpPr>
        <p:spPr>
          <a:xfrm>
            <a:off x="4332501" y="4573887"/>
            <a:ext cx="124012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내용 개체 틀 4">
            <a:extLst>
              <a:ext uri="{FF2B5EF4-FFF2-40B4-BE49-F238E27FC236}">
                <a16:creationId xmlns:a16="http://schemas.microsoft.com/office/drawing/2014/main" id="{2D0AC6B9-87A8-40CD-9D49-2FA3060DBC98}"/>
              </a:ext>
            </a:extLst>
          </p:cNvPr>
          <p:cNvSpPr txBox="1">
            <a:spLocks/>
          </p:cNvSpPr>
          <p:nvPr/>
        </p:nvSpPr>
        <p:spPr>
          <a:xfrm>
            <a:off x="441689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91" name="모서리가 둥근 직사각형 44">
            <a:extLst>
              <a:ext uri="{FF2B5EF4-FFF2-40B4-BE49-F238E27FC236}">
                <a16:creationId xmlns:a16="http://schemas.microsoft.com/office/drawing/2014/main" id="{33B9054D-B465-41D1-8C1D-101C92A59AC5}"/>
              </a:ext>
            </a:extLst>
          </p:cNvPr>
          <p:cNvSpPr/>
          <p:nvPr/>
        </p:nvSpPr>
        <p:spPr>
          <a:xfrm>
            <a:off x="4416890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2" name="직선 연결선 191">
            <a:extLst>
              <a:ext uri="{FF2B5EF4-FFF2-40B4-BE49-F238E27FC236}">
                <a16:creationId xmlns:a16="http://schemas.microsoft.com/office/drawing/2014/main" id="{3481E264-B95A-4AD3-92EC-5C78E90A5844}"/>
              </a:ext>
            </a:extLst>
          </p:cNvPr>
          <p:cNvCxnSpPr>
            <a:cxnSpLocks/>
          </p:cNvCxnSpPr>
          <p:nvPr/>
        </p:nvCxnSpPr>
        <p:spPr>
          <a:xfrm>
            <a:off x="5979265" y="4571412"/>
            <a:ext cx="858712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내용 개체 틀 4">
            <a:extLst>
              <a:ext uri="{FF2B5EF4-FFF2-40B4-BE49-F238E27FC236}">
                <a16:creationId xmlns:a16="http://schemas.microsoft.com/office/drawing/2014/main" id="{DA5A9894-DE58-4C7F-B4FF-8C9785DFFBC0}"/>
              </a:ext>
            </a:extLst>
          </p:cNvPr>
          <p:cNvSpPr txBox="1">
            <a:spLocks/>
          </p:cNvSpPr>
          <p:nvPr/>
        </p:nvSpPr>
        <p:spPr>
          <a:xfrm>
            <a:off x="587295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sp>
        <p:nvSpPr>
          <p:cNvPr id="194" name="모서리가 둥근 직사각형 44">
            <a:extLst>
              <a:ext uri="{FF2B5EF4-FFF2-40B4-BE49-F238E27FC236}">
                <a16:creationId xmlns:a16="http://schemas.microsoft.com/office/drawing/2014/main" id="{752E055B-2BB1-4BCA-9C18-F6FC9A6B93E4}"/>
              </a:ext>
            </a:extLst>
          </p:cNvPr>
          <p:cNvSpPr/>
          <p:nvPr/>
        </p:nvSpPr>
        <p:spPr>
          <a:xfrm>
            <a:off x="6107767" y="4483887"/>
            <a:ext cx="60170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hlinkClick r:id="rId13"/>
            <a:extLst>
              <a:ext uri="{FF2B5EF4-FFF2-40B4-BE49-F238E27FC236}">
                <a16:creationId xmlns:a16="http://schemas.microsoft.com/office/drawing/2014/main" id="{DDC8079F-4D11-47B2-81DC-CE0D191545C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5853119" y="4819495"/>
            <a:ext cx="1111004" cy="1111004"/>
          </a:xfrm>
          <a:prstGeom prst="rect">
            <a:avLst/>
          </a:prstGeom>
        </p:spPr>
      </p:pic>
      <p:sp>
        <p:nvSpPr>
          <p:cNvPr id="196" name="타원 195">
            <a:extLst>
              <a:ext uri="{FF2B5EF4-FFF2-40B4-BE49-F238E27FC236}">
                <a16:creationId xmlns:a16="http://schemas.microsoft.com/office/drawing/2014/main" id="{A2B8D9BE-3FF6-4447-A91A-B5A33671750E}"/>
              </a:ext>
            </a:extLst>
          </p:cNvPr>
          <p:cNvSpPr>
            <a:spLocks noChangeAspect="1"/>
          </p:cNvSpPr>
          <p:nvPr/>
        </p:nvSpPr>
        <p:spPr>
          <a:xfrm>
            <a:off x="5628983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97" name="그룹 196">
            <a:extLst>
              <a:ext uri="{FF2B5EF4-FFF2-40B4-BE49-F238E27FC236}">
                <a16:creationId xmlns:a16="http://schemas.microsoft.com/office/drawing/2014/main" id="{804850E6-3829-49A7-B692-B2225F7B160D}"/>
              </a:ext>
            </a:extLst>
          </p:cNvPr>
          <p:cNvGrpSpPr/>
          <p:nvPr/>
        </p:nvGrpSpPr>
        <p:grpSpPr>
          <a:xfrm>
            <a:off x="4127058" y="5267956"/>
            <a:ext cx="180001" cy="180001"/>
            <a:chOff x="7544200" y="5288276"/>
            <a:chExt cx="180001" cy="180001"/>
          </a:xfrm>
        </p:grpSpPr>
        <p:sp>
          <p:nvSpPr>
            <p:cNvPr id="198" name="타원 197">
              <a:extLst>
                <a:ext uri="{FF2B5EF4-FFF2-40B4-BE49-F238E27FC236}">
                  <a16:creationId xmlns:a16="http://schemas.microsoft.com/office/drawing/2014/main" id="{CDA8EA8F-F3DF-4EBC-9B33-27106F3772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9" name="그룹 198">
              <a:extLst>
                <a:ext uri="{FF2B5EF4-FFF2-40B4-BE49-F238E27FC236}">
                  <a16:creationId xmlns:a16="http://schemas.microsoft.com/office/drawing/2014/main" id="{924444DB-0911-4A18-BF60-8CCA8F5ABD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0" name="직선 연결선 199">
                <a:extLst>
                  <a:ext uri="{FF2B5EF4-FFF2-40B4-BE49-F238E27FC236}">
                    <a16:creationId xmlns:a16="http://schemas.microsoft.com/office/drawing/2014/main" id="{056E139B-6004-4E3F-BB88-ADC20D3DC4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직선 연결선 200">
                <a:extLst>
                  <a:ext uri="{FF2B5EF4-FFF2-40B4-BE49-F238E27FC236}">
                    <a16:creationId xmlns:a16="http://schemas.microsoft.com/office/drawing/2014/main" id="{22493EBC-1DCC-48CB-BBAB-FA598D596B5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3" name="모서리가 둥근 직사각형 279">
            <a:extLst>
              <a:ext uri="{FF2B5EF4-FFF2-40B4-BE49-F238E27FC236}">
                <a16:creationId xmlns:a16="http://schemas.microsoft.com/office/drawing/2014/main" id="{1E66E2F0-6526-4892-A4C2-3DE4AE35F74E}"/>
              </a:ext>
            </a:extLst>
          </p:cNvPr>
          <p:cNvSpPr/>
          <p:nvPr/>
        </p:nvSpPr>
        <p:spPr>
          <a:xfrm>
            <a:off x="2753659" y="4707658"/>
            <a:ext cx="1153146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9E260D5-8400-45B6-BE4F-66F4952F0A7F}"/>
              </a:ext>
            </a:extLst>
          </p:cNvPr>
          <p:cNvSpPr txBox="1">
            <a:spLocks/>
          </p:cNvSpPr>
          <p:nvPr/>
        </p:nvSpPr>
        <p:spPr>
          <a:xfrm>
            <a:off x="292118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6" name="그림 205">
            <a:hlinkClick r:id="rId15"/>
            <a:extLst>
              <a:ext uri="{FF2B5EF4-FFF2-40B4-BE49-F238E27FC236}">
                <a16:creationId xmlns:a16="http://schemas.microsoft.com/office/drawing/2014/main" id="{206F6AB8-F342-49DB-AA4C-8CE44487FA9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4118" y="4919040"/>
            <a:ext cx="652228" cy="911750"/>
          </a:xfrm>
          <a:prstGeom prst="rect">
            <a:avLst/>
          </a:prstGeom>
        </p:spPr>
      </p:pic>
      <p:sp>
        <p:nvSpPr>
          <p:cNvPr id="209" name="내용 개체 틀 4">
            <a:extLst>
              <a:ext uri="{FF2B5EF4-FFF2-40B4-BE49-F238E27FC236}">
                <a16:creationId xmlns:a16="http://schemas.microsoft.com/office/drawing/2014/main" id="{A04CAECB-F674-4230-9A4C-A6E84E3A5B34}"/>
              </a:ext>
            </a:extLst>
          </p:cNvPr>
          <p:cNvSpPr txBox="1">
            <a:spLocks/>
          </p:cNvSpPr>
          <p:nvPr/>
        </p:nvSpPr>
        <p:spPr>
          <a:xfrm>
            <a:off x="745563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6B88D865-00D2-4CE5-B90C-A485CD71336C}"/>
              </a:ext>
            </a:extLst>
          </p:cNvPr>
          <p:cNvSpPr txBox="1">
            <a:spLocks/>
          </p:cNvSpPr>
          <p:nvPr/>
        </p:nvSpPr>
        <p:spPr>
          <a:xfrm>
            <a:off x="8702903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CB6DFF87-5C8D-4DB3-B2DB-DB01115A6E3D}"/>
              </a:ext>
            </a:extLst>
          </p:cNvPr>
          <p:cNvCxnSpPr>
            <a:cxnSpLocks/>
          </p:cNvCxnSpPr>
          <p:nvPr/>
        </p:nvCxnSpPr>
        <p:spPr>
          <a:xfrm>
            <a:off x="2753659" y="4571412"/>
            <a:ext cx="115314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4">
            <a:extLst>
              <a:ext uri="{FF2B5EF4-FFF2-40B4-BE49-F238E27FC236}">
                <a16:creationId xmlns:a16="http://schemas.microsoft.com/office/drawing/2014/main" id="{E341EB24-D340-452D-A22B-AA7DFECAFAF1}"/>
              </a:ext>
            </a:extLst>
          </p:cNvPr>
          <p:cNvSpPr/>
          <p:nvPr/>
        </p:nvSpPr>
        <p:spPr>
          <a:xfrm>
            <a:off x="3094328" y="4483887"/>
            <a:ext cx="47791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3" name="그림 212">
            <a:extLst>
              <a:ext uri="{FF2B5EF4-FFF2-40B4-BE49-F238E27FC236}">
                <a16:creationId xmlns:a16="http://schemas.microsoft.com/office/drawing/2014/main" id="{A458F34A-7248-4395-9BB8-3D7D4A152ED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4292" y="1520824"/>
            <a:ext cx="4839721" cy="2880000"/>
          </a:xfrm>
          <a:prstGeom prst="rect">
            <a:avLst/>
          </a:prstGeom>
        </p:spPr>
      </p:pic>
      <p:grpSp>
        <p:nvGrpSpPr>
          <p:cNvPr id="214" name="그룹 213">
            <a:extLst>
              <a:ext uri="{FF2B5EF4-FFF2-40B4-BE49-F238E27FC236}">
                <a16:creationId xmlns:a16="http://schemas.microsoft.com/office/drawing/2014/main" id="{DA427D2C-CDFE-4AEF-96CA-4D9FD37D7A0D}"/>
              </a:ext>
            </a:extLst>
          </p:cNvPr>
          <p:cNvGrpSpPr/>
          <p:nvPr/>
        </p:nvGrpSpPr>
        <p:grpSpPr>
          <a:xfrm>
            <a:off x="1946586" y="1992507"/>
            <a:ext cx="1107176" cy="617979"/>
            <a:chOff x="3668457" y="-634371"/>
            <a:chExt cx="1107176" cy="617979"/>
          </a:xfrm>
        </p:grpSpPr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E359CBCD-7E6C-493D-A23F-0968ECF4B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8457" y="-494786"/>
              <a:ext cx="498254" cy="478394"/>
            </a:xfrm>
            <a:prstGeom prst="rect">
              <a:avLst/>
            </a:prstGeom>
          </p:spPr>
        </p:pic>
        <p:cxnSp>
          <p:nvCxnSpPr>
            <p:cNvPr id="216" name="꺾인 연결선 104">
              <a:extLst>
                <a:ext uri="{FF2B5EF4-FFF2-40B4-BE49-F238E27FC236}">
                  <a16:creationId xmlns:a16="http://schemas.microsoft.com/office/drawing/2014/main" id="{57452DCD-37B5-4C96-9C55-F08988844892}"/>
                </a:ext>
              </a:extLst>
            </p:cNvPr>
            <p:cNvCxnSpPr/>
            <p:nvPr/>
          </p:nvCxnSpPr>
          <p:spPr>
            <a:xfrm flipV="1">
              <a:off x="4079329" y="-58687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내용 개체 틀 4">
              <a:extLst>
                <a:ext uri="{FF2B5EF4-FFF2-40B4-BE49-F238E27FC236}">
                  <a16:creationId xmlns:a16="http://schemas.microsoft.com/office/drawing/2014/main" id="{77EEA1F3-6A9C-48AD-A313-71C81E5019B5}"/>
                </a:ext>
              </a:extLst>
            </p:cNvPr>
            <p:cNvSpPr txBox="1">
              <a:spLocks/>
            </p:cNvSpPr>
            <p:nvPr/>
          </p:nvSpPr>
          <p:spPr>
            <a:xfrm>
              <a:off x="4230632" y="-63437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218" name="그림 217">
            <a:extLst>
              <a:ext uri="{FF2B5EF4-FFF2-40B4-BE49-F238E27FC236}">
                <a16:creationId xmlns:a16="http://schemas.microsoft.com/office/drawing/2014/main" id="{B83791F9-C7B3-40E1-8918-342AAEAA0A6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4753560" cy="2880000"/>
          </a:xfrm>
          <a:prstGeom prst="rect">
            <a:avLst/>
          </a:prstGeom>
        </p:spPr>
      </p:pic>
      <p:pic>
        <p:nvPicPr>
          <p:cNvPr id="219" name="그림 218">
            <a:extLst>
              <a:ext uri="{FF2B5EF4-FFF2-40B4-BE49-F238E27FC236}">
                <a16:creationId xmlns:a16="http://schemas.microsoft.com/office/drawing/2014/main" id="{04DD47F1-4335-4EBB-BC19-0B8395529AD6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6598" y="1520824"/>
            <a:ext cx="5638802" cy="2880000"/>
          </a:xfrm>
          <a:prstGeom prst="rect">
            <a:avLst/>
          </a:prstGeom>
        </p:spPr>
      </p:pic>
      <p:sp>
        <p:nvSpPr>
          <p:cNvPr id="225" name="타원 224">
            <a:extLst>
              <a:ext uri="{FF2B5EF4-FFF2-40B4-BE49-F238E27FC236}">
                <a16:creationId xmlns:a16="http://schemas.microsoft.com/office/drawing/2014/main" id="{47AB9713-1C1D-4EDC-AB28-19A05D5D2E22}"/>
              </a:ext>
            </a:extLst>
          </p:cNvPr>
          <p:cNvSpPr>
            <a:spLocks noChangeAspect="1"/>
          </p:cNvSpPr>
          <p:nvPr/>
        </p:nvSpPr>
        <p:spPr>
          <a:xfrm>
            <a:off x="697033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A964AF7D-49F1-4D89-89D0-E5DCAACA9637}"/>
              </a:ext>
            </a:extLst>
          </p:cNvPr>
          <p:cNvGrpSpPr/>
          <p:nvPr/>
        </p:nvGrpSpPr>
        <p:grpSpPr>
          <a:xfrm>
            <a:off x="7399561" y="4654328"/>
            <a:ext cx="2267891" cy="1688184"/>
            <a:chOff x="8273834" y="4654328"/>
            <a:chExt cx="2267891" cy="1688184"/>
          </a:xfrm>
        </p:grpSpPr>
        <p:sp>
          <p:nvSpPr>
            <p:cNvPr id="227" name="모서리가 둥근 직사각형 279">
              <a:extLst>
                <a:ext uri="{FF2B5EF4-FFF2-40B4-BE49-F238E27FC236}">
                  <a16:creationId xmlns:a16="http://schemas.microsoft.com/office/drawing/2014/main" id="{E3540515-B3D9-46A8-832C-0ED6A6DCE880}"/>
                </a:ext>
              </a:extLst>
            </p:cNvPr>
            <p:cNvSpPr/>
            <p:nvPr/>
          </p:nvSpPr>
          <p:spPr>
            <a:xfrm>
              <a:off x="8273834" y="4707660"/>
              <a:ext cx="2267891" cy="1634852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28" name="모서리가 둥근 직사각형 262">
              <a:extLst>
                <a:ext uri="{FF2B5EF4-FFF2-40B4-BE49-F238E27FC236}">
                  <a16:creationId xmlns:a16="http://schemas.microsoft.com/office/drawing/2014/main" id="{0AF4D515-93C8-4452-8EEA-B0219449EE4F}"/>
                </a:ext>
              </a:extLst>
            </p:cNvPr>
            <p:cNvSpPr/>
            <p:nvPr/>
          </p:nvSpPr>
          <p:spPr>
            <a:xfrm>
              <a:off x="9156399" y="4654328"/>
              <a:ext cx="502760" cy="1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Essential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4" name="모서리가 둥근 직사각형 262">
            <a:extLst>
              <a:ext uri="{FF2B5EF4-FFF2-40B4-BE49-F238E27FC236}">
                <a16:creationId xmlns:a16="http://schemas.microsoft.com/office/drawing/2014/main" id="{5678FC45-57C4-44ED-9242-A7FC9D98FB71}"/>
              </a:ext>
            </a:extLst>
          </p:cNvPr>
          <p:cNvSpPr/>
          <p:nvPr/>
        </p:nvSpPr>
        <p:spPr>
          <a:xfrm>
            <a:off x="3132232" y="4651349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E20F448-5C67-454D-B7B9-2E7977AB00D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59" name="자유형: 도형 58">
            <a:hlinkClick r:id="rId22" action="ppaction://hlinksldjump"/>
            <a:extLst>
              <a:ext uri="{FF2B5EF4-FFF2-40B4-BE49-F238E27FC236}">
                <a16:creationId xmlns:a16="http://schemas.microsoft.com/office/drawing/2014/main" id="{1706A1AB-AB89-451D-BA87-4D62275C5602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23" action="ppaction://hlinksldjump"/>
            <a:extLst>
              <a:ext uri="{FF2B5EF4-FFF2-40B4-BE49-F238E27FC236}">
                <a16:creationId xmlns:a16="http://schemas.microsoft.com/office/drawing/2014/main" id="{D57B482C-3E4D-4A4A-8EC9-B9E9289A6623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: 도형 60">
            <a:hlinkClick r:id="rId24" action="ppaction://hlinksldjump"/>
            <a:extLst>
              <a:ext uri="{FF2B5EF4-FFF2-40B4-BE49-F238E27FC236}">
                <a16:creationId xmlns:a16="http://schemas.microsoft.com/office/drawing/2014/main" id="{6AE75252-C275-44DC-B494-75CE876AC82A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hlinkClick r:id="rId25" action="ppaction://hlinksldjump"/>
            <a:extLst>
              <a:ext uri="{FF2B5EF4-FFF2-40B4-BE49-F238E27FC236}">
                <a16:creationId xmlns:a16="http://schemas.microsoft.com/office/drawing/2014/main" id="{9D1B3231-AC94-41DB-9B9B-230660EEE632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>
            <a:hlinkClick r:id="rId26" action="ppaction://hlinksldjump"/>
            <a:extLst>
              <a:ext uri="{FF2B5EF4-FFF2-40B4-BE49-F238E27FC236}">
                <a16:creationId xmlns:a16="http://schemas.microsoft.com/office/drawing/2014/main" id="{6849F360-7A22-46A0-BCEF-423FAB7489CB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63">
            <a:hlinkClick r:id="rId27" action="ppaction://hlinksldjump"/>
            <a:extLst>
              <a:ext uri="{FF2B5EF4-FFF2-40B4-BE49-F238E27FC236}">
                <a16:creationId xmlns:a16="http://schemas.microsoft.com/office/drawing/2014/main" id="{92DA2A57-DFE3-4153-9BA8-6B63C881C0F6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: 도형 64">
            <a:hlinkClick r:id="rId28" action="ppaction://hlinksldjump"/>
            <a:extLst>
              <a:ext uri="{FF2B5EF4-FFF2-40B4-BE49-F238E27FC236}">
                <a16:creationId xmlns:a16="http://schemas.microsoft.com/office/drawing/2014/main" id="{4905A499-6CB1-4794-87E1-EACB69CA9FCE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hlinkClick r:id="rId29" action="ppaction://hlinksldjump"/>
            <a:extLst>
              <a:ext uri="{FF2B5EF4-FFF2-40B4-BE49-F238E27FC236}">
                <a16:creationId xmlns:a16="http://schemas.microsoft.com/office/drawing/2014/main" id="{B7695C95-0459-419F-A9E3-2E31723F29DF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: 도형 66">
            <a:hlinkClick r:id="rId30" action="ppaction://hlinksldjump"/>
            <a:extLst>
              <a:ext uri="{FF2B5EF4-FFF2-40B4-BE49-F238E27FC236}">
                <a16:creationId xmlns:a16="http://schemas.microsoft.com/office/drawing/2014/main" id="{B26B781C-4B9A-4397-BD21-2F03F1A5A393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6775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양쪽 모서리가 둥근 사각형 51">
            <a:extLst>
              <a:ext uri="{FF2B5EF4-FFF2-40B4-BE49-F238E27FC236}">
                <a16:creationId xmlns:a16="http://schemas.microsoft.com/office/drawing/2014/main" id="{5570AE80-A408-453D-BE01-2C7FE777166D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양쪽 모서리가 둥근 사각형 52">
            <a:extLst>
              <a:ext uri="{FF2B5EF4-FFF2-40B4-BE49-F238E27FC236}">
                <a16:creationId xmlns:a16="http://schemas.microsoft.com/office/drawing/2014/main" id="{451A01C2-61BA-4495-A936-709D814626B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1D4F3AE-CE9F-47FA-ADB3-56CCA356F5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4783168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AA1CE77-AE80-4C78-B78D-C9AAE0C74A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0661" y="1520824"/>
            <a:ext cx="5115453" cy="2880000"/>
          </a:xfrm>
          <a:prstGeom prst="rect">
            <a:avLst/>
          </a:prstGeom>
        </p:spPr>
      </p:pic>
      <p:sp>
        <p:nvSpPr>
          <p:cNvPr id="60" name="자유형: 도형 59">
            <a:hlinkClick r:id="rId4" action="ppaction://hlinksldjump"/>
            <a:extLst>
              <a:ext uri="{FF2B5EF4-FFF2-40B4-BE49-F238E27FC236}">
                <a16:creationId xmlns:a16="http://schemas.microsoft.com/office/drawing/2014/main" id="{1E480A59-F4EF-4BB1-B5C8-FE3ED6E9A412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hlinkClick r:id="rId5" action="ppaction://hlinksldjump"/>
            <a:extLst>
              <a:ext uri="{FF2B5EF4-FFF2-40B4-BE49-F238E27FC236}">
                <a16:creationId xmlns:a16="http://schemas.microsoft.com/office/drawing/2014/main" id="{3BD30594-EBF9-4CFA-BE3E-A43535B78979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>
            <a:hlinkClick r:id="rId6" action="ppaction://hlinksldjump"/>
            <a:extLst>
              <a:ext uri="{FF2B5EF4-FFF2-40B4-BE49-F238E27FC236}">
                <a16:creationId xmlns:a16="http://schemas.microsoft.com/office/drawing/2014/main" id="{7D2C87CE-6F78-430F-9218-F8F7C1F21A56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7" action="ppaction://hlinksldjump"/>
            <a:extLst>
              <a:ext uri="{FF2B5EF4-FFF2-40B4-BE49-F238E27FC236}">
                <a16:creationId xmlns:a16="http://schemas.microsoft.com/office/drawing/2014/main" id="{1414C5B2-5AD4-4BB0-AA42-5E06287AC5CC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365D1284-FFEC-4E3C-8787-1872E8B820B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F157B267-3958-4E82-AF98-4AEF7B1E230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C0DBB2E3-C58C-48EB-B2B3-63CFC73B4642}"/>
              </a:ext>
            </a:extLst>
          </p:cNvPr>
          <p:cNvGrpSpPr/>
          <p:nvPr/>
        </p:nvGrpSpPr>
        <p:grpSpPr>
          <a:xfrm>
            <a:off x="8317231" y="5303770"/>
            <a:ext cx="180001" cy="180001"/>
            <a:chOff x="3156134" y="5308885"/>
            <a:chExt cx="180001" cy="180001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5E7273A6-AB8D-450C-8F15-359956F0C5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66DA2643-A191-479E-B8F2-C239410F4631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94E660B5-EA53-46C9-9B01-854AB37FF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60B79E89-B3AF-48E1-9919-690797B0969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11A877C3-FCF4-4FDD-97BA-BA25F5DDEF46}"/>
              </a:ext>
            </a:extLst>
          </p:cNvPr>
          <p:cNvGrpSpPr/>
          <p:nvPr/>
        </p:nvGrpSpPr>
        <p:grpSpPr>
          <a:xfrm>
            <a:off x="5364810" y="5303770"/>
            <a:ext cx="180001" cy="180001"/>
            <a:chOff x="3156134" y="5308885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E7F4B202-B0D4-4CDC-A375-4847E728B2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BC55323F-650D-4705-AAFB-CE82881386A9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B97384FC-A6D1-4FA6-99DC-AA17B6E89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48460D11-1AD5-4263-9EA1-5B806FABC1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DE6943B9-4593-4AAE-BE94-E0D8E6DAFA7F}"/>
              </a:ext>
            </a:extLst>
          </p:cNvPr>
          <p:cNvGrpSpPr/>
          <p:nvPr/>
        </p:nvGrpSpPr>
        <p:grpSpPr>
          <a:xfrm>
            <a:off x="6822997" y="5311758"/>
            <a:ext cx="180001" cy="180001"/>
            <a:chOff x="7544200" y="5288276"/>
            <a:chExt cx="180001" cy="180001"/>
          </a:xfrm>
        </p:grpSpPr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42E8FEE0-3408-4B4D-AB4A-6EEE9002C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7F4B06D8-5020-4E75-82AE-31DF8E52DD1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EE2E784D-4ED4-4177-8F59-267DF239D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BA312E2C-6DF1-4F9B-8E43-84D95200262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B0DE9130-98D4-4098-B079-5EA9AB4FD843}"/>
              </a:ext>
            </a:extLst>
          </p:cNvPr>
          <p:cNvCxnSpPr>
            <a:cxnSpLocks/>
          </p:cNvCxnSpPr>
          <p:nvPr/>
        </p:nvCxnSpPr>
        <p:spPr>
          <a:xfrm>
            <a:off x="5801490" y="4572064"/>
            <a:ext cx="2299794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모서리가 둥근 직사각형 245">
            <a:extLst>
              <a:ext uri="{FF2B5EF4-FFF2-40B4-BE49-F238E27FC236}">
                <a16:creationId xmlns:a16="http://schemas.microsoft.com/office/drawing/2014/main" id="{E3E45DE7-E015-45F3-A38B-F91859429AB8}"/>
              </a:ext>
            </a:extLst>
          </p:cNvPr>
          <p:cNvSpPr/>
          <p:nvPr/>
        </p:nvSpPr>
        <p:spPr>
          <a:xfrm>
            <a:off x="6362113" y="4483887"/>
            <a:ext cx="117854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 Adaptor</a:t>
            </a:r>
          </a:p>
        </p:txBody>
      </p:sp>
      <p:pic>
        <p:nvPicPr>
          <p:cNvPr id="100" name="그림 99">
            <a:hlinkClick r:id="rId8"/>
            <a:extLst>
              <a:ext uri="{FF2B5EF4-FFF2-40B4-BE49-F238E27FC236}">
                <a16:creationId xmlns:a16="http://schemas.microsoft.com/office/drawing/2014/main" id="{3342305E-B119-449C-9D19-8E67399DF6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280" y="4846920"/>
            <a:ext cx="1111004" cy="1111004"/>
          </a:xfrm>
          <a:prstGeom prst="rect">
            <a:avLst/>
          </a:prstGeom>
        </p:spPr>
      </p:pic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1F4F33FF-9676-47AB-8E1E-9B3DDCDBBF4C}"/>
              </a:ext>
            </a:extLst>
          </p:cNvPr>
          <p:cNvSpPr txBox="1">
            <a:spLocks/>
          </p:cNvSpPr>
          <p:nvPr/>
        </p:nvSpPr>
        <p:spPr>
          <a:xfrm>
            <a:off x="7034220" y="6028996"/>
            <a:ext cx="102312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0"/>
            <a:extLst>
              <a:ext uri="{FF2B5EF4-FFF2-40B4-BE49-F238E27FC236}">
                <a16:creationId xmlns:a16="http://schemas.microsoft.com/office/drawing/2014/main" id="{2FED7E90-6A60-4AF3-943D-BF302E02D25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5809439" y="4844412"/>
            <a:ext cx="1116000" cy="1116000"/>
          </a:xfrm>
          <a:prstGeom prst="rect">
            <a:avLst/>
          </a:prstGeom>
        </p:spPr>
      </p:pic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D0135432-DAC9-4BEC-8C17-DCBFCC61B716}"/>
              </a:ext>
            </a:extLst>
          </p:cNvPr>
          <p:cNvSpPr txBox="1">
            <a:spLocks/>
          </p:cNvSpPr>
          <p:nvPr/>
        </p:nvSpPr>
        <p:spPr>
          <a:xfrm>
            <a:off x="5931180" y="6028996"/>
            <a:ext cx="872519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spc="-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hlinkClick r:id="rId12"/>
            <a:extLst>
              <a:ext uri="{FF2B5EF4-FFF2-40B4-BE49-F238E27FC236}">
                <a16:creationId xmlns:a16="http://schemas.microsoft.com/office/drawing/2014/main" id="{057AEF67-3C4E-4509-A997-C56D0A0E4CC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2630771" y="4840114"/>
            <a:ext cx="1111004" cy="1111004"/>
          </a:xfrm>
          <a:prstGeom prst="rect">
            <a:avLst/>
          </a:prstGeom>
        </p:spPr>
      </p:pic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CDB42130-7F23-4D24-9A39-F5A5D2DED385}"/>
              </a:ext>
            </a:extLst>
          </p:cNvPr>
          <p:cNvSpPr txBox="1">
            <a:spLocks/>
          </p:cNvSpPr>
          <p:nvPr/>
        </p:nvSpPr>
        <p:spPr>
          <a:xfrm>
            <a:off x="2650602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36DD9FE3-00C1-475B-B93B-C525FF7B82A9}"/>
              </a:ext>
            </a:extLst>
          </p:cNvPr>
          <p:cNvSpPr txBox="1">
            <a:spLocks/>
          </p:cNvSpPr>
          <p:nvPr/>
        </p:nvSpPr>
        <p:spPr>
          <a:xfrm>
            <a:off x="4099981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544CD337-CAC2-44A2-877E-DF6F5513C0E1}"/>
              </a:ext>
            </a:extLst>
          </p:cNvPr>
          <p:cNvCxnSpPr>
            <a:cxnSpLocks/>
          </p:cNvCxnSpPr>
          <p:nvPr/>
        </p:nvCxnSpPr>
        <p:spPr>
          <a:xfrm>
            <a:off x="2768367" y="4572064"/>
            <a:ext cx="234576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모서리가 둥근 직사각형 174">
            <a:extLst>
              <a:ext uri="{FF2B5EF4-FFF2-40B4-BE49-F238E27FC236}">
                <a16:creationId xmlns:a16="http://schemas.microsoft.com/office/drawing/2014/main" id="{B35E38C0-5AA3-4B69-BC21-52B30B8886AE}"/>
              </a:ext>
            </a:extLst>
          </p:cNvPr>
          <p:cNvSpPr/>
          <p:nvPr/>
        </p:nvSpPr>
        <p:spPr>
          <a:xfrm>
            <a:off x="3389605" y="4483887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14"/>
            <a:extLst>
              <a:ext uri="{FF2B5EF4-FFF2-40B4-BE49-F238E27FC236}">
                <a16:creationId xmlns:a16="http://schemas.microsoft.com/office/drawing/2014/main" id="{B1DC8911-2428-4AA3-8AAF-5770859606D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0150" y="4840114"/>
            <a:ext cx="1111004" cy="1111004"/>
          </a:xfrm>
          <a:prstGeom prst="rect">
            <a:avLst/>
          </a:prstGeom>
        </p:spPr>
      </p:pic>
      <p:sp>
        <p:nvSpPr>
          <p:cNvPr id="112" name="내용 개체 틀 4">
            <a:extLst>
              <a:ext uri="{FF2B5EF4-FFF2-40B4-BE49-F238E27FC236}">
                <a16:creationId xmlns:a16="http://schemas.microsoft.com/office/drawing/2014/main" id="{097AD14E-12BA-401C-8DD2-93041A034D9E}"/>
              </a:ext>
            </a:extLst>
          </p:cNvPr>
          <p:cNvSpPr txBox="1">
            <a:spLocks/>
          </p:cNvSpPr>
          <p:nvPr/>
        </p:nvSpPr>
        <p:spPr>
          <a:xfrm>
            <a:off x="3752274" y="5329853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3" name="모서리가 둥근 직사각형 283">
            <a:extLst>
              <a:ext uri="{FF2B5EF4-FFF2-40B4-BE49-F238E27FC236}">
                <a16:creationId xmlns:a16="http://schemas.microsoft.com/office/drawing/2014/main" id="{D9698852-CD9A-439B-B948-EE5007B3378B}"/>
              </a:ext>
            </a:extLst>
          </p:cNvPr>
          <p:cNvSpPr/>
          <p:nvPr/>
        </p:nvSpPr>
        <p:spPr>
          <a:xfrm>
            <a:off x="5801490" y="4707659"/>
            <a:ext cx="2299794" cy="1634850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5251BB85-0FA7-4CCC-853D-12E68097038B}"/>
              </a:ext>
            </a:extLst>
          </p:cNvPr>
          <p:cNvGrpSpPr/>
          <p:nvPr/>
        </p:nvGrpSpPr>
        <p:grpSpPr>
          <a:xfrm>
            <a:off x="2408185" y="5267956"/>
            <a:ext cx="180001" cy="180001"/>
            <a:chOff x="7544200" y="5288276"/>
            <a:chExt cx="180001" cy="180001"/>
          </a:xfrm>
        </p:grpSpPr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82E607D5-6FDA-4F9E-AEEF-ADD1D22B99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8326F063-0825-41E1-A8FA-5FAB3E3012D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9CBC992E-9C18-499B-897D-02C094AE02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DAC27C81-EE62-4995-9688-C945661ECC0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1" name="모서리가 둥근 직사각형 279">
            <a:extLst>
              <a:ext uri="{FF2B5EF4-FFF2-40B4-BE49-F238E27FC236}">
                <a16:creationId xmlns:a16="http://schemas.microsoft.com/office/drawing/2014/main" id="{E4069E9B-4DD8-4CED-963B-2855E6EEB870}"/>
              </a:ext>
            </a:extLst>
          </p:cNvPr>
          <p:cNvSpPr/>
          <p:nvPr/>
        </p:nvSpPr>
        <p:spPr>
          <a:xfrm>
            <a:off x="1093360" y="4707658"/>
            <a:ext cx="1153146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3" name="내용 개체 틀 4">
            <a:extLst>
              <a:ext uri="{FF2B5EF4-FFF2-40B4-BE49-F238E27FC236}">
                <a16:creationId xmlns:a16="http://schemas.microsoft.com/office/drawing/2014/main" id="{C4081E20-20AD-40FA-9DCD-D55874145F91}"/>
              </a:ext>
            </a:extLst>
          </p:cNvPr>
          <p:cNvSpPr txBox="1">
            <a:spLocks/>
          </p:cNvSpPr>
          <p:nvPr/>
        </p:nvSpPr>
        <p:spPr>
          <a:xfrm>
            <a:off x="126088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6"/>
            <a:extLst>
              <a:ext uri="{FF2B5EF4-FFF2-40B4-BE49-F238E27FC236}">
                <a16:creationId xmlns:a16="http://schemas.microsoft.com/office/drawing/2014/main" id="{A116618D-9D0F-4629-BFD7-DC45A9E2E45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819" y="4919040"/>
            <a:ext cx="652228" cy="911750"/>
          </a:xfrm>
          <a:prstGeom prst="rect">
            <a:avLst/>
          </a:prstGeom>
        </p:spPr>
      </p:pic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5EC8E6AB-EDFC-4369-B309-BF76F076DFF4}"/>
              </a:ext>
            </a:extLst>
          </p:cNvPr>
          <p:cNvCxnSpPr>
            <a:cxnSpLocks/>
          </p:cNvCxnSpPr>
          <p:nvPr/>
        </p:nvCxnSpPr>
        <p:spPr>
          <a:xfrm>
            <a:off x="8739662" y="4572064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모서리가 둥근 직사각형 245">
            <a:extLst>
              <a:ext uri="{FF2B5EF4-FFF2-40B4-BE49-F238E27FC236}">
                <a16:creationId xmlns:a16="http://schemas.microsoft.com/office/drawing/2014/main" id="{13456F7F-C1D2-42EA-9D67-E3AD423D001B}"/>
              </a:ext>
            </a:extLst>
          </p:cNvPr>
          <p:cNvSpPr/>
          <p:nvPr/>
        </p:nvSpPr>
        <p:spPr>
          <a:xfrm>
            <a:off x="9212667" y="4483887"/>
            <a:ext cx="13218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55" name="그림 154">
            <a:hlinkClick r:id="rId18"/>
            <a:extLst>
              <a:ext uri="{FF2B5EF4-FFF2-40B4-BE49-F238E27FC236}">
                <a16:creationId xmlns:a16="http://schemas.microsoft.com/office/drawing/2014/main" id="{1F7A3712-5CA3-446F-9356-686042BF6096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657165" y="4844408"/>
            <a:ext cx="1111004" cy="1111004"/>
          </a:xfrm>
          <a:prstGeom prst="rect">
            <a:avLst/>
          </a:prstGeom>
        </p:spPr>
      </p:pic>
      <p:pic>
        <p:nvPicPr>
          <p:cNvPr id="156" name="그림 155">
            <a:hlinkClick r:id="rId20"/>
            <a:extLst>
              <a:ext uri="{FF2B5EF4-FFF2-40B4-BE49-F238E27FC236}">
                <a16:creationId xmlns:a16="http://schemas.microsoft.com/office/drawing/2014/main" id="{C4A097E0-7636-42E1-BEEA-31C2BD3728FE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945777" y="4844408"/>
            <a:ext cx="1111004" cy="1111004"/>
          </a:xfrm>
          <a:prstGeom prst="rect">
            <a:avLst/>
          </a:prstGeom>
        </p:spPr>
      </p:pic>
      <p:sp>
        <p:nvSpPr>
          <p:cNvPr id="157" name="타원 156">
            <a:extLst>
              <a:ext uri="{FF2B5EF4-FFF2-40B4-BE49-F238E27FC236}">
                <a16:creationId xmlns:a16="http://schemas.microsoft.com/office/drawing/2014/main" id="{F1F61478-D3A4-4C1D-B0C3-006632C1D2C5}"/>
              </a:ext>
            </a:extLst>
          </p:cNvPr>
          <p:cNvSpPr>
            <a:spLocks noChangeAspect="1"/>
          </p:cNvSpPr>
          <p:nvPr/>
        </p:nvSpPr>
        <p:spPr>
          <a:xfrm>
            <a:off x="9716549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58" name="모서리가 둥근 직사각형 279">
            <a:extLst>
              <a:ext uri="{FF2B5EF4-FFF2-40B4-BE49-F238E27FC236}">
                <a16:creationId xmlns:a16="http://schemas.microsoft.com/office/drawing/2014/main" id="{C78A2CCC-43C1-48FD-9631-6FB35A83D2E1}"/>
              </a:ext>
            </a:extLst>
          </p:cNvPr>
          <p:cNvSpPr/>
          <p:nvPr/>
        </p:nvSpPr>
        <p:spPr>
          <a:xfrm>
            <a:off x="8739662" y="4707658"/>
            <a:ext cx="2267891" cy="1634851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9" name="모서리가 둥근 직사각형 262">
            <a:extLst>
              <a:ext uri="{FF2B5EF4-FFF2-40B4-BE49-F238E27FC236}">
                <a16:creationId xmlns:a16="http://schemas.microsoft.com/office/drawing/2014/main" id="{BE89EB93-573F-489C-BF2F-1EEBD03B33DB}"/>
              </a:ext>
            </a:extLst>
          </p:cNvPr>
          <p:cNvSpPr/>
          <p:nvPr/>
        </p:nvSpPr>
        <p:spPr>
          <a:xfrm>
            <a:off x="9622227" y="4658953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0" name="내용 개체 틀 4">
            <a:extLst>
              <a:ext uri="{FF2B5EF4-FFF2-40B4-BE49-F238E27FC236}">
                <a16:creationId xmlns:a16="http://schemas.microsoft.com/office/drawing/2014/main" id="{C3572374-DBCD-42F6-BD58-4C9043CF641F}"/>
              </a:ext>
            </a:extLst>
          </p:cNvPr>
          <p:cNvSpPr txBox="1">
            <a:spLocks/>
          </p:cNvSpPr>
          <p:nvPr/>
        </p:nvSpPr>
        <p:spPr>
          <a:xfrm>
            <a:off x="880362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내용 개체 틀 4">
            <a:extLst>
              <a:ext uri="{FF2B5EF4-FFF2-40B4-BE49-F238E27FC236}">
                <a16:creationId xmlns:a16="http://schemas.microsoft.com/office/drawing/2014/main" id="{8E9D5DF1-B989-4E26-B456-0789B6408282}"/>
              </a:ext>
            </a:extLst>
          </p:cNvPr>
          <p:cNvSpPr txBox="1">
            <a:spLocks/>
          </p:cNvSpPr>
          <p:nvPr/>
        </p:nvSpPr>
        <p:spPr>
          <a:xfrm>
            <a:off x="1009223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6C13CA97-1803-401D-BF47-618DCDEBCB7E}"/>
              </a:ext>
            </a:extLst>
          </p:cNvPr>
          <p:cNvCxnSpPr>
            <a:cxnSpLocks/>
          </p:cNvCxnSpPr>
          <p:nvPr/>
        </p:nvCxnSpPr>
        <p:spPr>
          <a:xfrm>
            <a:off x="1093360" y="4572064"/>
            <a:ext cx="117288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모서리가 둥근 직사각형 174">
            <a:extLst>
              <a:ext uri="{FF2B5EF4-FFF2-40B4-BE49-F238E27FC236}">
                <a16:creationId xmlns:a16="http://schemas.microsoft.com/office/drawing/2014/main" id="{57874645-5649-47C8-8354-8611B211A9E7}"/>
              </a:ext>
            </a:extLst>
          </p:cNvPr>
          <p:cNvSpPr/>
          <p:nvPr/>
        </p:nvSpPr>
        <p:spPr>
          <a:xfrm>
            <a:off x="1442947" y="4483887"/>
            <a:ext cx="473706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9CFB5684-D2ED-4CF8-B18A-D05463FD7982}"/>
              </a:ext>
            </a:extLst>
          </p:cNvPr>
          <p:cNvGrpSpPr/>
          <p:nvPr/>
        </p:nvGrpSpPr>
        <p:grpSpPr>
          <a:xfrm>
            <a:off x="8315565" y="5303770"/>
            <a:ext cx="180001" cy="180001"/>
            <a:chOff x="3156134" y="5308885"/>
            <a:chExt cx="180001" cy="180001"/>
          </a:xfrm>
        </p:grpSpPr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D57DA93E-A97D-4702-897B-6D8D418725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1C95F9E6-9299-4DE5-A9D9-A02AD10D7EFA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978E08A8-729A-4C9F-B7AA-F00947F515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직선 연결선 167">
                <a:extLst>
                  <a:ext uri="{FF2B5EF4-FFF2-40B4-BE49-F238E27FC236}">
                    <a16:creationId xmlns:a16="http://schemas.microsoft.com/office/drawing/2014/main" id="{D36B5789-2B46-4F4A-9CB8-AFD19DA81F0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2" name="모서리가 둥근 직사각형 262">
            <a:extLst>
              <a:ext uri="{FF2B5EF4-FFF2-40B4-BE49-F238E27FC236}">
                <a16:creationId xmlns:a16="http://schemas.microsoft.com/office/drawing/2014/main" id="{A9504339-6C66-4168-B46C-90543F47F802}"/>
              </a:ext>
            </a:extLst>
          </p:cNvPr>
          <p:cNvSpPr/>
          <p:nvPr/>
        </p:nvSpPr>
        <p:spPr>
          <a:xfrm>
            <a:off x="1471933" y="4654768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253">
            <a:extLst>
              <a:ext uri="{FF2B5EF4-FFF2-40B4-BE49-F238E27FC236}">
                <a16:creationId xmlns:a16="http://schemas.microsoft.com/office/drawing/2014/main" id="{3F8CCC28-13C4-4081-B214-68218C9024F3}"/>
              </a:ext>
            </a:extLst>
          </p:cNvPr>
          <p:cNvSpPr/>
          <p:nvPr/>
        </p:nvSpPr>
        <p:spPr>
          <a:xfrm>
            <a:off x="6753387" y="4651979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C60C364-38B4-40F3-A3D6-58EAE2BE0AF1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7993D332-0446-4548-B447-019C39298FE8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88" name="자유형: 도형 87">
            <a:hlinkClick r:id="rId23" action="ppaction://hlinksldjump"/>
            <a:extLst>
              <a:ext uri="{FF2B5EF4-FFF2-40B4-BE49-F238E27FC236}">
                <a16:creationId xmlns:a16="http://schemas.microsoft.com/office/drawing/2014/main" id="{BF88B784-0600-4F64-9C1B-91761D64F57C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hlinkClick r:id="rId24" action="ppaction://hlinksldjump"/>
            <a:extLst>
              <a:ext uri="{FF2B5EF4-FFF2-40B4-BE49-F238E27FC236}">
                <a16:creationId xmlns:a16="http://schemas.microsoft.com/office/drawing/2014/main" id="{87178378-C7D4-4B42-A9FE-4C6675CBA120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: 도형 104">
            <a:hlinkClick r:id="rId25" action="ppaction://hlinksldjump"/>
            <a:extLst>
              <a:ext uri="{FF2B5EF4-FFF2-40B4-BE49-F238E27FC236}">
                <a16:creationId xmlns:a16="http://schemas.microsoft.com/office/drawing/2014/main" id="{6D932865-E0C3-420B-8DD5-B009A4D439C5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: 도형 105">
            <a:hlinkClick r:id="rId26" action="ppaction://hlinksldjump"/>
            <a:extLst>
              <a:ext uri="{FF2B5EF4-FFF2-40B4-BE49-F238E27FC236}">
                <a16:creationId xmlns:a16="http://schemas.microsoft.com/office/drawing/2014/main" id="{A83AA3CA-2878-4F05-91AE-0082F362B161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hlinkClick r:id="rId27" action="ppaction://hlinksldjump"/>
            <a:extLst>
              <a:ext uri="{FF2B5EF4-FFF2-40B4-BE49-F238E27FC236}">
                <a16:creationId xmlns:a16="http://schemas.microsoft.com/office/drawing/2014/main" id="{032FF854-0417-40FD-8B20-77D2302BEA1A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: 도형 125">
            <a:hlinkClick r:id="rId28" action="ppaction://hlinksldjump"/>
            <a:extLst>
              <a:ext uri="{FF2B5EF4-FFF2-40B4-BE49-F238E27FC236}">
                <a16:creationId xmlns:a16="http://schemas.microsoft.com/office/drawing/2014/main" id="{8139F8A3-F12D-496B-AB38-95A6601464B4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: 도형 126">
            <a:hlinkClick r:id="rId29" action="ppaction://hlinksldjump"/>
            <a:extLst>
              <a:ext uri="{FF2B5EF4-FFF2-40B4-BE49-F238E27FC236}">
                <a16:creationId xmlns:a16="http://schemas.microsoft.com/office/drawing/2014/main" id="{8CDF2F4E-5623-4566-A60A-0ACDD38441DA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직사각형 127">
            <a:hlinkClick r:id="rId30" action="ppaction://hlinksldjump"/>
            <a:extLst>
              <a:ext uri="{FF2B5EF4-FFF2-40B4-BE49-F238E27FC236}">
                <a16:creationId xmlns:a16="http://schemas.microsoft.com/office/drawing/2014/main" id="{0C18D496-3515-4F9F-A5F7-35BC9306D495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: 도형 128">
            <a:hlinkClick r:id="rId31" action="ppaction://hlinksldjump"/>
            <a:extLst>
              <a:ext uri="{FF2B5EF4-FFF2-40B4-BE49-F238E27FC236}">
                <a16:creationId xmlns:a16="http://schemas.microsoft.com/office/drawing/2014/main" id="{8A703C99-CACB-4F6D-BE7E-741DE73DBA8B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8790C19E-795C-4CDA-9253-B7ADEB954863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3888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51">
            <a:extLst>
              <a:ext uri="{FF2B5EF4-FFF2-40B4-BE49-F238E27FC236}">
                <a16:creationId xmlns:a16="http://schemas.microsoft.com/office/drawing/2014/main" id="{DBF8FB08-0F09-4F98-BAB3-05AE4E6C485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9FB8224-CE44-4837-B695-E4D751C87E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851"/>
          <a:stretch/>
        </p:blipFill>
        <p:spPr>
          <a:xfrm>
            <a:off x="407986" y="1520824"/>
            <a:ext cx="6968729" cy="288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785EA7A-E9B8-4275-85E0-6C33C477FB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978"/>
          <a:stretch/>
        </p:blipFill>
        <p:spPr>
          <a:xfrm>
            <a:off x="5389880" y="1520824"/>
            <a:ext cx="6394131" cy="2880000"/>
          </a:xfrm>
          <a:prstGeom prst="rect">
            <a:avLst/>
          </a:prstGeom>
        </p:spPr>
      </p:pic>
      <p:sp>
        <p:nvSpPr>
          <p:cNvPr id="118" name="자유형: 도형 117">
            <a:hlinkClick r:id="rId4" action="ppaction://hlinksldjump"/>
            <a:extLst>
              <a:ext uri="{FF2B5EF4-FFF2-40B4-BE49-F238E27FC236}">
                <a16:creationId xmlns:a16="http://schemas.microsoft.com/office/drawing/2014/main" id="{19100BD4-D113-4727-A987-14E648EE849C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직사각형 118">
            <a:hlinkClick r:id="rId5" action="ppaction://hlinksldjump"/>
            <a:extLst>
              <a:ext uri="{FF2B5EF4-FFF2-40B4-BE49-F238E27FC236}">
                <a16:creationId xmlns:a16="http://schemas.microsoft.com/office/drawing/2014/main" id="{EBF81A89-BC26-4FDA-B1C7-576331A44E46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hlinkClick r:id="rId6" action="ppaction://hlinksldjump"/>
            <a:extLst>
              <a:ext uri="{FF2B5EF4-FFF2-40B4-BE49-F238E27FC236}">
                <a16:creationId xmlns:a16="http://schemas.microsoft.com/office/drawing/2014/main" id="{FED05C1F-0E09-4506-B157-0DF7858E2B36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자유형: 도형 120">
            <a:hlinkClick r:id="rId7" action="ppaction://hlinksldjump"/>
            <a:extLst>
              <a:ext uri="{FF2B5EF4-FFF2-40B4-BE49-F238E27FC236}">
                <a16:creationId xmlns:a16="http://schemas.microsoft.com/office/drawing/2014/main" id="{7624E7F2-7573-43D1-9DE1-5D090A1D5B74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97073309-DC27-4422-B3C0-C5293ABC4ED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0908B72B-203C-496C-9EE2-F9028C26028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hlinkClick r:id="rId8"/>
            <a:extLst>
              <a:ext uri="{FF2B5EF4-FFF2-40B4-BE49-F238E27FC236}">
                <a16:creationId xmlns:a16="http://schemas.microsoft.com/office/drawing/2014/main" id="{C2B22110-CA62-43A0-9CCD-A9F07E6C19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006689" y="4819923"/>
            <a:ext cx="1116708" cy="1116706"/>
          </a:xfrm>
          <a:prstGeom prst="rect">
            <a:avLst/>
          </a:prstGeom>
        </p:spPr>
      </p:pic>
      <p:pic>
        <p:nvPicPr>
          <p:cNvPr id="108" name="그림 107">
            <a:hlinkClick r:id="rId10"/>
            <a:extLst>
              <a:ext uri="{FF2B5EF4-FFF2-40B4-BE49-F238E27FC236}">
                <a16:creationId xmlns:a16="http://schemas.microsoft.com/office/drawing/2014/main" id="{090B5693-A557-4364-8EDE-FD33D805306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8008" y="4820930"/>
            <a:ext cx="1114693" cy="1114693"/>
          </a:xfrm>
          <a:prstGeom prst="rect">
            <a:avLst/>
          </a:prstGeom>
        </p:spPr>
      </p:pic>
      <p:sp>
        <p:nvSpPr>
          <p:cNvPr id="109" name="내용 개체 틀 4">
            <a:extLst>
              <a:ext uri="{FF2B5EF4-FFF2-40B4-BE49-F238E27FC236}">
                <a16:creationId xmlns:a16="http://schemas.microsoft.com/office/drawing/2014/main" id="{A6DB4833-F1A9-4C37-BF27-2CF5B4AA3335}"/>
              </a:ext>
            </a:extLst>
          </p:cNvPr>
          <p:cNvSpPr txBox="1">
            <a:spLocks/>
          </p:cNvSpPr>
          <p:nvPr/>
        </p:nvSpPr>
        <p:spPr>
          <a:xfrm>
            <a:off x="4019018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내용 개체 틀 4">
            <a:extLst>
              <a:ext uri="{FF2B5EF4-FFF2-40B4-BE49-F238E27FC236}">
                <a16:creationId xmlns:a16="http://schemas.microsoft.com/office/drawing/2014/main" id="{F7757290-F1EF-46DA-A7BE-ADEFC01E7A7C}"/>
              </a:ext>
            </a:extLst>
          </p:cNvPr>
          <p:cNvSpPr txBox="1">
            <a:spLocks/>
          </p:cNvSpPr>
          <p:nvPr/>
        </p:nvSpPr>
        <p:spPr>
          <a:xfrm>
            <a:off x="503377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내용 개체 틀 4">
            <a:extLst>
              <a:ext uri="{FF2B5EF4-FFF2-40B4-BE49-F238E27FC236}">
                <a16:creationId xmlns:a16="http://schemas.microsoft.com/office/drawing/2014/main" id="{C882D3AB-717B-4668-8D7E-6E1ECDB81BF4}"/>
              </a:ext>
            </a:extLst>
          </p:cNvPr>
          <p:cNvSpPr txBox="1">
            <a:spLocks/>
          </p:cNvSpPr>
          <p:nvPr/>
        </p:nvSpPr>
        <p:spPr>
          <a:xfrm>
            <a:off x="201917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2"/>
            <a:extLst>
              <a:ext uri="{FF2B5EF4-FFF2-40B4-BE49-F238E27FC236}">
                <a16:creationId xmlns:a16="http://schemas.microsoft.com/office/drawing/2014/main" id="{2B22AEA1-4ECD-43F1-981A-6D1856AC144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95981" y="4922401"/>
            <a:ext cx="652228" cy="911750"/>
          </a:xfrm>
          <a:prstGeom prst="rect">
            <a:avLst/>
          </a:prstGeom>
        </p:spPr>
      </p:pic>
      <p:sp>
        <p:nvSpPr>
          <p:cNvPr id="116" name="내용 개체 틀 4">
            <a:extLst>
              <a:ext uri="{FF2B5EF4-FFF2-40B4-BE49-F238E27FC236}">
                <a16:creationId xmlns:a16="http://schemas.microsoft.com/office/drawing/2014/main" id="{B69AA8D6-607A-4009-A681-1435E78375A4}"/>
              </a:ext>
            </a:extLst>
          </p:cNvPr>
          <p:cNvSpPr txBox="1">
            <a:spLocks/>
          </p:cNvSpPr>
          <p:nvPr/>
        </p:nvSpPr>
        <p:spPr>
          <a:xfrm>
            <a:off x="299998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14"/>
            <a:extLst>
              <a:ext uri="{FF2B5EF4-FFF2-40B4-BE49-F238E27FC236}">
                <a16:creationId xmlns:a16="http://schemas.microsoft.com/office/drawing/2014/main" id="{3BE8E301-15C1-440E-A8FF-336EF587781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2716" y="4913726"/>
            <a:ext cx="721720" cy="929100"/>
          </a:xfrm>
          <a:prstGeom prst="rect">
            <a:avLst/>
          </a:prstGeom>
        </p:spPr>
      </p:pic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B55CEB0C-EF50-484B-B68C-320B8259B0F6}"/>
              </a:ext>
            </a:extLst>
          </p:cNvPr>
          <p:cNvCxnSpPr>
            <a:cxnSpLocks/>
          </p:cNvCxnSpPr>
          <p:nvPr/>
        </p:nvCxnSpPr>
        <p:spPr>
          <a:xfrm>
            <a:off x="1980953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모서리가 둥근 직사각형 174">
            <a:extLst>
              <a:ext uri="{FF2B5EF4-FFF2-40B4-BE49-F238E27FC236}">
                <a16:creationId xmlns:a16="http://schemas.microsoft.com/office/drawing/2014/main" id="{1BE766FF-4E8C-4AE5-9F50-D5F81AD8FD4B}"/>
              </a:ext>
            </a:extLst>
          </p:cNvPr>
          <p:cNvSpPr/>
          <p:nvPr/>
        </p:nvSpPr>
        <p:spPr>
          <a:xfrm>
            <a:off x="3308026" y="4487166"/>
            <a:ext cx="1255899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&amp; 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>
            <a:extLst>
              <a:ext uri="{FF2B5EF4-FFF2-40B4-BE49-F238E27FC236}">
                <a16:creationId xmlns:a16="http://schemas.microsoft.com/office/drawing/2014/main" id="{BA9662E2-B0CE-4EB7-AC85-0379A2F1F7E8}"/>
              </a:ext>
            </a:extLst>
          </p:cNvPr>
          <p:cNvSpPr txBox="1">
            <a:spLocks/>
          </p:cNvSpPr>
          <p:nvPr/>
        </p:nvSpPr>
        <p:spPr>
          <a:xfrm>
            <a:off x="277394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6" name="내용 개체 틀 4">
            <a:extLst>
              <a:ext uri="{FF2B5EF4-FFF2-40B4-BE49-F238E27FC236}">
                <a16:creationId xmlns:a16="http://schemas.microsoft.com/office/drawing/2014/main" id="{C1B82D03-84DC-42C9-8743-7806F10CA21F}"/>
              </a:ext>
            </a:extLst>
          </p:cNvPr>
          <p:cNvSpPr txBox="1">
            <a:spLocks/>
          </p:cNvSpPr>
          <p:nvPr/>
        </p:nvSpPr>
        <p:spPr>
          <a:xfrm>
            <a:off x="494797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DE3B4F06-83AE-4FDA-B6A2-BF8AFBAB6A55}"/>
              </a:ext>
            </a:extLst>
          </p:cNvPr>
          <p:cNvGrpSpPr/>
          <p:nvPr/>
        </p:nvGrpSpPr>
        <p:grpSpPr>
          <a:xfrm>
            <a:off x="6332728" y="4487166"/>
            <a:ext cx="1152000" cy="1861311"/>
            <a:chOff x="7748306" y="4487166"/>
            <a:chExt cx="1152000" cy="1861311"/>
          </a:xfrm>
        </p:grpSpPr>
        <p:cxnSp>
          <p:nvCxnSpPr>
            <p:cNvPr id="138" name="직선 연결선 137">
              <a:extLst>
                <a:ext uri="{FF2B5EF4-FFF2-40B4-BE49-F238E27FC236}">
                  <a16:creationId xmlns:a16="http://schemas.microsoft.com/office/drawing/2014/main" id="{30A72BE1-3DD4-4239-A133-01A84634BEC2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모서리가 둥근 직사각형 245">
              <a:extLst>
                <a:ext uri="{FF2B5EF4-FFF2-40B4-BE49-F238E27FC236}">
                  <a16:creationId xmlns:a16="http://schemas.microsoft.com/office/drawing/2014/main" id="{54C720F3-0235-4BD6-9450-2E322CF43C1C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140" name="내용 개체 틀 4">
              <a:extLst>
                <a:ext uri="{FF2B5EF4-FFF2-40B4-BE49-F238E27FC236}">
                  <a16:creationId xmlns:a16="http://schemas.microsoft.com/office/drawing/2014/main" id="{B7173C5A-5BD7-44A0-9CF7-E67F6F0F965E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141" name="그림 140">
              <a:hlinkClick r:id="rId16"/>
              <a:extLst>
                <a:ext uri="{FF2B5EF4-FFF2-40B4-BE49-F238E27FC236}">
                  <a16:creationId xmlns:a16="http://schemas.microsoft.com/office/drawing/2014/main" id="{8B34E864-635D-4B75-BF76-466082138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E5045EF-CD49-43B8-8DE7-F98C24FDD796}"/>
              </a:ext>
            </a:extLst>
          </p:cNvPr>
          <p:cNvGrpSpPr/>
          <p:nvPr/>
        </p:nvGrpSpPr>
        <p:grpSpPr>
          <a:xfrm>
            <a:off x="6078772" y="5288276"/>
            <a:ext cx="180001" cy="180001"/>
            <a:chOff x="7544200" y="5288276"/>
            <a:chExt cx="180001" cy="180001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CC36054B-D542-4532-A48D-F98FFA94D3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A112C39E-2659-4B96-A2E2-95A17EE2B7D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5" name="직선 연결선 144">
                <a:extLst>
                  <a:ext uri="{FF2B5EF4-FFF2-40B4-BE49-F238E27FC236}">
                    <a16:creationId xmlns:a16="http://schemas.microsoft.com/office/drawing/2014/main" id="{00C1DE84-447C-4CF2-B70F-E3FE45173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1D312639-74E8-4AC8-B601-E7DA97B33B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9A89ADFC-003C-4277-85B3-AC4584A11F18}"/>
              </a:ext>
            </a:extLst>
          </p:cNvPr>
          <p:cNvGrpSpPr/>
          <p:nvPr/>
        </p:nvGrpSpPr>
        <p:grpSpPr>
          <a:xfrm>
            <a:off x="7552666" y="5288276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4A374934-9BEA-498C-8604-3B6259ED1E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B47C9F64-AFA4-427A-AE17-62DCD24AAB0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9D624AE0-BA05-4FE7-B5D9-FC4B0C994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A3D63105-5518-41D3-A1ED-E5CC789E52A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모서리가 둥근 직사각형 283">
            <a:extLst>
              <a:ext uri="{FF2B5EF4-FFF2-40B4-BE49-F238E27FC236}">
                <a16:creationId xmlns:a16="http://schemas.microsoft.com/office/drawing/2014/main" id="{5308A40D-1631-45C0-ADA8-A241DC9FE87E}"/>
              </a:ext>
            </a:extLst>
          </p:cNvPr>
          <p:cNvSpPr/>
          <p:nvPr/>
        </p:nvSpPr>
        <p:spPr>
          <a:xfrm>
            <a:off x="1979007" y="4707659"/>
            <a:ext cx="1892694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253">
            <a:extLst>
              <a:ext uri="{FF2B5EF4-FFF2-40B4-BE49-F238E27FC236}">
                <a16:creationId xmlns:a16="http://schemas.microsoft.com/office/drawing/2014/main" id="{6095413E-AFE9-472C-9F83-BDE3D324B7D7}"/>
              </a:ext>
            </a:extLst>
          </p:cNvPr>
          <p:cNvSpPr/>
          <p:nvPr/>
        </p:nvSpPr>
        <p:spPr>
          <a:xfrm>
            <a:off x="2727354" y="4655151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C2C24A9E-5723-4F7C-BDE0-5B8BE7087E51}"/>
              </a:ext>
            </a:extLst>
          </p:cNvPr>
          <p:cNvCxnSpPr>
            <a:cxnSpLocks/>
          </p:cNvCxnSpPr>
          <p:nvPr/>
        </p:nvCxnSpPr>
        <p:spPr>
          <a:xfrm>
            <a:off x="7925266" y="4573887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모서리가 둥근 직사각형 245">
            <a:extLst>
              <a:ext uri="{FF2B5EF4-FFF2-40B4-BE49-F238E27FC236}">
                <a16:creationId xmlns:a16="http://schemas.microsoft.com/office/drawing/2014/main" id="{A03441BA-50D4-4577-B1C6-7ED49D644371}"/>
              </a:ext>
            </a:extLst>
          </p:cNvPr>
          <p:cNvSpPr/>
          <p:nvPr/>
        </p:nvSpPr>
        <p:spPr>
          <a:xfrm>
            <a:off x="8398271" y="4483887"/>
            <a:ext cx="132188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57" name="그림 156">
            <a:hlinkClick r:id="rId18"/>
            <a:extLst>
              <a:ext uri="{FF2B5EF4-FFF2-40B4-BE49-F238E27FC236}">
                <a16:creationId xmlns:a16="http://schemas.microsoft.com/office/drawing/2014/main" id="{688CF6C6-9960-4A2D-BFEB-BD636BF3AD4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7854716" y="4844408"/>
            <a:ext cx="1111004" cy="1111004"/>
          </a:xfrm>
          <a:prstGeom prst="rect">
            <a:avLst/>
          </a:prstGeom>
        </p:spPr>
      </p:pic>
      <p:pic>
        <p:nvPicPr>
          <p:cNvPr id="158" name="그림 157">
            <a:hlinkClick r:id="rId20"/>
            <a:extLst>
              <a:ext uri="{FF2B5EF4-FFF2-40B4-BE49-F238E27FC236}">
                <a16:creationId xmlns:a16="http://schemas.microsoft.com/office/drawing/2014/main" id="{533494CE-02A6-48E2-9006-4CFFB2FDA35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101985" y="4844408"/>
            <a:ext cx="1111004" cy="1111004"/>
          </a:xfrm>
          <a:prstGeom prst="rect">
            <a:avLst/>
          </a:prstGeom>
        </p:spPr>
      </p:pic>
      <p:sp>
        <p:nvSpPr>
          <p:cNvPr id="159" name="타원 158">
            <a:extLst>
              <a:ext uri="{FF2B5EF4-FFF2-40B4-BE49-F238E27FC236}">
                <a16:creationId xmlns:a16="http://schemas.microsoft.com/office/drawing/2014/main" id="{04AFFFB0-2D4F-4ADB-8799-D29D2114B91A}"/>
              </a:ext>
            </a:extLst>
          </p:cNvPr>
          <p:cNvSpPr>
            <a:spLocks noChangeAspect="1"/>
          </p:cNvSpPr>
          <p:nvPr/>
        </p:nvSpPr>
        <p:spPr>
          <a:xfrm>
            <a:off x="8902153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60" name="모서리가 둥근 직사각형 279">
            <a:extLst>
              <a:ext uri="{FF2B5EF4-FFF2-40B4-BE49-F238E27FC236}">
                <a16:creationId xmlns:a16="http://schemas.microsoft.com/office/drawing/2014/main" id="{FA4DD359-3798-4746-8719-FC44A10C6FCA}"/>
              </a:ext>
            </a:extLst>
          </p:cNvPr>
          <p:cNvSpPr/>
          <p:nvPr/>
        </p:nvSpPr>
        <p:spPr>
          <a:xfrm>
            <a:off x="7925266" y="4701694"/>
            <a:ext cx="2267891" cy="16467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1" name="모서리가 둥근 직사각형 262">
            <a:extLst>
              <a:ext uri="{FF2B5EF4-FFF2-40B4-BE49-F238E27FC236}">
                <a16:creationId xmlns:a16="http://schemas.microsoft.com/office/drawing/2014/main" id="{3D9B48BD-2F9C-456A-8F5B-F92F704C4BF5}"/>
              </a:ext>
            </a:extLst>
          </p:cNvPr>
          <p:cNvSpPr/>
          <p:nvPr/>
        </p:nvSpPr>
        <p:spPr>
          <a:xfrm>
            <a:off x="8807831" y="4654768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2" name="내용 개체 틀 4">
            <a:extLst>
              <a:ext uri="{FF2B5EF4-FFF2-40B4-BE49-F238E27FC236}">
                <a16:creationId xmlns:a16="http://schemas.microsoft.com/office/drawing/2014/main" id="{CFBD2950-6884-47E4-9FF0-27982A8FB558}"/>
              </a:ext>
            </a:extLst>
          </p:cNvPr>
          <p:cNvSpPr txBox="1">
            <a:spLocks/>
          </p:cNvSpPr>
          <p:nvPr/>
        </p:nvSpPr>
        <p:spPr>
          <a:xfrm>
            <a:off x="8001171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내용 개체 틀 4">
            <a:extLst>
              <a:ext uri="{FF2B5EF4-FFF2-40B4-BE49-F238E27FC236}">
                <a16:creationId xmlns:a16="http://schemas.microsoft.com/office/drawing/2014/main" id="{693A7BAB-9F27-4A6E-97DA-F7CD4A6B462B}"/>
              </a:ext>
            </a:extLst>
          </p:cNvPr>
          <p:cNvSpPr txBox="1">
            <a:spLocks/>
          </p:cNvSpPr>
          <p:nvPr/>
        </p:nvSpPr>
        <p:spPr>
          <a:xfrm>
            <a:off x="924844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941BCF6A-9E0B-4093-A8FD-12FF6BBCEFD0}"/>
              </a:ext>
            </a:extLst>
          </p:cNvPr>
          <p:cNvGrpSpPr/>
          <p:nvPr/>
        </p:nvGrpSpPr>
        <p:grpSpPr>
          <a:xfrm>
            <a:off x="3976943" y="5288276"/>
            <a:ext cx="180001" cy="180001"/>
            <a:chOff x="7544200" y="5288276"/>
            <a:chExt cx="180001" cy="180001"/>
          </a:xfrm>
        </p:grpSpPr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B2C13BB0-94B6-4D97-BB75-8367D95123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3B32809C-4455-4CA0-8173-0BA9705121A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4FCE7D34-7EDB-4DBA-B91F-52F91834E7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직선 연결선 167">
                <a:extLst>
                  <a:ext uri="{FF2B5EF4-FFF2-40B4-BE49-F238E27FC236}">
                    <a16:creationId xmlns:a16="http://schemas.microsoft.com/office/drawing/2014/main" id="{644DE6E1-01AC-4FF8-B8EA-35E197CA0AE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6416A95D-0E7F-4537-A33C-3A8084F21D2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66" name="자유형: 도형 65">
            <a:hlinkClick r:id="rId22" action="ppaction://hlinksldjump"/>
            <a:extLst>
              <a:ext uri="{FF2B5EF4-FFF2-40B4-BE49-F238E27FC236}">
                <a16:creationId xmlns:a16="http://schemas.microsoft.com/office/drawing/2014/main" id="{A0B58800-C9D3-45D3-B650-5F5D918DC1DF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23" action="ppaction://hlinksldjump"/>
            <a:extLst>
              <a:ext uri="{FF2B5EF4-FFF2-40B4-BE49-F238E27FC236}">
                <a16:creationId xmlns:a16="http://schemas.microsoft.com/office/drawing/2014/main" id="{380EBA04-001C-4D5A-8C82-AC483676543E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: 도형 67">
            <a:hlinkClick r:id="rId24" action="ppaction://hlinksldjump"/>
            <a:extLst>
              <a:ext uri="{FF2B5EF4-FFF2-40B4-BE49-F238E27FC236}">
                <a16:creationId xmlns:a16="http://schemas.microsoft.com/office/drawing/2014/main" id="{C612B92B-B03E-4A4E-94E5-0F3F79C6237C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: 도형 68">
            <a:hlinkClick r:id="rId25" action="ppaction://hlinksldjump"/>
            <a:extLst>
              <a:ext uri="{FF2B5EF4-FFF2-40B4-BE49-F238E27FC236}">
                <a16:creationId xmlns:a16="http://schemas.microsoft.com/office/drawing/2014/main" id="{340D1572-BD03-4445-83EE-A26BDCDCB20C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직사각형 69">
            <a:hlinkClick r:id="rId26" action="ppaction://hlinksldjump"/>
            <a:extLst>
              <a:ext uri="{FF2B5EF4-FFF2-40B4-BE49-F238E27FC236}">
                <a16:creationId xmlns:a16="http://schemas.microsoft.com/office/drawing/2014/main" id="{C608CB90-4403-4D0A-92E4-526FE717CB1A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: 도형 70">
            <a:hlinkClick r:id="rId27" action="ppaction://hlinksldjump"/>
            <a:extLst>
              <a:ext uri="{FF2B5EF4-FFF2-40B4-BE49-F238E27FC236}">
                <a16:creationId xmlns:a16="http://schemas.microsoft.com/office/drawing/2014/main" id="{256998BB-8ED2-48F9-B627-4F4938AF7D34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: 도형 71">
            <a:hlinkClick r:id="rId28" action="ppaction://hlinksldjump"/>
            <a:extLst>
              <a:ext uri="{FF2B5EF4-FFF2-40B4-BE49-F238E27FC236}">
                <a16:creationId xmlns:a16="http://schemas.microsoft.com/office/drawing/2014/main" id="{600E3764-C141-4038-BC2C-86F38CD59A4C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hlinkClick r:id="rId29" action="ppaction://hlinksldjump"/>
            <a:extLst>
              <a:ext uri="{FF2B5EF4-FFF2-40B4-BE49-F238E27FC236}">
                <a16:creationId xmlns:a16="http://schemas.microsoft.com/office/drawing/2014/main" id="{614E288A-6DE4-4D35-84C9-7BEF0B926063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: 도형 73">
            <a:hlinkClick r:id="rId30" action="ppaction://hlinksldjump"/>
            <a:extLst>
              <a:ext uri="{FF2B5EF4-FFF2-40B4-BE49-F238E27FC236}">
                <a16:creationId xmlns:a16="http://schemas.microsoft.com/office/drawing/2014/main" id="{7E0E8B2D-D5C1-40E1-A596-3B39572290E6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95C46C8E-6F5B-4EA3-80C7-A9F12F56AC8A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0448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자유형: 도형 119">
            <a:hlinkClick r:id="rId2" action="ppaction://hlinksldjump"/>
            <a:extLst>
              <a:ext uri="{FF2B5EF4-FFF2-40B4-BE49-F238E27FC236}">
                <a16:creationId xmlns:a16="http://schemas.microsoft.com/office/drawing/2014/main" id="{59AB5AC2-2429-4D86-B4D8-69457E483340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hlinkClick r:id="rId3" action="ppaction://hlinksldjump"/>
            <a:extLst>
              <a:ext uri="{FF2B5EF4-FFF2-40B4-BE49-F238E27FC236}">
                <a16:creationId xmlns:a16="http://schemas.microsoft.com/office/drawing/2014/main" id="{542C727D-9EEA-4146-925A-1E26C069E764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직사각형 121">
            <a:hlinkClick r:id="rId4" action="ppaction://hlinksldjump"/>
            <a:extLst>
              <a:ext uri="{FF2B5EF4-FFF2-40B4-BE49-F238E27FC236}">
                <a16:creationId xmlns:a16="http://schemas.microsoft.com/office/drawing/2014/main" id="{2D805015-A871-4506-993D-B30E89A94D95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자유형: 도형 122">
            <a:hlinkClick r:id="rId5" action="ppaction://hlinksldjump"/>
            <a:extLst>
              <a:ext uri="{FF2B5EF4-FFF2-40B4-BE49-F238E27FC236}">
                <a16:creationId xmlns:a16="http://schemas.microsoft.com/office/drawing/2014/main" id="{0AF4BF4B-C2FE-4B2B-BACA-4DE10C2C8CF6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FED34822-3D20-4032-866E-230C2A37687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ADE80E91-A2DC-4342-BF28-5AA7D90A0E7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양쪽 모서리가 둥근 사각형 52">
            <a:extLst>
              <a:ext uri="{FF2B5EF4-FFF2-40B4-BE49-F238E27FC236}">
                <a16:creationId xmlns:a16="http://schemas.microsoft.com/office/drawing/2014/main" id="{13329861-42AB-4460-98AD-016869CFFFB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양쪽 모서리가 둥근 사각형 53">
            <a:extLst>
              <a:ext uri="{FF2B5EF4-FFF2-40B4-BE49-F238E27FC236}">
                <a16:creationId xmlns:a16="http://schemas.microsoft.com/office/drawing/2014/main" id="{CE2B6168-E761-4C4C-8BED-31D4F85618F2}"/>
              </a:ext>
            </a:extLst>
          </p:cNvPr>
          <p:cNvSpPr/>
          <p:nvPr/>
        </p:nvSpPr>
        <p:spPr>
          <a:xfrm rot="10800000">
            <a:off x="42156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양쪽 모서리가 둥근 사각형 56">
            <a:extLst>
              <a:ext uri="{FF2B5EF4-FFF2-40B4-BE49-F238E27FC236}">
                <a16:creationId xmlns:a16="http://schemas.microsoft.com/office/drawing/2014/main" id="{B0816595-34F7-4652-BB5B-4BFEDA3AF28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양쪽 모서리가 둥근 사각형 57">
            <a:extLst>
              <a:ext uri="{FF2B5EF4-FFF2-40B4-BE49-F238E27FC236}">
                <a16:creationId xmlns:a16="http://schemas.microsoft.com/office/drawing/2014/main" id="{E4671EE4-47A4-4C6E-BDB7-FFC1CD9635A7}"/>
              </a:ext>
            </a:extLst>
          </p:cNvPr>
          <p:cNvSpPr/>
          <p:nvPr/>
        </p:nvSpPr>
        <p:spPr>
          <a:xfrm>
            <a:off x="421567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BCF40CD8-D7CA-49F6-B774-17F5E1A6224D}"/>
              </a:ext>
            </a:extLst>
          </p:cNvPr>
          <p:cNvCxnSpPr>
            <a:cxnSpLocks/>
          </p:cNvCxnSpPr>
          <p:nvPr/>
        </p:nvCxnSpPr>
        <p:spPr>
          <a:xfrm>
            <a:off x="3514706" y="4571412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모서리가 둥근 직사각형 245">
            <a:extLst>
              <a:ext uri="{FF2B5EF4-FFF2-40B4-BE49-F238E27FC236}">
                <a16:creationId xmlns:a16="http://schemas.microsoft.com/office/drawing/2014/main" id="{84969D40-ADA5-4D97-B354-7AAC5BABA95E}"/>
              </a:ext>
            </a:extLst>
          </p:cNvPr>
          <p:cNvSpPr/>
          <p:nvPr/>
        </p:nvSpPr>
        <p:spPr>
          <a:xfrm>
            <a:off x="3961909" y="4487166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614201F3-31B2-4E41-814B-4F9DD518F909}"/>
              </a:ext>
            </a:extLst>
          </p:cNvPr>
          <p:cNvGrpSpPr/>
          <p:nvPr/>
        </p:nvGrpSpPr>
        <p:grpSpPr>
          <a:xfrm>
            <a:off x="3126826" y="5288276"/>
            <a:ext cx="180001" cy="180001"/>
            <a:chOff x="7544200" y="5288276"/>
            <a:chExt cx="180001" cy="180001"/>
          </a:xfrm>
        </p:grpSpPr>
        <p:sp>
          <p:nvSpPr>
            <p:cNvPr id="150" name="타원 149">
              <a:extLst>
                <a:ext uri="{FF2B5EF4-FFF2-40B4-BE49-F238E27FC236}">
                  <a16:creationId xmlns:a16="http://schemas.microsoft.com/office/drawing/2014/main" id="{C94576EF-A6C9-4E83-AE14-2E2FAC06EA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09788641-4192-4B1F-8FA1-100FA422ABF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2" name="직선 연결선 151">
                <a:extLst>
                  <a:ext uri="{FF2B5EF4-FFF2-40B4-BE49-F238E27FC236}">
                    <a16:creationId xmlns:a16="http://schemas.microsoft.com/office/drawing/2014/main" id="{489ED8F4-625D-4E58-A49A-AB9F638C89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직선 연결선 152">
                <a:extLst>
                  <a:ext uri="{FF2B5EF4-FFF2-40B4-BE49-F238E27FC236}">
                    <a16:creationId xmlns:a16="http://schemas.microsoft.com/office/drawing/2014/main" id="{0B9146EB-660A-419A-800B-AB749BCC41F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4" name="그림 153">
            <a:hlinkClick r:id="rId6"/>
            <a:extLst>
              <a:ext uri="{FF2B5EF4-FFF2-40B4-BE49-F238E27FC236}">
                <a16:creationId xmlns:a16="http://schemas.microsoft.com/office/drawing/2014/main" id="{D8EC7A2A-631A-42DB-8514-658B10F6D9E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3444156" y="4848602"/>
            <a:ext cx="1111004" cy="1111004"/>
          </a:xfrm>
          <a:prstGeom prst="rect">
            <a:avLst/>
          </a:prstGeom>
        </p:spPr>
      </p:pic>
      <p:pic>
        <p:nvPicPr>
          <p:cNvPr id="155" name="그림 154">
            <a:hlinkClick r:id="rId8"/>
            <a:extLst>
              <a:ext uri="{FF2B5EF4-FFF2-40B4-BE49-F238E27FC236}">
                <a16:creationId xmlns:a16="http://schemas.microsoft.com/office/drawing/2014/main" id="{B89B577C-89F5-4337-9445-DCACBD0678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4691425" y="4848602"/>
            <a:ext cx="1111004" cy="1111004"/>
          </a:xfrm>
          <a:prstGeom prst="rect">
            <a:avLst/>
          </a:prstGeom>
        </p:spPr>
      </p:pic>
      <p:sp>
        <p:nvSpPr>
          <p:cNvPr id="156" name="타원 155">
            <a:extLst>
              <a:ext uri="{FF2B5EF4-FFF2-40B4-BE49-F238E27FC236}">
                <a16:creationId xmlns:a16="http://schemas.microsoft.com/office/drawing/2014/main" id="{27442D9A-F77F-4037-8C72-D126BC54A501}"/>
              </a:ext>
            </a:extLst>
          </p:cNvPr>
          <p:cNvSpPr>
            <a:spLocks noChangeAspect="1"/>
          </p:cNvSpPr>
          <p:nvPr/>
        </p:nvSpPr>
        <p:spPr>
          <a:xfrm>
            <a:off x="4491593" y="5313441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57" name="모서리가 둥근 직사각형 279">
            <a:extLst>
              <a:ext uri="{FF2B5EF4-FFF2-40B4-BE49-F238E27FC236}">
                <a16:creationId xmlns:a16="http://schemas.microsoft.com/office/drawing/2014/main" id="{E32D6DC6-DED1-436B-921A-0F01C9A1C78C}"/>
              </a:ext>
            </a:extLst>
          </p:cNvPr>
          <p:cNvSpPr/>
          <p:nvPr/>
        </p:nvSpPr>
        <p:spPr>
          <a:xfrm>
            <a:off x="3514706" y="4701694"/>
            <a:ext cx="2267891" cy="164081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8" name="모서리가 둥근 직사각형 262">
            <a:extLst>
              <a:ext uri="{FF2B5EF4-FFF2-40B4-BE49-F238E27FC236}">
                <a16:creationId xmlns:a16="http://schemas.microsoft.com/office/drawing/2014/main" id="{B4FC88DB-4A5C-4EB6-A250-A3C79860C664}"/>
              </a:ext>
            </a:extLst>
          </p:cNvPr>
          <p:cNvSpPr/>
          <p:nvPr/>
        </p:nvSpPr>
        <p:spPr>
          <a:xfrm>
            <a:off x="4397271" y="4647693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9" name="내용 개체 틀 4">
            <a:extLst>
              <a:ext uri="{FF2B5EF4-FFF2-40B4-BE49-F238E27FC236}">
                <a16:creationId xmlns:a16="http://schemas.microsoft.com/office/drawing/2014/main" id="{0E056841-9AD2-4969-8B8C-9613DCA3D54A}"/>
              </a:ext>
            </a:extLst>
          </p:cNvPr>
          <p:cNvSpPr txBox="1">
            <a:spLocks/>
          </p:cNvSpPr>
          <p:nvPr/>
        </p:nvSpPr>
        <p:spPr>
          <a:xfrm>
            <a:off x="3590611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내용 개체 틀 4">
            <a:extLst>
              <a:ext uri="{FF2B5EF4-FFF2-40B4-BE49-F238E27FC236}">
                <a16:creationId xmlns:a16="http://schemas.microsoft.com/office/drawing/2014/main" id="{1FF1D21A-4663-42D3-9E49-C95EFA182F94}"/>
              </a:ext>
            </a:extLst>
          </p:cNvPr>
          <p:cNvSpPr txBox="1">
            <a:spLocks/>
          </p:cNvSpPr>
          <p:nvPr/>
        </p:nvSpPr>
        <p:spPr>
          <a:xfrm>
            <a:off x="483788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C80C4B17-D2C8-4A3A-905D-A326F67708C2}"/>
              </a:ext>
            </a:extLst>
          </p:cNvPr>
          <p:cNvGrpSpPr/>
          <p:nvPr/>
        </p:nvGrpSpPr>
        <p:grpSpPr>
          <a:xfrm>
            <a:off x="676332" y="4483887"/>
            <a:ext cx="1152000" cy="1864590"/>
            <a:chOff x="676332" y="4483887"/>
            <a:chExt cx="1152000" cy="1864590"/>
          </a:xfrm>
        </p:grpSpPr>
        <p:pic>
          <p:nvPicPr>
            <p:cNvPr id="162" name="그림 161">
              <a:hlinkClick r:id="rId10"/>
              <a:extLst>
                <a:ext uri="{FF2B5EF4-FFF2-40B4-BE49-F238E27FC236}">
                  <a16:creationId xmlns:a16="http://schemas.microsoft.com/office/drawing/2014/main" id="{C6973E96-B7E0-4FA2-896C-C0805281B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6830" y="4819495"/>
              <a:ext cx="1111004" cy="1111004"/>
            </a:xfrm>
            <a:prstGeom prst="rect">
              <a:avLst/>
            </a:prstGeom>
          </p:spPr>
        </p:pic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041D0401-6A7A-463F-8D82-8ED307039757}"/>
                </a:ext>
              </a:extLst>
            </p:cNvPr>
            <p:cNvCxnSpPr>
              <a:cxnSpLocks/>
            </p:cNvCxnSpPr>
            <p:nvPr/>
          </p:nvCxnSpPr>
          <p:spPr>
            <a:xfrm>
              <a:off x="676332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내용 개체 틀 4">
              <a:extLst>
                <a:ext uri="{FF2B5EF4-FFF2-40B4-BE49-F238E27FC236}">
                  <a16:creationId xmlns:a16="http://schemas.microsoft.com/office/drawing/2014/main" id="{6C53DAA0-C515-49BD-8894-B6D80236222B}"/>
                </a:ext>
              </a:extLst>
            </p:cNvPr>
            <p:cNvSpPr txBox="1">
              <a:spLocks/>
            </p:cNvSpPr>
            <p:nvPr/>
          </p:nvSpPr>
          <p:spPr>
            <a:xfrm>
              <a:off x="716661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</a:p>
          </p:txBody>
        </p:sp>
        <p:sp>
          <p:nvSpPr>
            <p:cNvPr id="165" name="모서리가 둥근 직사각형 44">
              <a:extLst>
                <a:ext uri="{FF2B5EF4-FFF2-40B4-BE49-F238E27FC236}">
                  <a16:creationId xmlns:a16="http://schemas.microsoft.com/office/drawing/2014/main" id="{330F5442-579A-41E8-8BE0-8C316037C062}"/>
                </a:ext>
              </a:extLst>
            </p:cNvPr>
            <p:cNvSpPr/>
            <p:nvPr/>
          </p:nvSpPr>
          <p:spPr>
            <a:xfrm>
              <a:off x="780427" y="4483887"/>
              <a:ext cx="94381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(Lite)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20DDB0CD-E465-4BD4-8B41-3750B3290549}"/>
              </a:ext>
            </a:extLst>
          </p:cNvPr>
          <p:cNvGrpSpPr/>
          <p:nvPr/>
        </p:nvGrpSpPr>
        <p:grpSpPr>
          <a:xfrm>
            <a:off x="2078119" y="4483887"/>
            <a:ext cx="1111004" cy="1864590"/>
            <a:chOff x="2078119" y="4440906"/>
            <a:chExt cx="1111004" cy="1864590"/>
          </a:xfrm>
        </p:grpSpPr>
        <p:pic>
          <p:nvPicPr>
            <p:cNvPr id="167" name="그림 166">
              <a:hlinkClick r:id="rId12"/>
              <a:extLst>
                <a:ext uri="{FF2B5EF4-FFF2-40B4-BE49-F238E27FC236}">
                  <a16:creationId xmlns:a16="http://schemas.microsoft.com/office/drawing/2014/main" id="{A7E0263B-821F-4F05-B3CF-C60AAFAE0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78119" y="4776514"/>
              <a:ext cx="1111004" cy="1111004"/>
            </a:xfrm>
            <a:prstGeom prst="rect">
              <a:avLst/>
            </a:prstGeom>
          </p:spPr>
        </p:pic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DC28513F-73B3-4274-9662-C7D25316F7AA}"/>
                </a:ext>
              </a:extLst>
            </p:cNvPr>
            <p:cNvCxnSpPr>
              <a:cxnSpLocks/>
            </p:cNvCxnSpPr>
            <p:nvPr/>
          </p:nvCxnSpPr>
          <p:spPr>
            <a:xfrm>
              <a:off x="2129508" y="4528431"/>
              <a:ext cx="1008227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내용 개체 틀 4">
              <a:extLst>
                <a:ext uri="{FF2B5EF4-FFF2-40B4-BE49-F238E27FC236}">
                  <a16:creationId xmlns:a16="http://schemas.microsoft.com/office/drawing/2014/main" id="{5874532A-B61C-42EE-92A5-78D82EF8B3B5}"/>
                </a:ext>
              </a:extLst>
            </p:cNvPr>
            <p:cNvSpPr txBox="1">
              <a:spLocks/>
            </p:cNvSpPr>
            <p:nvPr/>
          </p:nvSpPr>
          <p:spPr>
            <a:xfrm>
              <a:off x="2097950" y="6128955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</a:p>
          </p:txBody>
        </p:sp>
        <p:sp>
          <p:nvSpPr>
            <p:cNvPr id="170" name="모서리가 둥근 직사각형 66">
              <a:extLst>
                <a:ext uri="{FF2B5EF4-FFF2-40B4-BE49-F238E27FC236}">
                  <a16:creationId xmlns:a16="http://schemas.microsoft.com/office/drawing/2014/main" id="{1ACDC86E-2494-4F02-BB35-A2CDD7EF2AF5}"/>
                </a:ext>
              </a:extLst>
            </p:cNvPr>
            <p:cNvSpPr/>
            <p:nvPr/>
          </p:nvSpPr>
          <p:spPr>
            <a:xfrm>
              <a:off x="2289028" y="4440906"/>
              <a:ext cx="68918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1" name="그림 170">
            <a:hlinkClick r:id="rId6"/>
            <a:extLst>
              <a:ext uri="{FF2B5EF4-FFF2-40B4-BE49-F238E27FC236}">
                <a16:creationId xmlns:a16="http://schemas.microsoft.com/office/drawing/2014/main" id="{BC464F67-624B-483A-B4B4-8C9C1D19C8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9590901" y="4823438"/>
            <a:ext cx="1111004" cy="1111004"/>
          </a:xfrm>
          <a:prstGeom prst="rect">
            <a:avLst/>
          </a:prstGeom>
        </p:spPr>
      </p:pic>
      <p:cxnSp>
        <p:nvCxnSpPr>
          <p:cNvPr id="172" name="직선 연결선 171">
            <a:extLst>
              <a:ext uri="{FF2B5EF4-FFF2-40B4-BE49-F238E27FC236}">
                <a16:creationId xmlns:a16="http://schemas.microsoft.com/office/drawing/2014/main" id="{39617804-6C19-4167-87FA-862E0E1E978B}"/>
              </a:ext>
            </a:extLst>
          </p:cNvPr>
          <p:cNvCxnSpPr>
            <a:cxnSpLocks/>
          </p:cNvCxnSpPr>
          <p:nvPr/>
        </p:nvCxnSpPr>
        <p:spPr>
          <a:xfrm>
            <a:off x="9758301" y="4571412"/>
            <a:ext cx="1922676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모서리가 둥근 직사각형 245">
            <a:extLst>
              <a:ext uri="{FF2B5EF4-FFF2-40B4-BE49-F238E27FC236}">
                <a16:creationId xmlns:a16="http://schemas.microsoft.com/office/drawing/2014/main" id="{83DA9CA7-A01D-4C90-A752-FD6D6AD3D328}"/>
              </a:ext>
            </a:extLst>
          </p:cNvPr>
          <p:cNvSpPr/>
          <p:nvPr/>
        </p:nvSpPr>
        <p:spPr>
          <a:xfrm>
            <a:off x="10054494" y="4487166"/>
            <a:ext cx="133029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59E6EE10-21A7-46C6-96E2-1C0A4221EC21}"/>
              </a:ext>
            </a:extLst>
          </p:cNvPr>
          <p:cNvGrpSpPr/>
          <p:nvPr/>
        </p:nvGrpSpPr>
        <p:grpSpPr>
          <a:xfrm>
            <a:off x="9509443" y="5288276"/>
            <a:ext cx="180001" cy="180001"/>
            <a:chOff x="7544200" y="5288276"/>
            <a:chExt cx="180001" cy="180001"/>
          </a:xfrm>
        </p:grpSpPr>
        <p:sp>
          <p:nvSpPr>
            <p:cNvPr id="175" name="타원 174">
              <a:extLst>
                <a:ext uri="{FF2B5EF4-FFF2-40B4-BE49-F238E27FC236}">
                  <a16:creationId xmlns:a16="http://schemas.microsoft.com/office/drawing/2014/main" id="{7FEBABD0-D73E-4375-A8DC-4C99DC4ABC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EFEA3BFD-7042-4E36-8510-D2EEF86156A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B9BFEA81-0966-46F3-83C3-2D6D1055A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F708740C-9983-40FC-9611-EAAD2A3DB4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9" name="그림 178">
            <a:hlinkClick r:id="rId14"/>
            <a:extLst>
              <a:ext uri="{FF2B5EF4-FFF2-40B4-BE49-F238E27FC236}">
                <a16:creationId xmlns:a16="http://schemas.microsoft.com/office/drawing/2014/main" id="{A968A4BF-F1D8-4835-80A5-A0C6D093C21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755" y="4819495"/>
            <a:ext cx="1111004" cy="1111004"/>
          </a:xfrm>
          <a:prstGeom prst="rect">
            <a:avLst/>
          </a:prstGeom>
        </p:spPr>
      </p:pic>
      <p:sp>
        <p:nvSpPr>
          <p:cNvPr id="180" name="내용 개체 틀 4">
            <a:extLst>
              <a:ext uri="{FF2B5EF4-FFF2-40B4-BE49-F238E27FC236}">
                <a16:creationId xmlns:a16="http://schemas.microsoft.com/office/drawing/2014/main" id="{89E3C0C2-6270-4419-85CC-18B152BE6432}"/>
              </a:ext>
            </a:extLst>
          </p:cNvPr>
          <p:cNvSpPr txBox="1">
            <a:spLocks/>
          </p:cNvSpPr>
          <p:nvPr/>
        </p:nvSpPr>
        <p:spPr>
          <a:xfrm>
            <a:off x="848840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25A4C29D-1A71-4BCC-95AD-497C060168AB}"/>
              </a:ext>
            </a:extLst>
          </p:cNvPr>
          <p:cNvGrpSpPr/>
          <p:nvPr/>
        </p:nvGrpSpPr>
        <p:grpSpPr>
          <a:xfrm>
            <a:off x="8403372" y="4483887"/>
            <a:ext cx="1241414" cy="180000"/>
            <a:chOff x="8403372" y="4483887"/>
            <a:chExt cx="1241414" cy="180000"/>
          </a:xfrm>
        </p:grpSpPr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1A4786AE-2CC1-4186-8935-966D82D49156}"/>
                </a:ext>
              </a:extLst>
            </p:cNvPr>
            <p:cNvCxnSpPr>
              <a:cxnSpLocks/>
            </p:cNvCxnSpPr>
            <p:nvPr/>
          </p:nvCxnSpPr>
          <p:spPr>
            <a:xfrm>
              <a:off x="8403372" y="4571412"/>
              <a:ext cx="1241414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모서리가 둥근 직사각형 44">
              <a:extLst>
                <a:ext uri="{FF2B5EF4-FFF2-40B4-BE49-F238E27FC236}">
                  <a16:creationId xmlns:a16="http://schemas.microsoft.com/office/drawing/2014/main" id="{2A40AFC9-2370-46DA-B282-3079B0E78A58}"/>
                </a:ext>
              </a:extLst>
            </p:cNvPr>
            <p:cNvSpPr/>
            <p:nvPr/>
          </p:nvSpPr>
          <p:spPr>
            <a:xfrm>
              <a:off x="8488408" y="4483887"/>
              <a:ext cx="10713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3B518CA2-6841-4D05-A6A4-F3FBD67AE041}"/>
              </a:ext>
            </a:extLst>
          </p:cNvPr>
          <p:cNvGrpSpPr/>
          <p:nvPr/>
        </p:nvGrpSpPr>
        <p:grpSpPr>
          <a:xfrm>
            <a:off x="8332981" y="5267956"/>
            <a:ext cx="180001" cy="180001"/>
            <a:chOff x="7544200" y="5288276"/>
            <a:chExt cx="180001" cy="180001"/>
          </a:xfrm>
        </p:grpSpPr>
        <p:sp>
          <p:nvSpPr>
            <p:cNvPr id="185" name="타원 184">
              <a:extLst>
                <a:ext uri="{FF2B5EF4-FFF2-40B4-BE49-F238E27FC236}">
                  <a16:creationId xmlns:a16="http://schemas.microsoft.com/office/drawing/2014/main" id="{730DE43D-AE6F-4A79-88DC-6A7074E1AD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D4C0FAB6-EED9-43D6-ADEC-79AB8635E2F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87" name="직선 연결선 186">
                <a:extLst>
                  <a:ext uri="{FF2B5EF4-FFF2-40B4-BE49-F238E27FC236}">
                    <a16:creationId xmlns:a16="http://schemas.microsoft.com/office/drawing/2014/main" id="{98AF84A2-038E-41D7-A338-D9D887C3AE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>
                <a:extLst>
                  <a:ext uri="{FF2B5EF4-FFF2-40B4-BE49-F238E27FC236}">
                    <a16:creationId xmlns:a16="http://schemas.microsoft.com/office/drawing/2014/main" id="{E4C94727-ECF0-4B49-9D1C-3AD017DDA85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89" name="그림 188">
            <a:hlinkClick r:id="rId8"/>
            <a:extLst>
              <a:ext uri="{FF2B5EF4-FFF2-40B4-BE49-F238E27FC236}">
                <a16:creationId xmlns:a16="http://schemas.microsoft.com/office/drawing/2014/main" id="{CFF15944-7D61-47E2-BE0F-B21773EEB9D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0669904" y="4848602"/>
            <a:ext cx="1111004" cy="1111004"/>
          </a:xfrm>
          <a:prstGeom prst="rect">
            <a:avLst/>
          </a:prstGeom>
        </p:spPr>
      </p:pic>
      <p:sp>
        <p:nvSpPr>
          <p:cNvPr id="190" name="타원 189">
            <a:extLst>
              <a:ext uri="{FF2B5EF4-FFF2-40B4-BE49-F238E27FC236}">
                <a16:creationId xmlns:a16="http://schemas.microsoft.com/office/drawing/2014/main" id="{34C4EF81-638F-44F7-8F3B-42C37B395531}"/>
              </a:ext>
            </a:extLst>
          </p:cNvPr>
          <p:cNvSpPr>
            <a:spLocks noChangeAspect="1"/>
          </p:cNvSpPr>
          <p:nvPr/>
        </p:nvSpPr>
        <p:spPr>
          <a:xfrm>
            <a:off x="10554227" y="5313441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91" name="모서리가 둥근 직사각형 279">
            <a:extLst>
              <a:ext uri="{FF2B5EF4-FFF2-40B4-BE49-F238E27FC236}">
                <a16:creationId xmlns:a16="http://schemas.microsoft.com/office/drawing/2014/main" id="{592515F4-0264-4DF6-AA46-876807308767}"/>
              </a:ext>
            </a:extLst>
          </p:cNvPr>
          <p:cNvSpPr/>
          <p:nvPr/>
        </p:nvSpPr>
        <p:spPr>
          <a:xfrm>
            <a:off x="9758301" y="4701694"/>
            <a:ext cx="1922676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92" name="모서리가 둥근 직사각형 262">
            <a:extLst>
              <a:ext uri="{FF2B5EF4-FFF2-40B4-BE49-F238E27FC236}">
                <a16:creationId xmlns:a16="http://schemas.microsoft.com/office/drawing/2014/main" id="{FA8EEADE-88FD-43B5-A3EC-522FEF477C10}"/>
              </a:ext>
            </a:extLst>
          </p:cNvPr>
          <p:cNvSpPr/>
          <p:nvPr/>
        </p:nvSpPr>
        <p:spPr>
          <a:xfrm>
            <a:off x="10468259" y="4650949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93" name="내용 개체 틀 4">
            <a:extLst>
              <a:ext uri="{FF2B5EF4-FFF2-40B4-BE49-F238E27FC236}">
                <a16:creationId xmlns:a16="http://schemas.microsoft.com/office/drawing/2014/main" id="{8A5A21B1-B660-4959-B638-716D43A8243D}"/>
              </a:ext>
            </a:extLst>
          </p:cNvPr>
          <p:cNvSpPr txBox="1">
            <a:spLocks/>
          </p:cNvSpPr>
          <p:nvPr/>
        </p:nvSpPr>
        <p:spPr>
          <a:xfrm>
            <a:off x="973735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내용 개체 틀 4">
            <a:extLst>
              <a:ext uri="{FF2B5EF4-FFF2-40B4-BE49-F238E27FC236}">
                <a16:creationId xmlns:a16="http://schemas.microsoft.com/office/drawing/2014/main" id="{1AB05E80-03F1-4BE0-B4B2-E4AAC02D11D7}"/>
              </a:ext>
            </a:extLst>
          </p:cNvPr>
          <p:cNvSpPr txBox="1">
            <a:spLocks/>
          </p:cNvSpPr>
          <p:nvPr/>
        </p:nvSpPr>
        <p:spPr>
          <a:xfrm>
            <a:off x="1081635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모서리가 둥근 직사각형 279">
            <a:extLst>
              <a:ext uri="{FF2B5EF4-FFF2-40B4-BE49-F238E27FC236}">
                <a16:creationId xmlns:a16="http://schemas.microsoft.com/office/drawing/2014/main" id="{3B7E12F8-37DC-43B3-A617-F139BB668742}"/>
              </a:ext>
            </a:extLst>
          </p:cNvPr>
          <p:cNvSpPr/>
          <p:nvPr/>
        </p:nvSpPr>
        <p:spPr>
          <a:xfrm>
            <a:off x="6258219" y="4701694"/>
            <a:ext cx="1996050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96" name="내용 개체 틀 4">
            <a:extLst>
              <a:ext uri="{FF2B5EF4-FFF2-40B4-BE49-F238E27FC236}">
                <a16:creationId xmlns:a16="http://schemas.microsoft.com/office/drawing/2014/main" id="{038C322D-C15A-4305-BC35-8C9D7A6C0E0B}"/>
              </a:ext>
            </a:extLst>
          </p:cNvPr>
          <p:cNvSpPr txBox="1">
            <a:spLocks/>
          </p:cNvSpPr>
          <p:nvPr/>
        </p:nvSpPr>
        <p:spPr>
          <a:xfrm>
            <a:off x="739808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7" name="그림 196">
            <a:hlinkClick r:id="rId16"/>
            <a:extLst>
              <a:ext uri="{FF2B5EF4-FFF2-40B4-BE49-F238E27FC236}">
                <a16:creationId xmlns:a16="http://schemas.microsoft.com/office/drawing/2014/main" id="{07F33A28-1E36-40B9-B114-345D1D579D1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1019" y="4923234"/>
            <a:ext cx="652228" cy="911750"/>
          </a:xfrm>
          <a:prstGeom prst="rect">
            <a:avLst/>
          </a:prstGeom>
        </p:spPr>
      </p:pic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5E3BE74C-0DD3-41D8-B3BF-181CE1328BE9}"/>
              </a:ext>
            </a:extLst>
          </p:cNvPr>
          <p:cNvGrpSpPr/>
          <p:nvPr/>
        </p:nvGrpSpPr>
        <p:grpSpPr>
          <a:xfrm>
            <a:off x="7209516" y="5313440"/>
            <a:ext cx="180001" cy="180001"/>
            <a:chOff x="7544200" y="5288276"/>
            <a:chExt cx="180001" cy="180001"/>
          </a:xfrm>
        </p:grpSpPr>
        <p:sp>
          <p:nvSpPr>
            <p:cNvPr id="199" name="타원 198">
              <a:extLst>
                <a:ext uri="{FF2B5EF4-FFF2-40B4-BE49-F238E27FC236}">
                  <a16:creationId xmlns:a16="http://schemas.microsoft.com/office/drawing/2014/main" id="{F36C7AEE-7B15-444A-A72E-6BA0250E05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3A46FF08-3843-4CA1-B863-10F4BE7E73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1" name="직선 연결선 200">
                <a:extLst>
                  <a:ext uri="{FF2B5EF4-FFF2-40B4-BE49-F238E27FC236}">
                    <a16:creationId xmlns:a16="http://schemas.microsoft.com/office/drawing/2014/main" id="{5D7BC84C-6263-45A3-B219-078DB9303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직선 연결선 201">
                <a:extLst>
                  <a:ext uri="{FF2B5EF4-FFF2-40B4-BE49-F238E27FC236}">
                    <a16:creationId xmlns:a16="http://schemas.microsoft.com/office/drawing/2014/main" id="{901242A1-0E2B-4164-A8D8-4D0CCC5ED8D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3" name="그림 202">
            <a:hlinkClick r:id="rId18"/>
            <a:extLst>
              <a:ext uri="{FF2B5EF4-FFF2-40B4-BE49-F238E27FC236}">
                <a16:creationId xmlns:a16="http://schemas.microsoft.com/office/drawing/2014/main" id="{00DDB504-3B86-4A04-B1C1-0B647643D1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245" y="4821694"/>
            <a:ext cx="1111004" cy="1111004"/>
          </a:xfrm>
          <a:prstGeom prst="rect">
            <a:avLst/>
          </a:prstGeom>
        </p:spPr>
      </p:pic>
      <p:sp>
        <p:nvSpPr>
          <p:cNvPr id="204" name="내용 개체 틀 4">
            <a:extLst>
              <a:ext uri="{FF2B5EF4-FFF2-40B4-BE49-F238E27FC236}">
                <a16:creationId xmlns:a16="http://schemas.microsoft.com/office/drawing/2014/main" id="{781828F6-BE5A-46AE-BF3A-4DBDA732C91C}"/>
              </a:ext>
            </a:extLst>
          </p:cNvPr>
          <p:cNvSpPr txBox="1">
            <a:spLocks/>
          </p:cNvSpPr>
          <p:nvPr/>
        </p:nvSpPr>
        <p:spPr>
          <a:xfrm>
            <a:off x="631470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5" name="직선 연결선 204">
            <a:extLst>
              <a:ext uri="{FF2B5EF4-FFF2-40B4-BE49-F238E27FC236}">
                <a16:creationId xmlns:a16="http://schemas.microsoft.com/office/drawing/2014/main" id="{402707C9-C522-4C3F-B5B3-E2E78F75C822}"/>
              </a:ext>
            </a:extLst>
          </p:cNvPr>
          <p:cNvCxnSpPr>
            <a:cxnSpLocks/>
          </p:cNvCxnSpPr>
          <p:nvPr/>
        </p:nvCxnSpPr>
        <p:spPr>
          <a:xfrm>
            <a:off x="6258219" y="4571412"/>
            <a:ext cx="2039114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모서리가 둥근 직사각형 44">
            <a:extLst>
              <a:ext uri="{FF2B5EF4-FFF2-40B4-BE49-F238E27FC236}">
                <a16:creationId xmlns:a16="http://schemas.microsoft.com/office/drawing/2014/main" id="{0E8684CA-FD79-4AB4-AD1A-F042E49452C9}"/>
              </a:ext>
            </a:extLst>
          </p:cNvPr>
          <p:cNvSpPr/>
          <p:nvPr/>
        </p:nvSpPr>
        <p:spPr>
          <a:xfrm>
            <a:off x="6646345" y="4483887"/>
            <a:ext cx="126286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&amp; 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내용 개체 틀 4">
            <a:extLst>
              <a:ext uri="{FF2B5EF4-FFF2-40B4-BE49-F238E27FC236}">
                <a16:creationId xmlns:a16="http://schemas.microsoft.com/office/drawing/2014/main" id="{61A2FD6B-AE53-4FAB-B59E-F63241BA6486}"/>
              </a:ext>
            </a:extLst>
          </p:cNvPr>
          <p:cNvSpPr txBox="1">
            <a:spLocks/>
          </p:cNvSpPr>
          <p:nvPr/>
        </p:nvSpPr>
        <p:spPr>
          <a:xfrm>
            <a:off x="18478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208" name="그림 207">
            <a:extLst>
              <a:ext uri="{FF2B5EF4-FFF2-40B4-BE49-F238E27FC236}">
                <a16:creationId xmlns:a16="http://schemas.microsoft.com/office/drawing/2014/main" id="{A05AADCA-B834-4E98-80E4-8AE300D586E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566" y="1520824"/>
            <a:ext cx="3047809" cy="2880000"/>
          </a:xfrm>
          <a:prstGeom prst="rect">
            <a:avLst/>
          </a:prstGeom>
        </p:spPr>
      </p:pic>
      <p:pic>
        <p:nvPicPr>
          <p:cNvPr id="209" name="그림 208">
            <a:extLst>
              <a:ext uri="{FF2B5EF4-FFF2-40B4-BE49-F238E27FC236}">
                <a16:creationId xmlns:a16="http://schemas.microsoft.com/office/drawing/2014/main" id="{CA24A2E2-D02C-4F7A-9F96-AAC41CB6D65E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4080" y="1520824"/>
            <a:ext cx="3349536" cy="2880000"/>
          </a:xfrm>
          <a:prstGeom prst="rect">
            <a:avLst/>
          </a:prstGeom>
        </p:spPr>
      </p:pic>
      <p:pic>
        <p:nvPicPr>
          <p:cNvPr id="210" name="그림 209">
            <a:extLst>
              <a:ext uri="{FF2B5EF4-FFF2-40B4-BE49-F238E27FC236}">
                <a16:creationId xmlns:a16="http://schemas.microsoft.com/office/drawing/2014/main" id="{10B46934-93F4-4D23-8705-9430DBF2A87C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4809" y="1520824"/>
            <a:ext cx="5635624" cy="2880000"/>
          </a:xfrm>
          <a:prstGeom prst="rect">
            <a:avLst/>
          </a:prstGeom>
        </p:spPr>
      </p:pic>
      <p:sp>
        <p:nvSpPr>
          <p:cNvPr id="211" name="모서리가 둥근 직사각형 262">
            <a:extLst>
              <a:ext uri="{FF2B5EF4-FFF2-40B4-BE49-F238E27FC236}">
                <a16:creationId xmlns:a16="http://schemas.microsoft.com/office/drawing/2014/main" id="{42880C17-A056-49DC-AC8A-F186A8BA432C}"/>
              </a:ext>
            </a:extLst>
          </p:cNvPr>
          <p:cNvSpPr/>
          <p:nvPr/>
        </p:nvSpPr>
        <p:spPr>
          <a:xfrm>
            <a:off x="7058244" y="4652185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DF60D6C7-75F3-42EE-AEEF-C875EED2D02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88" name="자유형: 도형 87">
            <a:hlinkClick r:id="rId23" action="ppaction://hlinksldjump"/>
            <a:extLst>
              <a:ext uri="{FF2B5EF4-FFF2-40B4-BE49-F238E27FC236}">
                <a16:creationId xmlns:a16="http://schemas.microsoft.com/office/drawing/2014/main" id="{C4DBD2F0-24B5-407D-8662-05F6DF2CCD6C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hlinkClick r:id="rId24" action="ppaction://hlinksldjump"/>
            <a:extLst>
              <a:ext uri="{FF2B5EF4-FFF2-40B4-BE49-F238E27FC236}">
                <a16:creationId xmlns:a16="http://schemas.microsoft.com/office/drawing/2014/main" id="{26B64B3C-C45F-4F4D-9010-D5E2F32A7518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: 도형 90">
            <a:hlinkClick r:id="rId25" action="ppaction://hlinksldjump"/>
            <a:extLst>
              <a:ext uri="{FF2B5EF4-FFF2-40B4-BE49-F238E27FC236}">
                <a16:creationId xmlns:a16="http://schemas.microsoft.com/office/drawing/2014/main" id="{349AF669-788E-4B0D-98ED-DDD323AD52ED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26" action="ppaction://hlinksldjump"/>
            <a:extLst>
              <a:ext uri="{FF2B5EF4-FFF2-40B4-BE49-F238E27FC236}">
                <a16:creationId xmlns:a16="http://schemas.microsoft.com/office/drawing/2014/main" id="{F4094D46-6D2F-4EB1-A17D-062BE480F870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7" action="ppaction://hlinksldjump"/>
            <a:extLst>
              <a:ext uri="{FF2B5EF4-FFF2-40B4-BE49-F238E27FC236}">
                <a16:creationId xmlns:a16="http://schemas.microsoft.com/office/drawing/2014/main" id="{7D80B011-0F71-4C1B-BF66-E60001EE55E9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: 도형 93">
            <a:hlinkClick r:id="rId28" action="ppaction://hlinksldjump"/>
            <a:extLst>
              <a:ext uri="{FF2B5EF4-FFF2-40B4-BE49-F238E27FC236}">
                <a16:creationId xmlns:a16="http://schemas.microsoft.com/office/drawing/2014/main" id="{A67529D2-BA83-4675-8574-093CEBC5E13A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: 도형 94">
            <a:hlinkClick r:id="rId29" action="ppaction://hlinksldjump"/>
            <a:extLst>
              <a:ext uri="{FF2B5EF4-FFF2-40B4-BE49-F238E27FC236}">
                <a16:creationId xmlns:a16="http://schemas.microsoft.com/office/drawing/2014/main" id="{3DDFBD5B-90AA-4A8C-98F8-109ACE9BC4AA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>
            <a:hlinkClick r:id="rId30" action="ppaction://hlinksldjump"/>
            <a:extLst>
              <a:ext uri="{FF2B5EF4-FFF2-40B4-BE49-F238E27FC236}">
                <a16:creationId xmlns:a16="http://schemas.microsoft.com/office/drawing/2014/main" id="{4C1463BB-C429-42DC-A05C-2D38910480BD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: 도형 96">
            <a:hlinkClick r:id="rId31" action="ppaction://hlinksldjump"/>
            <a:extLst>
              <a:ext uri="{FF2B5EF4-FFF2-40B4-BE49-F238E27FC236}">
                <a16:creationId xmlns:a16="http://schemas.microsoft.com/office/drawing/2014/main" id="{AEDBF994-0CB9-4537-AD71-8B0C48BF59DA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0A7D54E6-6E03-4056-B93F-5D448F80E016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567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양쪽 모서리가 둥근 사각형 51">
            <a:extLst>
              <a:ext uri="{FF2B5EF4-FFF2-40B4-BE49-F238E27FC236}">
                <a16:creationId xmlns:a16="http://schemas.microsoft.com/office/drawing/2014/main" id="{5570AE80-A408-453D-BE01-2C7FE777166D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양쪽 모서리가 둥근 사각형 52">
            <a:extLst>
              <a:ext uri="{FF2B5EF4-FFF2-40B4-BE49-F238E27FC236}">
                <a16:creationId xmlns:a16="http://schemas.microsoft.com/office/drawing/2014/main" id="{451A01C2-61BA-4495-A936-709D814626B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1AEAA54-EDBF-48C3-8CB8-D6E4D19B2D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7646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34BEA2C-5D25-40C9-A7E7-7B7C2D1EBD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4055997" cy="2880000"/>
          </a:xfrm>
          <a:prstGeom prst="rect">
            <a:avLst/>
          </a:prstGeom>
        </p:spPr>
      </p:pic>
      <p:sp>
        <p:nvSpPr>
          <p:cNvPr id="60" name="자유형: 도형 59">
            <a:hlinkClick r:id="rId4" action="ppaction://hlinksldjump"/>
            <a:extLst>
              <a:ext uri="{FF2B5EF4-FFF2-40B4-BE49-F238E27FC236}">
                <a16:creationId xmlns:a16="http://schemas.microsoft.com/office/drawing/2014/main" id="{239B16B9-80DB-4F70-A315-C7AC7A06FFCC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hlinkClick r:id="rId5" action="ppaction://hlinksldjump"/>
            <a:extLst>
              <a:ext uri="{FF2B5EF4-FFF2-40B4-BE49-F238E27FC236}">
                <a16:creationId xmlns:a16="http://schemas.microsoft.com/office/drawing/2014/main" id="{4EC4BE83-B61C-4D64-9F03-A2F2B81E0137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>
            <a:hlinkClick r:id="rId6" action="ppaction://hlinksldjump"/>
            <a:extLst>
              <a:ext uri="{FF2B5EF4-FFF2-40B4-BE49-F238E27FC236}">
                <a16:creationId xmlns:a16="http://schemas.microsoft.com/office/drawing/2014/main" id="{10AEED55-BA00-4EB5-944B-995B964A36C4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hlinkClick r:id="rId7" action="ppaction://hlinksldjump"/>
            <a:extLst>
              <a:ext uri="{FF2B5EF4-FFF2-40B4-BE49-F238E27FC236}">
                <a16:creationId xmlns:a16="http://schemas.microsoft.com/office/drawing/2014/main" id="{2747A434-56E9-434C-9804-D48B2B90234F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B77BF9FF-F09C-4E9A-B8AE-1D48077A455F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6F99DE83-CAD9-40A0-920D-CA5593A0EE0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138B20D4-4F8A-4845-97BA-D9E2D26529C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8C2B176D-F843-45C9-B694-EEC1CE944197}"/>
              </a:ext>
            </a:extLst>
          </p:cNvPr>
          <p:cNvGrpSpPr/>
          <p:nvPr/>
        </p:nvGrpSpPr>
        <p:grpSpPr>
          <a:xfrm>
            <a:off x="5828860" y="5303770"/>
            <a:ext cx="180001" cy="180001"/>
            <a:chOff x="3156134" y="5308885"/>
            <a:chExt cx="180001" cy="180001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368B2C71-050F-4459-8FC0-C17D03CABB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1EF4DA06-B73E-4E61-BC7B-70F8A8F7D2B6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423B2E75-9B6F-482C-AD77-12946A3B89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5E20B5EF-BEC2-42C1-908B-F9D969E6668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F226B57E-3213-41DC-888D-BACC9256C758}"/>
              </a:ext>
            </a:extLst>
          </p:cNvPr>
          <p:cNvGrpSpPr/>
          <p:nvPr/>
        </p:nvGrpSpPr>
        <p:grpSpPr>
          <a:xfrm>
            <a:off x="7287047" y="5311758"/>
            <a:ext cx="180001" cy="180001"/>
            <a:chOff x="7544200" y="5288276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0F589643-3067-4C41-BD54-F04FB56C6A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C3C442B9-B113-4576-BD1A-577E72F73BD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9A153E3B-1AA3-48D1-9217-1E667FF913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4D9CF100-8A23-4148-A9F1-9468F7EB38E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2" name="그림 91">
            <a:hlinkClick r:id="rId9"/>
            <a:extLst>
              <a:ext uri="{FF2B5EF4-FFF2-40B4-BE49-F238E27FC236}">
                <a16:creationId xmlns:a16="http://schemas.microsoft.com/office/drawing/2014/main" id="{ADB068B2-B5E8-4B02-9465-0E945E667CB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4330" y="4846920"/>
            <a:ext cx="1111004" cy="1111004"/>
          </a:xfrm>
          <a:prstGeom prst="rect">
            <a:avLst/>
          </a:prstGeom>
        </p:spPr>
      </p:pic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C22E29ED-79A2-4DAA-812D-975EDA8D2327}"/>
              </a:ext>
            </a:extLst>
          </p:cNvPr>
          <p:cNvSpPr txBox="1">
            <a:spLocks/>
          </p:cNvSpPr>
          <p:nvPr/>
        </p:nvSpPr>
        <p:spPr>
          <a:xfrm>
            <a:off x="7516938" y="6028996"/>
            <a:ext cx="102312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그림 93">
            <a:hlinkClick r:id="rId11"/>
            <a:extLst>
              <a:ext uri="{FF2B5EF4-FFF2-40B4-BE49-F238E27FC236}">
                <a16:creationId xmlns:a16="http://schemas.microsoft.com/office/drawing/2014/main" id="{22CBB880-DA1D-447F-9DD6-4F5E0FF72B9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6273489" y="4844412"/>
            <a:ext cx="1116000" cy="1116000"/>
          </a:xfrm>
          <a:prstGeom prst="rect">
            <a:avLst/>
          </a:prstGeom>
        </p:spPr>
      </p:pic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25D9956B-FF65-4F52-BCDF-47EEDC12DA0E}"/>
              </a:ext>
            </a:extLst>
          </p:cNvPr>
          <p:cNvSpPr txBox="1">
            <a:spLocks/>
          </p:cNvSpPr>
          <p:nvPr/>
        </p:nvSpPr>
        <p:spPr>
          <a:xfrm>
            <a:off x="6395230" y="6028996"/>
            <a:ext cx="872519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spc="-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13"/>
            <a:extLst>
              <a:ext uri="{FF2B5EF4-FFF2-40B4-BE49-F238E27FC236}">
                <a16:creationId xmlns:a16="http://schemas.microsoft.com/office/drawing/2014/main" id="{59AC4045-9ED5-4D12-8574-AAD73925425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3094821" y="4840114"/>
            <a:ext cx="1111004" cy="1111004"/>
          </a:xfrm>
          <a:prstGeom prst="rect">
            <a:avLst/>
          </a:prstGeom>
        </p:spPr>
      </p:pic>
      <p:sp>
        <p:nvSpPr>
          <p:cNvPr id="97" name="내용 개체 틀 4">
            <a:extLst>
              <a:ext uri="{FF2B5EF4-FFF2-40B4-BE49-F238E27FC236}">
                <a16:creationId xmlns:a16="http://schemas.microsoft.com/office/drawing/2014/main" id="{9636C405-1B39-417C-988C-AEA6018736CC}"/>
              </a:ext>
            </a:extLst>
          </p:cNvPr>
          <p:cNvSpPr txBox="1">
            <a:spLocks/>
          </p:cNvSpPr>
          <p:nvPr/>
        </p:nvSpPr>
        <p:spPr>
          <a:xfrm>
            <a:off x="3114652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내용 개체 틀 4">
            <a:extLst>
              <a:ext uri="{FF2B5EF4-FFF2-40B4-BE49-F238E27FC236}">
                <a16:creationId xmlns:a16="http://schemas.microsoft.com/office/drawing/2014/main" id="{8F11A871-30C8-4238-8791-714725FC5146}"/>
              </a:ext>
            </a:extLst>
          </p:cNvPr>
          <p:cNvSpPr txBox="1">
            <a:spLocks/>
          </p:cNvSpPr>
          <p:nvPr/>
        </p:nvSpPr>
        <p:spPr>
          <a:xfrm>
            <a:off x="4564031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870ECF5E-CBDB-413B-B6C4-36500263C29B}"/>
              </a:ext>
            </a:extLst>
          </p:cNvPr>
          <p:cNvCxnSpPr>
            <a:cxnSpLocks/>
          </p:cNvCxnSpPr>
          <p:nvPr/>
        </p:nvCxnSpPr>
        <p:spPr>
          <a:xfrm>
            <a:off x="6265540" y="4566220"/>
            <a:ext cx="2299794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모서리가 둥근 직사각형 245">
            <a:extLst>
              <a:ext uri="{FF2B5EF4-FFF2-40B4-BE49-F238E27FC236}">
                <a16:creationId xmlns:a16="http://schemas.microsoft.com/office/drawing/2014/main" id="{6142F5C1-15D2-47EC-BA9A-CEE92F45AFA0}"/>
              </a:ext>
            </a:extLst>
          </p:cNvPr>
          <p:cNvSpPr/>
          <p:nvPr/>
        </p:nvSpPr>
        <p:spPr>
          <a:xfrm>
            <a:off x="6826163" y="4481974"/>
            <a:ext cx="117854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 Adaptor</a:t>
            </a:r>
          </a:p>
        </p:txBody>
      </p: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67D70B45-E643-446D-85E4-895B3EF92A47}"/>
              </a:ext>
            </a:extLst>
          </p:cNvPr>
          <p:cNvCxnSpPr>
            <a:cxnSpLocks/>
          </p:cNvCxnSpPr>
          <p:nvPr/>
        </p:nvCxnSpPr>
        <p:spPr>
          <a:xfrm>
            <a:off x="3200567" y="4568181"/>
            <a:ext cx="237761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174">
            <a:extLst>
              <a:ext uri="{FF2B5EF4-FFF2-40B4-BE49-F238E27FC236}">
                <a16:creationId xmlns:a16="http://schemas.microsoft.com/office/drawing/2014/main" id="{6F3B67C7-2024-4537-BB50-3AC322CCACFA}"/>
              </a:ext>
            </a:extLst>
          </p:cNvPr>
          <p:cNvSpPr/>
          <p:nvPr/>
        </p:nvSpPr>
        <p:spPr>
          <a:xfrm>
            <a:off x="3837730" y="4483887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extLst>
              <a:ext uri="{FF2B5EF4-FFF2-40B4-BE49-F238E27FC236}">
                <a16:creationId xmlns:a16="http://schemas.microsoft.com/office/drawing/2014/main" id="{0B269762-1583-4DC8-888C-AAFC2D17523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200" y="4840114"/>
            <a:ext cx="1111004" cy="1111004"/>
          </a:xfrm>
          <a:prstGeom prst="rect">
            <a:avLst/>
          </a:prstGeom>
        </p:spPr>
      </p:pic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A3231605-A31C-48A5-8E70-9B5C285A9340}"/>
              </a:ext>
            </a:extLst>
          </p:cNvPr>
          <p:cNvSpPr txBox="1">
            <a:spLocks/>
          </p:cNvSpPr>
          <p:nvPr/>
        </p:nvSpPr>
        <p:spPr>
          <a:xfrm>
            <a:off x="4216324" y="5329853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8" name="모서리가 둥근 직사각형 283">
            <a:extLst>
              <a:ext uri="{FF2B5EF4-FFF2-40B4-BE49-F238E27FC236}">
                <a16:creationId xmlns:a16="http://schemas.microsoft.com/office/drawing/2014/main" id="{0046E00A-3BA5-4118-8497-B063FEA9F581}"/>
              </a:ext>
            </a:extLst>
          </p:cNvPr>
          <p:cNvSpPr/>
          <p:nvPr/>
        </p:nvSpPr>
        <p:spPr>
          <a:xfrm>
            <a:off x="6265540" y="4707663"/>
            <a:ext cx="2299794" cy="16288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253">
            <a:extLst>
              <a:ext uri="{FF2B5EF4-FFF2-40B4-BE49-F238E27FC236}">
                <a16:creationId xmlns:a16="http://schemas.microsoft.com/office/drawing/2014/main" id="{8CF54E33-CC12-4D1B-92D9-87EAD0F1CBEA}"/>
              </a:ext>
            </a:extLst>
          </p:cNvPr>
          <p:cNvSpPr/>
          <p:nvPr/>
        </p:nvSpPr>
        <p:spPr>
          <a:xfrm>
            <a:off x="7217437" y="4652185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333B3411-6EF7-41AB-A25C-BFF2DDA87165}"/>
              </a:ext>
            </a:extLst>
          </p:cNvPr>
          <p:cNvGrpSpPr/>
          <p:nvPr/>
        </p:nvGrpSpPr>
        <p:grpSpPr>
          <a:xfrm>
            <a:off x="2872235" y="5267956"/>
            <a:ext cx="180001" cy="180001"/>
            <a:chOff x="7544200" y="5288276"/>
            <a:chExt cx="180001" cy="180001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4026A76-D18D-4BD0-B815-6E9F746E60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1C924072-1DDA-4DE4-AC37-519F25D3BE4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7CE3C4A8-75C9-40FB-A5A5-8A4D667977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DAF06C4C-BB64-4D68-AC0F-CC80FA57C80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모서리가 둥근 직사각형 279">
            <a:extLst>
              <a:ext uri="{FF2B5EF4-FFF2-40B4-BE49-F238E27FC236}">
                <a16:creationId xmlns:a16="http://schemas.microsoft.com/office/drawing/2014/main" id="{D1E4FEF9-3F53-4BC4-8059-BC00EA7752AC}"/>
              </a:ext>
            </a:extLst>
          </p:cNvPr>
          <p:cNvSpPr/>
          <p:nvPr/>
        </p:nvSpPr>
        <p:spPr>
          <a:xfrm>
            <a:off x="748832" y="4707662"/>
            <a:ext cx="1996050" cy="163485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18" name="내용 개체 틀 4">
            <a:extLst>
              <a:ext uri="{FF2B5EF4-FFF2-40B4-BE49-F238E27FC236}">
                <a16:creationId xmlns:a16="http://schemas.microsoft.com/office/drawing/2014/main" id="{3C700860-BFEA-425C-8E05-3FFC41DD6B33}"/>
              </a:ext>
            </a:extLst>
          </p:cNvPr>
          <p:cNvSpPr txBox="1">
            <a:spLocks/>
          </p:cNvSpPr>
          <p:nvPr/>
        </p:nvSpPr>
        <p:spPr>
          <a:xfrm>
            <a:off x="188869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16"/>
            <a:extLst>
              <a:ext uri="{FF2B5EF4-FFF2-40B4-BE49-F238E27FC236}">
                <a16:creationId xmlns:a16="http://schemas.microsoft.com/office/drawing/2014/main" id="{66D728D5-652C-4CB1-B5DD-927FF4CF746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1632" y="4898070"/>
            <a:ext cx="652228" cy="911750"/>
          </a:xfrm>
          <a:prstGeom prst="rect">
            <a:avLst/>
          </a:prstGeom>
        </p:spPr>
      </p:pic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B69E81B7-496B-4FEA-BABC-AAD97C50B638}"/>
              </a:ext>
            </a:extLst>
          </p:cNvPr>
          <p:cNvGrpSpPr/>
          <p:nvPr/>
        </p:nvGrpSpPr>
        <p:grpSpPr>
          <a:xfrm>
            <a:off x="1700129" y="5288276"/>
            <a:ext cx="180001" cy="180001"/>
            <a:chOff x="7544200" y="5288276"/>
            <a:chExt cx="180001" cy="180001"/>
          </a:xfrm>
        </p:grpSpPr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id="{CEBD7925-82D1-4FB2-A5A2-3F2F7746C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74F08327-D35C-419A-A83C-1B5302B8D14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5B81AE7F-9038-412B-B14C-D00DBC0744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39618207-0E5D-4EAA-8B12-F5C54D33CA3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5" name="그림 124">
            <a:hlinkClick r:id="rId18"/>
            <a:extLst>
              <a:ext uri="{FF2B5EF4-FFF2-40B4-BE49-F238E27FC236}">
                <a16:creationId xmlns:a16="http://schemas.microsoft.com/office/drawing/2014/main" id="{2AFA43FE-DC17-4D27-9A72-C7AB8F7743B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917" y="4819495"/>
            <a:ext cx="1111004" cy="1111004"/>
          </a:xfrm>
          <a:prstGeom prst="rect">
            <a:avLst/>
          </a:prstGeom>
        </p:spPr>
      </p:pic>
      <p:sp>
        <p:nvSpPr>
          <p:cNvPr id="155" name="내용 개체 틀 4">
            <a:extLst>
              <a:ext uri="{FF2B5EF4-FFF2-40B4-BE49-F238E27FC236}">
                <a16:creationId xmlns:a16="http://schemas.microsoft.com/office/drawing/2014/main" id="{FDD84F81-3617-4E57-8589-F474E5C72A73}"/>
              </a:ext>
            </a:extLst>
          </p:cNvPr>
          <p:cNvSpPr txBox="1">
            <a:spLocks/>
          </p:cNvSpPr>
          <p:nvPr/>
        </p:nvSpPr>
        <p:spPr>
          <a:xfrm>
            <a:off x="822372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SBP-150PMW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E0432578-956A-4C17-8F48-4FD5D516D338}"/>
              </a:ext>
            </a:extLst>
          </p:cNvPr>
          <p:cNvCxnSpPr>
            <a:cxnSpLocks/>
          </p:cNvCxnSpPr>
          <p:nvPr/>
        </p:nvCxnSpPr>
        <p:spPr>
          <a:xfrm>
            <a:off x="733825" y="4567218"/>
            <a:ext cx="2039114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모서리가 둥근 직사각형 44">
            <a:extLst>
              <a:ext uri="{FF2B5EF4-FFF2-40B4-BE49-F238E27FC236}">
                <a16:creationId xmlns:a16="http://schemas.microsoft.com/office/drawing/2014/main" id="{B2CDEEAD-FF20-4D8F-AB87-F0C1553C8D53}"/>
              </a:ext>
            </a:extLst>
          </p:cNvPr>
          <p:cNvSpPr/>
          <p:nvPr/>
        </p:nvSpPr>
        <p:spPr>
          <a:xfrm>
            <a:off x="1121951" y="4479693"/>
            <a:ext cx="126286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&amp; 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84D30B5C-818C-4B7B-A281-02F0BF2DACAF}"/>
              </a:ext>
            </a:extLst>
          </p:cNvPr>
          <p:cNvCxnSpPr>
            <a:cxnSpLocks/>
          </p:cNvCxnSpPr>
          <p:nvPr/>
        </p:nvCxnSpPr>
        <p:spPr>
          <a:xfrm>
            <a:off x="9144027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모서리가 둥근 직사각형 245">
            <a:extLst>
              <a:ext uri="{FF2B5EF4-FFF2-40B4-BE49-F238E27FC236}">
                <a16:creationId xmlns:a16="http://schemas.microsoft.com/office/drawing/2014/main" id="{17DB1DC7-F1A4-483A-9147-0873FA1C9043}"/>
              </a:ext>
            </a:extLst>
          </p:cNvPr>
          <p:cNvSpPr/>
          <p:nvPr/>
        </p:nvSpPr>
        <p:spPr>
          <a:xfrm>
            <a:off x="9591230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61" name="그림 160">
            <a:hlinkClick r:id="rId20"/>
            <a:extLst>
              <a:ext uri="{FF2B5EF4-FFF2-40B4-BE49-F238E27FC236}">
                <a16:creationId xmlns:a16="http://schemas.microsoft.com/office/drawing/2014/main" id="{2D002749-8B3F-4B33-A07E-9DF2C53B47C5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9098836" y="4844408"/>
            <a:ext cx="1111004" cy="1111004"/>
          </a:xfrm>
          <a:prstGeom prst="rect">
            <a:avLst/>
          </a:prstGeom>
        </p:spPr>
      </p:pic>
      <p:pic>
        <p:nvPicPr>
          <p:cNvPr id="162" name="그림 161">
            <a:hlinkClick r:id="rId22"/>
            <a:extLst>
              <a:ext uri="{FF2B5EF4-FFF2-40B4-BE49-F238E27FC236}">
                <a16:creationId xmlns:a16="http://schemas.microsoft.com/office/drawing/2014/main" id="{8F467BCF-3ED8-4DFA-91FA-7A5B419D7785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0346105" y="4844408"/>
            <a:ext cx="1111004" cy="1111004"/>
          </a:xfrm>
          <a:prstGeom prst="rect">
            <a:avLst/>
          </a:prstGeom>
        </p:spPr>
      </p:pic>
      <p:sp>
        <p:nvSpPr>
          <p:cNvPr id="163" name="타원 162">
            <a:extLst>
              <a:ext uri="{FF2B5EF4-FFF2-40B4-BE49-F238E27FC236}">
                <a16:creationId xmlns:a16="http://schemas.microsoft.com/office/drawing/2014/main" id="{9C151739-9CC7-48D4-B0C9-76A76BF313F3}"/>
              </a:ext>
            </a:extLst>
          </p:cNvPr>
          <p:cNvSpPr>
            <a:spLocks noChangeAspect="1"/>
          </p:cNvSpPr>
          <p:nvPr/>
        </p:nvSpPr>
        <p:spPr>
          <a:xfrm>
            <a:off x="10146273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64" name="모서리가 둥근 직사각형 279">
            <a:extLst>
              <a:ext uri="{FF2B5EF4-FFF2-40B4-BE49-F238E27FC236}">
                <a16:creationId xmlns:a16="http://schemas.microsoft.com/office/drawing/2014/main" id="{869F405A-6A55-4DD8-BEEF-CE7584CC6D5F}"/>
              </a:ext>
            </a:extLst>
          </p:cNvPr>
          <p:cNvSpPr/>
          <p:nvPr/>
        </p:nvSpPr>
        <p:spPr>
          <a:xfrm>
            <a:off x="9169386" y="4701694"/>
            <a:ext cx="2267891" cy="1634851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262">
            <a:extLst>
              <a:ext uri="{FF2B5EF4-FFF2-40B4-BE49-F238E27FC236}">
                <a16:creationId xmlns:a16="http://schemas.microsoft.com/office/drawing/2014/main" id="{B0619F98-01E8-456B-8259-DA3A5E4AE4E0}"/>
              </a:ext>
            </a:extLst>
          </p:cNvPr>
          <p:cNvSpPr/>
          <p:nvPr/>
        </p:nvSpPr>
        <p:spPr>
          <a:xfrm>
            <a:off x="10051951" y="4649526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6" name="내용 개체 틀 4">
            <a:extLst>
              <a:ext uri="{FF2B5EF4-FFF2-40B4-BE49-F238E27FC236}">
                <a16:creationId xmlns:a16="http://schemas.microsoft.com/office/drawing/2014/main" id="{494C5105-E45A-456B-BF1F-066B00DA8A54}"/>
              </a:ext>
            </a:extLst>
          </p:cNvPr>
          <p:cNvSpPr txBox="1">
            <a:spLocks/>
          </p:cNvSpPr>
          <p:nvPr/>
        </p:nvSpPr>
        <p:spPr>
          <a:xfrm>
            <a:off x="926395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내용 개체 틀 4">
            <a:extLst>
              <a:ext uri="{FF2B5EF4-FFF2-40B4-BE49-F238E27FC236}">
                <a16:creationId xmlns:a16="http://schemas.microsoft.com/office/drawing/2014/main" id="{0CFD6C35-7161-4440-BAC9-4729DDDC5EA1}"/>
              </a:ext>
            </a:extLst>
          </p:cNvPr>
          <p:cNvSpPr txBox="1">
            <a:spLocks/>
          </p:cNvSpPr>
          <p:nvPr/>
        </p:nvSpPr>
        <p:spPr>
          <a:xfrm>
            <a:off x="1049256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2AD071D7-6E84-4FE3-B053-657362A1485D}"/>
              </a:ext>
            </a:extLst>
          </p:cNvPr>
          <p:cNvGrpSpPr/>
          <p:nvPr/>
        </p:nvGrpSpPr>
        <p:grpSpPr>
          <a:xfrm>
            <a:off x="8759274" y="5303770"/>
            <a:ext cx="180001" cy="180001"/>
            <a:chOff x="3156134" y="5308885"/>
            <a:chExt cx="180001" cy="180001"/>
          </a:xfrm>
        </p:grpSpPr>
        <p:sp>
          <p:nvSpPr>
            <p:cNvPr id="169" name="타원 168">
              <a:extLst>
                <a:ext uri="{FF2B5EF4-FFF2-40B4-BE49-F238E27FC236}">
                  <a16:creationId xmlns:a16="http://schemas.microsoft.com/office/drawing/2014/main" id="{549B8994-6EA1-4FE4-ADCB-5C96AF2EB9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0" name="그룹 169">
              <a:extLst>
                <a:ext uri="{FF2B5EF4-FFF2-40B4-BE49-F238E27FC236}">
                  <a16:creationId xmlns:a16="http://schemas.microsoft.com/office/drawing/2014/main" id="{4B08C0E2-36B7-474F-93A1-250E39756F0D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171" name="직선 연결선 170">
                <a:extLst>
                  <a:ext uri="{FF2B5EF4-FFF2-40B4-BE49-F238E27FC236}">
                    <a16:creationId xmlns:a16="http://schemas.microsoft.com/office/drawing/2014/main" id="{B9379FBA-6CC7-42B0-8F14-DD82B44B8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직선 연결선 171">
                <a:extLst>
                  <a:ext uri="{FF2B5EF4-FFF2-40B4-BE49-F238E27FC236}">
                    <a16:creationId xmlns:a16="http://schemas.microsoft.com/office/drawing/2014/main" id="{B2F861AE-D2D9-4A46-9826-6B23BEB1213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7" name="모서리가 둥근 직사각형 262">
            <a:extLst>
              <a:ext uri="{FF2B5EF4-FFF2-40B4-BE49-F238E27FC236}">
                <a16:creationId xmlns:a16="http://schemas.microsoft.com/office/drawing/2014/main" id="{495F3D41-2DA3-4638-9857-540F64F5D975}"/>
              </a:ext>
            </a:extLst>
          </p:cNvPr>
          <p:cNvSpPr/>
          <p:nvPr/>
        </p:nvSpPr>
        <p:spPr>
          <a:xfrm>
            <a:off x="1548857" y="4656019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4C249823-E1AF-4FE2-AD83-11E05FA577B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pic>
        <p:nvPicPr>
          <p:cNvPr id="88" name="그림 87">
            <a:extLst>
              <a:ext uri="{FF2B5EF4-FFF2-40B4-BE49-F238E27FC236}">
                <a16:creationId xmlns:a16="http://schemas.microsoft.com/office/drawing/2014/main" id="{8EDEE823-48BC-4E1F-9B0E-F54CFEE20284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7466" y="1520824"/>
            <a:ext cx="5236545" cy="2880000"/>
          </a:xfrm>
          <a:prstGeom prst="rect">
            <a:avLst/>
          </a:prstGeom>
        </p:spPr>
      </p:pic>
      <p:sp>
        <p:nvSpPr>
          <p:cNvPr id="89" name="자유형: 도형 88">
            <a:hlinkClick r:id="rId25" action="ppaction://hlinksldjump"/>
            <a:extLst>
              <a:ext uri="{FF2B5EF4-FFF2-40B4-BE49-F238E27FC236}">
                <a16:creationId xmlns:a16="http://schemas.microsoft.com/office/drawing/2014/main" id="{DF1A6B63-8E54-4E33-AB9A-17C33ACF50DE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hlinkClick r:id="rId26" action="ppaction://hlinksldjump"/>
            <a:extLst>
              <a:ext uri="{FF2B5EF4-FFF2-40B4-BE49-F238E27FC236}">
                <a16:creationId xmlns:a16="http://schemas.microsoft.com/office/drawing/2014/main" id="{A556F372-450C-46BC-902F-A2FCA8AD74BD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: 도형 104">
            <a:hlinkClick r:id="rId27" action="ppaction://hlinksldjump"/>
            <a:extLst>
              <a:ext uri="{FF2B5EF4-FFF2-40B4-BE49-F238E27FC236}">
                <a16:creationId xmlns:a16="http://schemas.microsoft.com/office/drawing/2014/main" id="{8E50197A-5EB6-4545-B395-A0EBFC65744D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: 도형 105">
            <a:hlinkClick r:id="rId28" action="ppaction://hlinksldjump"/>
            <a:extLst>
              <a:ext uri="{FF2B5EF4-FFF2-40B4-BE49-F238E27FC236}">
                <a16:creationId xmlns:a16="http://schemas.microsoft.com/office/drawing/2014/main" id="{F025C7C5-3D0B-4EC6-BD0C-38F7AA274B62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hlinkClick r:id="rId29" action="ppaction://hlinksldjump"/>
            <a:extLst>
              <a:ext uri="{FF2B5EF4-FFF2-40B4-BE49-F238E27FC236}">
                <a16:creationId xmlns:a16="http://schemas.microsoft.com/office/drawing/2014/main" id="{CEB90E38-3B74-4E6C-B722-7B85AD10EB01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: 도형 125">
            <a:hlinkClick r:id="rId30" action="ppaction://hlinksldjump"/>
            <a:extLst>
              <a:ext uri="{FF2B5EF4-FFF2-40B4-BE49-F238E27FC236}">
                <a16:creationId xmlns:a16="http://schemas.microsoft.com/office/drawing/2014/main" id="{2DF62F0D-43B8-4AA9-B757-0E1563E9E859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: 도형 126">
            <a:hlinkClick r:id="rId31" action="ppaction://hlinksldjump"/>
            <a:extLst>
              <a:ext uri="{FF2B5EF4-FFF2-40B4-BE49-F238E27FC236}">
                <a16:creationId xmlns:a16="http://schemas.microsoft.com/office/drawing/2014/main" id="{81FB998F-85F4-4D52-B52F-3B6DA1580D9A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직사각형 127">
            <a:hlinkClick r:id="rId32" action="ppaction://hlinksldjump"/>
            <a:extLst>
              <a:ext uri="{FF2B5EF4-FFF2-40B4-BE49-F238E27FC236}">
                <a16:creationId xmlns:a16="http://schemas.microsoft.com/office/drawing/2014/main" id="{F57D0DD2-F092-433B-842E-9079B2F0EF4A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: 도형 128">
            <a:hlinkClick r:id="rId33" action="ppaction://hlinksldjump"/>
            <a:extLst>
              <a:ext uri="{FF2B5EF4-FFF2-40B4-BE49-F238E27FC236}">
                <a16:creationId xmlns:a16="http://schemas.microsoft.com/office/drawing/2014/main" id="{2B0EE8D3-7D56-4FE5-A9C5-16A0960BF2FE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1651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E7BDFE7-B6E8-4A7C-8662-5A9B97AC3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84"/>
          <a:stretch/>
        </p:blipFill>
        <p:spPr>
          <a:xfrm>
            <a:off x="407986" y="1520824"/>
            <a:ext cx="6551915" cy="28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1050F9B-26CE-4B67-B20D-742C7E458D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421"/>
          <a:stretch/>
        </p:blipFill>
        <p:spPr>
          <a:xfrm>
            <a:off x="5325337" y="1520824"/>
            <a:ext cx="6458674" cy="2880000"/>
          </a:xfrm>
          <a:prstGeom prst="rect">
            <a:avLst/>
          </a:prstGeom>
        </p:spPr>
      </p:pic>
      <p:sp>
        <p:nvSpPr>
          <p:cNvPr id="82" name="자유형: 도형 81">
            <a:hlinkClick r:id="rId4" action="ppaction://hlinksldjump"/>
            <a:extLst>
              <a:ext uri="{FF2B5EF4-FFF2-40B4-BE49-F238E27FC236}">
                <a16:creationId xmlns:a16="http://schemas.microsoft.com/office/drawing/2014/main" id="{9A8A36F9-C062-4D65-9760-5FF578423277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hlinkClick r:id="rId5" action="ppaction://hlinksldjump"/>
            <a:extLst>
              <a:ext uri="{FF2B5EF4-FFF2-40B4-BE49-F238E27FC236}">
                <a16:creationId xmlns:a16="http://schemas.microsoft.com/office/drawing/2014/main" id="{7FE33741-6EE9-47C2-9CDD-BFCC78F50DF7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85">
            <a:hlinkClick r:id="rId6" action="ppaction://hlinksldjump"/>
            <a:extLst>
              <a:ext uri="{FF2B5EF4-FFF2-40B4-BE49-F238E27FC236}">
                <a16:creationId xmlns:a16="http://schemas.microsoft.com/office/drawing/2014/main" id="{095E47F6-3832-4736-8A0E-DE626BC65FD2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: 도형 97">
            <a:hlinkClick r:id="rId7" action="ppaction://hlinksldjump"/>
            <a:extLst>
              <a:ext uri="{FF2B5EF4-FFF2-40B4-BE49-F238E27FC236}">
                <a16:creationId xmlns:a16="http://schemas.microsoft.com/office/drawing/2014/main" id="{F0220E2B-1F54-4443-801F-E430B3319664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159C3A9E-83F6-40AE-9542-125FCB87EA67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AD721464-2797-4EB7-A296-194DC160AE5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9E39561F-CD44-4712-BA1E-5BABF9B0420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9"/>
            <a:extLst>
              <a:ext uri="{FF2B5EF4-FFF2-40B4-BE49-F238E27FC236}">
                <a16:creationId xmlns:a16="http://schemas.microsoft.com/office/drawing/2014/main" id="{E258DC14-47E0-4245-99B5-745845CF411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1472025" y="4884980"/>
            <a:ext cx="1111004" cy="1111004"/>
          </a:xfrm>
          <a:prstGeom prst="rect">
            <a:avLst/>
          </a:prstGeom>
        </p:spPr>
      </p:pic>
      <p:pic>
        <p:nvPicPr>
          <p:cNvPr id="81" name="그림 80">
            <a:hlinkClick r:id="rId11"/>
            <a:extLst>
              <a:ext uri="{FF2B5EF4-FFF2-40B4-BE49-F238E27FC236}">
                <a16:creationId xmlns:a16="http://schemas.microsoft.com/office/drawing/2014/main" id="{63EBCDBB-56E8-4438-A004-84C62C23E7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538511" y="4816644"/>
            <a:ext cx="1116708" cy="1116706"/>
          </a:xfrm>
          <a:prstGeom prst="rect">
            <a:avLst/>
          </a:prstGeom>
        </p:spPr>
      </p:pic>
      <p:pic>
        <p:nvPicPr>
          <p:cNvPr id="130" name="그림 129">
            <a:hlinkClick r:id="rId13"/>
            <a:extLst>
              <a:ext uri="{FF2B5EF4-FFF2-40B4-BE49-F238E27FC236}">
                <a16:creationId xmlns:a16="http://schemas.microsoft.com/office/drawing/2014/main" id="{0A3041B5-D39A-474B-8163-03A0B8D481C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7353" y="4817651"/>
            <a:ext cx="1114693" cy="1114693"/>
          </a:xfrm>
          <a:prstGeom prst="rect">
            <a:avLst/>
          </a:prstGeom>
        </p:spPr>
      </p:pic>
      <p:sp>
        <p:nvSpPr>
          <p:cNvPr id="131" name="내용 개체 틀 4">
            <a:extLst>
              <a:ext uri="{FF2B5EF4-FFF2-40B4-BE49-F238E27FC236}">
                <a16:creationId xmlns:a16="http://schemas.microsoft.com/office/drawing/2014/main" id="{4AA157C6-19ED-4370-9429-A3C4C04D3DD2}"/>
              </a:ext>
            </a:extLst>
          </p:cNvPr>
          <p:cNvSpPr txBox="1">
            <a:spLocks/>
          </p:cNvSpPr>
          <p:nvPr/>
        </p:nvSpPr>
        <p:spPr>
          <a:xfrm>
            <a:off x="430902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>
            <a:extLst>
              <a:ext uri="{FF2B5EF4-FFF2-40B4-BE49-F238E27FC236}">
                <a16:creationId xmlns:a16="http://schemas.microsoft.com/office/drawing/2014/main" id="{D87F1D55-3D14-48B8-963F-3ABA5EE0F143}"/>
              </a:ext>
            </a:extLst>
          </p:cNvPr>
          <p:cNvSpPr txBox="1">
            <a:spLocks/>
          </p:cNvSpPr>
          <p:nvPr/>
        </p:nvSpPr>
        <p:spPr>
          <a:xfrm>
            <a:off x="556072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C8AD5080-0B33-4991-8B34-670BEA600088}"/>
              </a:ext>
            </a:extLst>
          </p:cNvPr>
          <p:cNvCxnSpPr>
            <a:cxnSpLocks/>
          </p:cNvCxnSpPr>
          <p:nvPr/>
        </p:nvCxnSpPr>
        <p:spPr>
          <a:xfrm>
            <a:off x="4588778" y="4573887"/>
            <a:ext cx="175655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모서리가 둥근 직사각형 50">
            <a:extLst>
              <a:ext uri="{FF2B5EF4-FFF2-40B4-BE49-F238E27FC236}">
                <a16:creationId xmlns:a16="http://schemas.microsoft.com/office/drawing/2014/main" id="{2D059F5B-D500-4593-A09E-CCBA81AE6643}"/>
              </a:ext>
            </a:extLst>
          </p:cNvPr>
          <p:cNvSpPr/>
          <p:nvPr/>
        </p:nvSpPr>
        <p:spPr>
          <a:xfrm>
            <a:off x="5089053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>
            <a:extLst>
              <a:ext uri="{FF2B5EF4-FFF2-40B4-BE49-F238E27FC236}">
                <a16:creationId xmlns:a16="http://schemas.microsoft.com/office/drawing/2014/main" id="{A9355B75-EB26-4037-9ABA-B9D0E3FD6A3B}"/>
              </a:ext>
            </a:extLst>
          </p:cNvPr>
          <p:cNvSpPr txBox="1">
            <a:spLocks/>
          </p:cNvSpPr>
          <p:nvPr/>
        </p:nvSpPr>
        <p:spPr>
          <a:xfrm>
            <a:off x="531868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6" name="내용 개체 틀 4">
            <a:extLst>
              <a:ext uri="{FF2B5EF4-FFF2-40B4-BE49-F238E27FC236}">
                <a16:creationId xmlns:a16="http://schemas.microsoft.com/office/drawing/2014/main" id="{7F10CFA2-319F-4B16-A73E-9A6F03AE703B}"/>
              </a:ext>
            </a:extLst>
          </p:cNvPr>
          <p:cNvSpPr txBox="1">
            <a:spLocks/>
          </p:cNvSpPr>
          <p:nvPr/>
        </p:nvSpPr>
        <p:spPr>
          <a:xfrm>
            <a:off x="3060561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15"/>
            <a:extLst>
              <a:ext uri="{FF2B5EF4-FFF2-40B4-BE49-F238E27FC236}">
                <a16:creationId xmlns:a16="http://schemas.microsoft.com/office/drawing/2014/main" id="{BE8D3F58-E512-4CE7-8797-3C3B0FF0C7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3494" y="4919122"/>
            <a:ext cx="652228" cy="911750"/>
          </a:xfrm>
          <a:prstGeom prst="rect">
            <a:avLst/>
          </a:prstGeom>
        </p:spPr>
      </p:pic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08319806-E48F-4523-A6DE-942F010732FF}"/>
              </a:ext>
            </a:extLst>
          </p:cNvPr>
          <p:cNvSpPr txBox="1">
            <a:spLocks/>
          </p:cNvSpPr>
          <p:nvPr/>
        </p:nvSpPr>
        <p:spPr>
          <a:xfrm>
            <a:off x="149185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A57FE6E4-91DB-488B-995F-B3992BC2CCC1}"/>
              </a:ext>
            </a:extLst>
          </p:cNvPr>
          <p:cNvCxnSpPr>
            <a:cxnSpLocks/>
          </p:cNvCxnSpPr>
          <p:nvPr/>
        </p:nvCxnSpPr>
        <p:spPr>
          <a:xfrm>
            <a:off x="1491595" y="4573887"/>
            <a:ext cx="107186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모서리가 둥근 직사각형 85">
            <a:extLst>
              <a:ext uri="{FF2B5EF4-FFF2-40B4-BE49-F238E27FC236}">
                <a16:creationId xmlns:a16="http://schemas.microsoft.com/office/drawing/2014/main" id="{25A1E35F-0D75-4FAD-B4E8-8DBA54B3ACFB}"/>
              </a:ext>
            </a:extLst>
          </p:cNvPr>
          <p:cNvSpPr/>
          <p:nvPr/>
        </p:nvSpPr>
        <p:spPr>
          <a:xfrm>
            <a:off x="1685432" y="4483887"/>
            <a:ext cx="68419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5FBD838C-30D8-4567-85EB-A92E18615D91}"/>
              </a:ext>
            </a:extLst>
          </p:cNvPr>
          <p:cNvGrpSpPr/>
          <p:nvPr/>
        </p:nvGrpSpPr>
        <p:grpSpPr>
          <a:xfrm>
            <a:off x="6761095" y="4487166"/>
            <a:ext cx="1152000" cy="1861311"/>
            <a:chOff x="7748306" y="4487166"/>
            <a:chExt cx="1152000" cy="1861311"/>
          </a:xfrm>
        </p:grpSpPr>
        <p:cxnSp>
          <p:nvCxnSpPr>
            <p:cNvPr id="142" name="직선 연결선 141">
              <a:extLst>
                <a:ext uri="{FF2B5EF4-FFF2-40B4-BE49-F238E27FC236}">
                  <a16:creationId xmlns:a16="http://schemas.microsoft.com/office/drawing/2014/main" id="{7BC06E14-4CE6-47A1-B845-44615F33E63A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모서리가 둥근 직사각형 245">
              <a:extLst>
                <a:ext uri="{FF2B5EF4-FFF2-40B4-BE49-F238E27FC236}">
                  <a16:creationId xmlns:a16="http://schemas.microsoft.com/office/drawing/2014/main" id="{FD92E7BF-6261-42FD-A8C2-056EA117360F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144" name="내용 개체 틀 4">
              <a:extLst>
                <a:ext uri="{FF2B5EF4-FFF2-40B4-BE49-F238E27FC236}">
                  <a16:creationId xmlns:a16="http://schemas.microsoft.com/office/drawing/2014/main" id="{57D5085C-01B5-4E1E-9818-75525D58995A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145" name="그림 144">
              <a:hlinkClick r:id="rId17"/>
              <a:extLst>
                <a:ext uri="{FF2B5EF4-FFF2-40B4-BE49-F238E27FC236}">
                  <a16:creationId xmlns:a16="http://schemas.microsoft.com/office/drawing/2014/main" id="{3EBF2D16-56E4-470F-99B8-08947B871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3CC5AA08-40B7-4C4A-B6F4-B74AEEC5D129}"/>
              </a:ext>
            </a:extLst>
          </p:cNvPr>
          <p:cNvGrpSpPr/>
          <p:nvPr/>
        </p:nvGrpSpPr>
        <p:grpSpPr>
          <a:xfrm>
            <a:off x="2483175" y="5284997"/>
            <a:ext cx="180001" cy="180001"/>
            <a:chOff x="7544200" y="5288276"/>
            <a:chExt cx="180001" cy="180001"/>
          </a:xfrm>
        </p:grpSpPr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4D6BDAF8-08FD-4251-9D7F-C6FA637959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911E8CA4-41F4-42FC-B332-121D1BFD72A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38E49AC3-2C58-4BBB-A0A5-5F5525D86F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5321BF8B-73B1-41C6-8837-D6FA317653E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5CC69C06-2642-4745-88F7-898C54DD76C7}"/>
              </a:ext>
            </a:extLst>
          </p:cNvPr>
          <p:cNvGrpSpPr/>
          <p:nvPr/>
        </p:nvGrpSpPr>
        <p:grpSpPr>
          <a:xfrm>
            <a:off x="6554166" y="5284997"/>
            <a:ext cx="180001" cy="180001"/>
            <a:chOff x="7544200" y="5288276"/>
            <a:chExt cx="180001" cy="180001"/>
          </a:xfrm>
        </p:grpSpPr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11BD94C5-7007-46A8-89DB-3D50DDD6F8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ED87CB84-7C97-4178-83A7-E06CC7CCD7D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4" name="직선 연결선 153">
                <a:extLst>
                  <a:ext uri="{FF2B5EF4-FFF2-40B4-BE49-F238E27FC236}">
                    <a16:creationId xmlns:a16="http://schemas.microsoft.com/office/drawing/2014/main" id="{1168AA20-BD51-4555-B0A2-319AACC518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직선 연결선 154">
                <a:extLst>
                  <a:ext uri="{FF2B5EF4-FFF2-40B4-BE49-F238E27FC236}">
                    <a16:creationId xmlns:a16="http://schemas.microsoft.com/office/drawing/2014/main" id="{3243E388-647C-488B-8FCF-C003B34062F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6C612EB8-AAEF-4CF9-8B77-A8A765BCCEAD}"/>
              </a:ext>
            </a:extLst>
          </p:cNvPr>
          <p:cNvGrpSpPr/>
          <p:nvPr/>
        </p:nvGrpSpPr>
        <p:grpSpPr>
          <a:xfrm>
            <a:off x="7997173" y="5284997"/>
            <a:ext cx="180001" cy="180001"/>
            <a:chOff x="7544200" y="5288276"/>
            <a:chExt cx="180001" cy="180001"/>
          </a:xfrm>
        </p:grpSpPr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F0E9F0B9-C594-4E98-B93C-68E6F44EB0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29D38C76-854F-4DC0-88EB-83E0F0A3C46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9" name="직선 연결선 158">
                <a:extLst>
                  <a:ext uri="{FF2B5EF4-FFF2-40B4-BE49-F238E27FC236}">
                    <a16:creationId xmlns:a16="http://schemas.microsoft.com/office/drawing/2014/main" id="{585C9785-2F75-4748-9FAD-CAFA083BA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C1BAF003-D353-4DCB-BBAC-911FF182F03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2" name="모서리가 둥근 직사각형 100">
            <a:extLst>
              <a:ext uri="{FF2B5EF4-FFF2-40B4-BE49-F238E27FC236}">
                <a16:creationId xmlns:a16="http://schemas.microsoft.com/office/drawing/2014/main" id="{13F9FE60-FBEF-4C09-9D62-EB5A2FA43380}"/>
              </a:ext>
            </a:extLst>
          </p:cNvPr>
          <p:cNvSpPr/>
          <p:nvPr/>
        </p:nvSpPr>
        <p:spPr>
          <a:xfrm>
            <a:off x="2893035" y="4707663"/>
            <a:ext cx="1152618" cy="162888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29399EB7-EB64-4833-A9E1-58D487933D37}"/>
              </a:ext>
            </a:extLst>
          </p:cNvPr>
          <p:cNvCxnSpPr>
            <a:cxnSpLocks/>
          </p:cNvCxnSpPr>
          <p:nvPr/>
        </p:nvCxnSpPr>
        <p:spPr>
          <a:xfrm>
            <a:off x="8442166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모서리가 둥근 직사각형 245">
            <a:extLst>
              <a:ext uri="{FF2B5EF4-FFF2-40B4-BE49-F238E27FC236}">
                <a16:creationId xmlns:a16="http://schemas.microsoft.com/office/drawing/2014/main" id="{219503AF-8AE8-413B-B5F2-7BC83D4CCB3E}"/>
              </a:ext>
            </a:extLst>
          </p:cNvPr>
          <p:cNvSpPr/>
          <p:nvPr/>
        </p:nvSpPr>
        <p:spPr>
          <a:xfrm>
            <a:off x="8889369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67" name="그림 166">
            <a:hlinkClick r:id="rId19"/>
            <a:extLst>
              <a:ext uri="{FF2B5EF4-FFF2-40B4-BE49-F238E27FC236}">
                <a16:creationId xmlns:a16="http://schemas.microsoft.com/office/drawing/2014/main" id="{0A7264F8-C0EB-42D4-A810-0CF6F866ECC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384295" y="4844408"/>
            <a:ext cx="1111004" cy="1111004"/>
          </a:xfrm>
          <a:prstGeom prst="rect">
            <a:avLst/>
          </a:prstGeom>
        </p:spPr>
      </p:pic>
      <p:pic>
        <p:nvPicPr>
          <p:cNvPr id="168" name="그림 167">
            <a:hlinkClick r:id="rId21"/>
            <a:extLst>
              <a:ext uri="{FF2B5EF4-FFF2-40B4-BE49-F238E27FC236}">
                <a16:creationId xmlns:a16="http://schemas.microsoft.com/office/drawing/2014/main" id="{8BC51839-FB56-4F3A-B3D5-6B4B58A1BCCA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631564" y="4844408"/>
            <a:ext cx="1111004" cy="1111004"/>
          </a:xfrm>
          <a:prstGeom prst="rect">
            <a:avLst/>
          </a:prstGeom>
        </p:spPr>
      </p:pic>
      <p:sp>
        <p:nvSpPr>
          <p:cNvPr id="169" name="타원 168">
            <a:extLst>
              <a:ext uri="{FF2B5EF4-FFF2-40B4-BE49-F238E27FC236}">
                <a16:creationId xmlns:a16="http://schemas.microsoft.com/office/drawing/2014/main" id="{67ABBF51-1FD8-422B-81BE-66CD8A074CFA}"/>
              </a:ext>
            </a:extLst>
          </p:cNvPr>
          <p:cNvSpPr>
            <a:spLocks noChangeAspect="1"/>
          </p:cNvSpPr>
          <p:nvPr/>
        </p:nvSpPr>
        <p:spPr>
          <a:xfrm>
            <a:off x="9431732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70" name="모서리가 둥근 직사각형 279">
            <a:extLst>
              <a:ext uri="{FF2B5EF4-FFF2-40B4-BE49-F238E27FC236}">
                <a16:creationId xmlns:a16="http://schemas.microsoft.com/office/drawing/2014/main" id="{92C73DE8-01DC-4086-A54D-8B5A21A8160B}"/>
              </a:ext>
            </a:extLst>
          </p:cNvPr>
          <p:cNvSpPr/>
          <p:nvPr/>
        </p:nvSpPr>
        <p:spPr>
          <a:xfrm>
            <a:off x="8442166" y="4707662"/>
            <a:ext cx="2267891" cy="162888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262">
            <a:extLst>
              <a:ext uri="{FF2B5EF4-FFF2-40B4-BE49-F238E27FC236}">
                <a16:creationId xmlns:a16="http://schemas.microsoft.com/office/drawing/2014/main" id="{C6D889EB-A012-4DF3-915F-34CF9698DF47}"/>
              </a:ext>
            </a:extLst>
          </p:cNvPr>
          <p:cNvSpPr/>
          <p:nvPr/>
        </p:nvSpPr>
        <p:spPr>
          <a:xfrm>
            <a:off x="9324731" y="4652185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2" name="내용 개체 틀 4">
            <a:extLst>
              <a:ext uri="{FF2B5EF4-FFF2-40B4-BE49-F238E27FC236}">
                <a16:creationId xmlns:a16="http://schemas.microsoft.com/office/drawing/2014/main" id="{AD6F37AD-7483-4A7A-93A8-856C746900AD}"/>
              </a:ext>
            </a:extLst>
          </p:cNvPr>
          <p:cNvSpPr txBox="1">
            <a:spLocks/>
          </p:cNvSpPr>
          <p:nvPr/>
        </p:nvSpPr>
        <p:spPr>
          <a:xfrm>
            <a:off x="853075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내용 개체 틀 4">
            <a:extLst>
              <a:ext uri="{FF2B5EF4-FFF2-40B4-BE49-F238E27FC236}">
                <a16:creationId xmlns:a16="http://schemas.microsoft.com/office/drawing/2014/main" id="{7F360AB8-A21C-4DDE-83C7-5A9F8B47A381}"/>
              </a:ext>
            </a:extLst>
          </p:cNvPr>
          <p:cNvSpPr txBox="1">
            <a:spLocks/>
          </p:cNvSpPr>
          <p:nvPr/>
        </p:nvSpPr>
        <p:spPr>
          <a:xfrm>
            <a:off x="977801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A96DA0CB-D745-4247-8B28-D353C15B4A13}"/>
              </a:ext>
            </a:extLst>
          </p:cNvPr>
          <p:cNvCxnSpPr>
            <a:cxnSpLocks/>
          </p:cNvCxnSpPr>
          <p:nvPr/>
        </p:nvCxnSpPr>
        <p:spPr>
          <a:xfrm>
            <a:off x="2885298" y="4573887"/>
            <a:ext cx="116035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모서리가 둥근 직사각형 50">
            <a:extLst>
              <a:ext uri="{FF2B5EF4-FFF2-40B4-BE49-F238E27FC236}">
                <a16:creationId xmlns:a16="http://schemas.microsoft.com/office/drawing/2014/main" id="{C478D880-C366-4C7D-97A6-798FE39EA0E7}"/>
              </a:ext>
            </a:extLst>
          </p:cNvPr>
          <p:cNvSpPr/>
          <p:nvPr/>
        </p:nvSpPr>
        <p:spPr>
          <a:xfrm>
            <a:off x="3229165" y="4483887"/>
            <a:ext cx="47262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2A9AF76F-E40A-499F-BA51-0B0947F557F8}"/>
              </a:ext>
            </a:extLst>
          </p:cNvPr>
          <p:cNvGrpSpPr/>
          <p:nvPr/>
        </p:nvGrpSpPr>
        <p:grpSpPr>
          <a:xfrm>
            <a:off x="4175658" y="5284997"/>
            <a:ext cx="180001" cy="180001"/>
            <a:chOff x="7544200" y="5288276"/>
            <a:chExt cx="180001" cy="180001"/>
          </a:xfrm>
        </p:grpSpPr>
        <p:sp>
          <p:nvSpPr>
            <p:cNvPr id="177" name="타원 176">
              <a:extLst>
                <a:ext uri="{FF2B5EF4-FFF2-40B4-BE49-F238E27FC236}">
                  <a16:creationId xmlns:a16="http://schemas.microsoft.com/office/drawing/2014/main" id="{16E4D0F8-DBA1-4FCF-92E9-F78278E86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94DD6AED-3D17-466B-ADD8-88FB7BC69C5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9" name="직선 연결선 178">
                <a:extLst>
                  <a:ext uri="{FF2B5EF4-FFF2-40B4-BE49-F238E27FC236}">
                    <a16:creationId xmlns:a16="http://schemas.microsoft.com/office/drawing/2014/main" id="{E5F775EF-707C-4C03-A371-058EBDDA4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직선 연결선 179">
                <a:extLst>
                  <a:ext uri="{FF2B5EF4-FFF2-40B4-BE49-F238E27FC236}">
                    <a16:creationId xmlns:a16="http://schemas.microsoft.com/office/drawing/2014/main" id="{32240C5B-D636-45E2-B298-F5C13A37C40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모서리가 둥근 직사각형 118">
            <a:extLst>
              <a:ext uri="{FF2B5EF4-FFF2-40B4-BE49-F238E27FC236}">
                <a16:creationId xmlns:a16="http://schemas.microsoft.com/office/drawing/2014/main" id="{C994786E-4A50-4024-8F0B-3E774CA8478B}"/>
              </a:ext>
            </a:extLst>
          </p:cNvPr>
          <p:cNvSpPr/>
          <p:nvPr/>
        </p:nvSpPr>
        <p:spPr>
          <a:xfrm>
            <a:off x="3271344" y="4652185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2341E53-0B56-4C45-800F-B5EF324807A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4" name="자유형: 도형 73">
            <a:hlinkClick r:id="rId23" action="ppaction://hlinksldjump"/>
            <a:extLst>
              <a:ext uri="{FF2B5EF4-FFF2-40B4-BE49-F238E27FC236}">
                <a16:creationId xmlns:a16="http://schemas.microsoft.com/office/drawing/2014/main" id="{8CB7F9BB-6E1B-4117-803C-88130575C0C9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4" action="ppaction://hlinksldjump"/>
            <a:extLst>
              <a:ext uri="{FF2B5EF4-FFF2-40B4-BE49-F238E27FC236}">
                <a16:creationId xmlns:a16="http://schemas.microsoft.com/office/drawing/2014/main" id="{8A96947C-C767-417E-BB65-36243A67B5AE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5" action="ppaction://hlinksldjump"/>
            <a:extLst>
              <a:ext uri="{FF2B5EF4-FFF2-40B4-BE49-F238E27FC236}">
                <a16:creationId xmlns:a16="http://schemas.microsoft.com/office/drawing/2014/main" id="{C0708BD2-9D08-485A-A023-C6BA14D51035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: 도형 76">
            <a:hlinkClick r:id="rId26" action="ppaction://hlinksldjump"/>
            <a:extLst>
              <a:ext uri="{FF2B5EF4-FFF2-40B4-BE49-F238E27FC236}">
                <a16:creationId xmlns:a16="http://schemas.microsoft.com/office/drawing/2014/main" id="{55CA9D9C-D298-40B5-9414-ACBD0EC56ED9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hlinkClick r:id="rId27" action="ppaction://hlinksldjump"/>
            <a:extLst>
              <a:ext uri="{FF2B5EF4-FFF2-40B4-BE49-F238E27FC236}">
                <a16:creationId xmlns:a16="http://schemas.microsoft.com/office/drawing/2014/main" id="{17BD3555-3BFB-44EF-8447-76EAACBB5F80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28" action="ppaction://hlinksldjump"/>
            <a:extLst>
              <a:ext uri="{FF2B5EF4-FFF2-40B4-BE49-F238E27FC236}">
                <a16:creationId xmlns:a16="http://schemas.microsoft.com/office/drawing/2014/main" id="{AF819507-B211-44CB-AFF7-1B7E0FCEBBF7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: 도형 86">
            <a:hlinkClick r:id="rId29" action="ppaction://hlinksldjump"/>
            <a:extLst>
              <a:ext uri="{FF2B5EF4-FFF2-40B4-BE49-F238E27FC236}">
                <a16:creationId xmlns:a16="http://schemas.microsoft.com/office/drawing/2014/main" id="{8C74C1F2-96AB-4BD7-8DBE-5E0EBCC0CD9F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hlinkClick r:id="rId30" action="ppaction://hlinksldjump"/>
            <a:extLst>
              <a:ext uri="{FF2B5EF4-FFF2-40B4-BE49-F238E27FC236}">
                <a16:creationId xmlns:a16="http://schemas.microsoft.com/office/drawing/2014/main" id="{CD36D7F9-0D69-4C19-B0B4-B714B24D901A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: 도형 88">
            <a:hlinkClick r:id="rId31" action="ppaction://hlinksldjump"/>
            <a:extLst>
              <a:ext uri="{FF2B5EF4-FFF2-40B4-BE49-F238E27FC236}">
                <a16:creationId xmlns:a16="http://schemas.microsoft.com/office/drawing/2014/main" id="{BB679B8B-F1F5-4660-ACA7-C4CD5FEE8397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0226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한쪽 모서리가 둥근 사각형 3">
            <a:extLst>
              <a:ext uri="{FF2B5EF4-FFF2-40B4-BE49-F238E27FC236}">
                <a16:creationId xmlns:a16="http://schemas.microsoft.com/office/drawing/2014/main" id="{1006081A-69E1-4663-8FB5-E5B68ACD310F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한쪽 모서리가 둥근 사각형 3">
            <a:extLst>
              <a:ext uri="{FF2B5EF4-FFF2-40B4-BE49-F238E27FC236}">
                <a16:creationId xmlns:a16="http://schemas.microsoft.com/office/drawing/2014/main" id="{B0563C8A-3F69-452A-AFD2-CC956C65924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6" name="자유형: 도형 95">
            <a:hlinkClick r:id="rId4" action="ppaction://hlinksldjump"/>
            <a:extLst>
              <a:ext uri="{FF2B5EF4-FFF2-40B4-BE49-F238E27FC236}">
                <a16:creationId xmlns:a16="http://schemas.microsoft.com/office/drawing/2014/main" id="{4A58DAC5-6FBE-4E10-AF5B-B6EB74A8C443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hlinkClick r:id="rId5" action="ppaction://hlinksldjump"/>
            <a:extLst>
              <a:ext uri="{FF2B5EF4-FFF2-40B4-BE49-F238E27FC236}">
                <a16:creationId xmlns:a16="http://schemas.microsoft.com/office/drawing/2014/main" id="{C4907C56-C185-4AC6-9A55-8C9FF4212CB9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직사각형 98">
            <a:hlinkClick r:id="rId6" action="ppaction://hlinksldjump"/>
            <a:extLst>
              <a:ext uri="{FF2B5EF4-FFF2-40B4-BE49-F238E27FC236}">
                <a16:creationId xmlns:a16="http://schemas.microsoft.com/office/drawing/2014/main" id="{B81D5752-15C0-4D92-9681-D955A93B08FB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: 도형 100">
            <a:hlinkClick r:id="rId7" action="ppaction://hlinksldjump"/>
            <a:extLst>
              <a:ext uri="{FF2B5EF4-FFF2-40B4-BE49-F238E27FC236}">
                <a16:creationId xmlns:a16="http://schemas.microsoft.com/office/drawing/2014/main" id="{A4CE76C8-9C1F-4C22-9F14-2D93F0EF47EB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A89BFC80-65F0-4CE7-8359-0893F5F7A8D9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8B9A0132-5E2B-4BF1-9EA9-55C1F30975F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5279E572-18E9-4FB7-96E3-E017EE6E042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양쪽 모서리가 둥근 사각형 52">
            <a:extLst>
              <a:ext uri="{FF2B5EF4-FFF2-40B4-BE49-F238E27FC236}">
                <a16:creationId xmlns:a16="http://schemas.microsoft.com/office/drawing/2014/main" id="{FF95CE4D-9AA7-43BF-8EDD-0CF52EC81AA3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양쪽 모서리가 둥근 사각형 53">
            <a:extLst>
              <a:ext uri="{FF2B5EF4-FFF2-40B4-BE49-F238E27FC236}">
                <a16:creationId xmlns:a16="http://schemas.microsoft.com/office/drawing/2014/main" id="{93E21FFC-BD1F-4BEF-9584-BD3EB7688EF6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그림 86">
            <a:hlinkClick r:id="rId9"/>
            <a:extLst>
              <a:ext uri="{FF2B5EF4-FFF2-40B4-BE49-F238E27FC236}">
                <a16:creationId xmlns:a16="http://schemas.microsoft.com/office/drawing/2014/main" id="{0FB8E826-B2A2-4FF0-B9CB-75982B5939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424" y="4823438"/>
            <a:ext cx="1111004" cy="1111004"/>
          </a:xfrm>
          <a:prstGeom prst="rect">
            <a:avLst/>
          </a:prstGeom>
        </p:spPr>
      </p:pic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22FD7F62-E52C-4511-BF23-B71B77598115}"/>
              </a:ext>
            </a:extLst>
          </p:cNvPr>
          <p:cNvCxnSpPr>
            <a:cxnSpLocks/>
          </p:cNvCxnSpPr>
          <p:nvPr/>
        </p:nvCxnSpPr>
        <p:spPr>
          <a:xfrm>
            <a:off x="633926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내용 개체 틀 4">
            <a:extLst>
              <a:ext uri="{FF2B5EF4-FFF2-40B4-BE49-F238E27FC236}">
                <a16:creationId xmlns:a16="http://schemas.microsoft.com/office/drawing/2014/main" id="{884BF644-D053-4407-9DDE-D30E01A53707}"/>
              </a:ext>
            </a:extLst>
          </p:cNvPr>
          <p:cNvSpPr txBox="1">
            <a:spLocks/>
          </p:cNvSpPr>
          <p:nvPr/>
        </p:nvSpPr>
        <p:spPr>
          <a:xfrm>
            <a:off x="674255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</a:p>
        </p:txBody>
      </p:sp>
      <p:sp>
        <p:nvSpPr>
          <p:cNvPr id="91" name="내용 개체 틀 4">
            <a:extLst>
              <a:ext uri="{FF2B5EF4-FFF2-40B4-BE49-F238E27FC236}">
                <a16:creationId xmlns:a16="http://schemas.microsoft.com/office/drawing/2014/main" id="{5A675256-0C92-4018-B909-D53632A03AA9}"/>
              </a:ext>
            </a:extLst>
          </p:cNvPr>
          <p:cNvSpPr txBox="1">
            <a:spLocks/>
          </p:cNvSpPr>
          <p:nvPr/>
        </p:nvSpPr>
        <p:spPr>
          <a:xfrm>
            <a:off x="167532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3" name="모서리가 둥근 직사각형 66">
            <a:extLst>
              <a:ext uri="{FF2B5EF4-FFF2-40B4-BE49-F238E27FC236}">
                <a16:creationId xmlns:a16="http://schemas.microsoft.com/office/drawing/2014/main" id="{6ADDE95F-DF2B-43EB-9B7D-32377907A297}"/>
              </a:ext>
            </a:extLst>
          </p:cNvPr>
          <p:cNvSpPr/>
          <p:nvPr/>
        </p:nvSpPr>
        <p:spPr>
          <a:xfrm>
            <a:off x="717098" y="4483887"/>
            <a:ext cx="9856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  <a:endParaRPr lang="ko-KR" altLang="en-US" sz="9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A5FD65C4-B377-4E18-A3D9-C29DCD0F5F2E}"/>
              </a:ext>
            </a:extLst>
          </p:cNvPr>
          <p:cNvGrpSpPr/>
          <p:nvPr/>
        </p:nvGrpSpPr>
        <p:grpSpPr>
          <a:xfrm>
            <a:off x="3150563" y="5288275"/>
            <a:ext cx="180001" cy="180001"/>
            <a:chOff x="7544200" y="5288276"/>
            <a:chExt cx="180001" cy="180001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927A7A0D-4A7A-457D-B5F4-BFB50EA5BD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0B8D51C9-CC15-4D1B-9746-66BC2DE5D95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1" name="직선 연결선 140">
                <a:extLst>
                  <a:ext uri="{FF2B5EF4-FFF2-40B4-BE49-F238E27FC236}">
                    <a16:creationId xmlns:a16="http://schemas.microsoft.com/office/drawing/2014/main" id="{3D45DBF2-9849-4801-9F3B-CA4B08827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직선 연결선 141">
                <a:extLst>
                  <a:ext uri="{FF2B5EF4-FFF2-40B4-BE49-F238E27FC236}">
                    <a16:creationId xmlns:a16="http://schemas.microsoft.com/office/drawing/2014/main" id="{BA601C79-2E01-4182-AE9A-5CD8CD43747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6943BF48-8FFB-41BF-A95A-75E943C60425}"/>
              </a:ext>
            </a:extLst>
          </p:cNvPr>
          <p:cNvCxnSpPr>
            <a:cxnSpLocks/>
          </p:cNvCxnSpPr>
          <p:nvPr/>
        </p:nvCxnSpPr>
        <p:spPr>
          <a:xfrm>
            <a:off x="3518130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모서리가 둥근 직사각형 245">
            <a:extLst>
              <a:ext uri="{FF2B5EF4-FFF2-40B4-BE49-F238E27FC236}">
                <a16:creationId xmlns:a16="http://schemas.microsoft.com/office/drawing/2014/main" id="{52A3D9AF-934D-442A-A2B6-0CEE72EE99A6}"/>
              </a:ext>
            </a:extLst>
          </p:cNvPr>
          <p:cNvSpPr/>
          <p:nvPr/>
        </p:nvSpPr>
        <p:spPr>
          <a:xfrm>
            <a:off x="3965333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46" name="그림 145">
            <a:hlinkClick r:id="rId11"/>
            <a:extLst>
              <a:ext uri="{FF2B5EF4-FFF2-40B4-BE49-F238E27FC236}">
                <a16:creationId xmlns:a16="http://schemas.microsoft.com/office/drawing/2014/main" id="{E266CFA8-1399-49E4-9A9D-49F76E6138C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3472939" y="4844408"/>
            <a:ext cx="1111004" cy="1111004"/>
          </a:xfrm>
          <a:prstGeom prst="rect">
            <a:avLst/>
          </a:prstGeom>
        </p:spPr>
      </p:pic>
      <p:pic>
        <p:nvPicPr>
          <p:cNvPr id="147" name="그림 146">
            <a:hlinkClick r:id="rId13"/>
            <a:extLst>
              <a:ext uri="{FF2B5EF4-FFF2-40B4-BE49-F238E27FC236}">
                <a16:creationId xmlns:a16="http://schemas.microsoft.com/office/drawing/2014/main" id="{1A8DD168-BFEE-49F1-A98A-E6874C00760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4720208" y="4844408"/>
            <a:ext cx="1111004" cy="1111004"/>
          </a:xfrm>
          <a:prstGeom prst="rect">
            <a:avLst/>
          </a:prstGeom>
        </p:spPr>
      </p:pic>
      <p:sp>
        <p:nvSpPr>
          <p:cNvPr id="148" name="타원 147">
            <a:extLst>
              <a:ext uri="{FF2B5EF4-FFF2-40B4-BE49-F238E27FC236}">
                <a16:creationId xmlns:a16="http://schemas.microsoft.com/office/drawing/2014/main" id="{34BA50AA-E4DC-4A93-B999-4A4A765DD69E}"/>
              </a:ext>
            </a:extLst>
          </p:cNvPr>
          <p:cNvSpPr>
            <a:spLocks noChangeAspect="1"/>
          </p:cNvSpPr>
          <p:nvPr/>
        </p:nvSpPr>
        <p:spPr>
          <a:xfrm>
            <a:off x="4520376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49" name="모서리가 둥근 직사각형 279">
            <a:extLst>
              <a:ext uri="{FF2B5EF4-FFF2-40B4-BE49-F238E27FC236}">
                <a16:creationId xmlns:a16="http://schemas.microsoft.com/office/drawing/2014/main" id="{BC385252-B7AB-4290-80D9-A016D1D25829}"/>
              </a:ext>
            </a:extLst>
          </p:cNvPr>
          <p:cNvSpPr/>
          <p:nvPr/>
        </p:nvSpPr>
        <p:spPr>
          <a:xfrm>
            <a:off x="3543489" y="4707663"/>
            <a:ext cx="2267891" cy="162888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262">
            <a:extLst>
              <a:ext uri="{FF2B5EF4-FFF2-40B4-BE49-F238E27FC236}">
                <a16:creationId xmlns:a16="http://schemas.microsoft.com/office/drawing/2014/main" id="{1C8E5654-88AD-4B51-A641-C16D70AC1303}"/>
              </a:ext>
            </a:extLst>
          </p:cNvPr>
          <p:cNvSpPr/>
          <p:nvPr/>
        </p:nvSpPr>
        <p:spPr>
          <a:xfrm>
            <a:off x="4426054" y="4649526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1" name="내용 개체 틀 4">
            <a:extLst>
              <a:ext uri="{FF2B5EF4-FFF2-40B4-BE49-F238E27FC236}">
                <a16:creationId xmlns:a16="http://schemas.microsoft.com/office/drawing/2014/main" id="{13FD183D-208E-4AB0-B0FE-B86035566D89}"/>
              </a:ext>
            </a:extLst>
          </p:cNvPr>
          <p:cNvSpPr txBox="1">
            <a:spLocks/>
          </p:cNvSpPr>
          <p:nvPr/>
        </p:nvSpPr>
        <p:spPr>
          <a:xfrm>
            <a:off x="361939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내용 개체 틀 4">
            <a:extLst>
              <a:ext uri="{FF2B5EF4-FFF2-40B4-BE49-F238E27FC236}">
                <a16:creationId xmlns:a16="http://schemas.microsoft.com/office/drawing/2014/main" id="{B8DF6CCE-B3D5-4D81-A043-E145B5F3950B}"/>
              </a:ext>
            </a:extLst>
          </p:cNvPr>
          <p:cNvSpPr txBox="1">
            <a:spLocks/>
          </p:cNvSpPr>
          <p:nvPr/>
        </p:nvSpPr>
        <p:spPr>
          <a:xfrm>
            <a:off x="4866663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" name="그림 152">
            <a:hlinkClick r:id="rId15"/>
            <a:extLst>
              <a:ext uri="{FF2B5EF4-FFF2-40B4-BE49-F238E27FC236}">
                <a16:creationId xmlns:a16="http://schemas.microsoft.com/office/drawing/2014/main" id="{18FB21DA-39D9-4FD0-933E-ADE544F4B23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9324" y="4823438"/>
            <a:ext cx="1111004" cy="1111004"/>
          </a:xfrm>
          <a:prstGeom prst="rect">
            <a:avLst/>
          </a:prstGeom>
        </p:spPr>
      </p:pic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FF4C478D-5649-471B-9634-9DFCCFBD5960}"/>
              </a:ext>
            </a:extLst>
          </p:cNvPr>
          <p:cNvCxnSpPr>
            <a:cxnSpLocks/>
          </p:cNvCxnSpPr>
          <p:nvPr/>
        </p:nvCxnSpPr>
        <p:spPr>
          <a:xfrm>
            <a:off x="7698826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내용 개체 틀 4">
            <a:extLst>
              <a:ext uri="{FF2B5EF4-FFF2-40B4-BE49-F238E27FC236}">
                <a16:creationId xmlns:a16="http://schemas.microsoft.com/office/drawing/2014/main" id="{B720AA42-862C-45E6-B333-E5042164A673}"/>
              </a:ext>
            </a:extLst>
          </p:cNvPr>
          <p:cNvSpPr txBox="1">
            <a:spLocks/>
          </p:cNvSpPr>
          <p:nvPr/>
        </p:nvSpPr>
        <p:spPr>
          <a:xfrm>
            <a:off x="7739155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56" name="모서리가 둥근 직사각형 49">
            <a:extLst>
              <a:ext uri="{FF2B5EF4-FFF2-40B4-BE49-F238E27FC236}">
                <a16:creationId xmlns:a16="http://schemas.microsoft.com/office/drawing/2014/main" id="{1B1C50E2-A707-4089-95C2-709AB87217CC}"/>
              </a:ext>
            </a:extLst>
          </p:cNvPr>
          <p:cNvSpPr/>
          <p:nvPr/>
        </p:nvSpPr>
        <p:spPr>
          <a:xfrm>
            <a:off x="7739155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6C57328-8693-41BE-AD31-7628EFE0CAC3}"/>
              </a:ext>
            </a:extLst>
          </p:cNvPr>
          <p:cNvGrpSpPr/>
          <p:nvPr/>
        </p:nvGrpSpPr>
        <p:grpSpPr>
          <a:xfrm>
            <a:off x="8944174" y="5288275"/>
            <a:ext cx="180001" cy="180001"/>
            <a:chOff x="7544200" y="5288276"/>
            <a:chExt cx="180001" cy="180001"/>
          </a:xfrm>
        </p:grpSpPr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51C28148-484B-4ABE-B624-3D8A0F696D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D6BC8DAE-3272-4666-8493-1F8E9C76691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F10794F3-93AC-41B2-BCD9-456096154C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C1890704-B9A8-4C1C-9115-8FFE0DE291D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609A88BD-E114-4DF9-B17D-859ADF92DF4E}"/>
              </a:ext>
            </a:extLst>
          </p:cNvPr>
          <p:cNvGrpSpPr/>
          <p:nvPr/>
        </p:nvGrpSpPr>
        <p:grpSpPr>
          <a:xfrm>
            <a:off x="7519545" y="5288275"/>
            <a:ext cx="180001" cy="180001"/>
            <a:chOff x="7544200" y="5288276"/>
            <a:chExt cx="180001" cy="180001"/>
          </a:xfrm>
        </p:grpSpPr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FA93F239-BC3B-4E7E-A133-F7D178B0D1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DE985146-EDF6-421A-B702-4C9BB9DA329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5" name="직선 연결선 164">
                <a:extLst>
                  <a:ext uri="{FF2B5EF4-FFF2-40B4-BE49-F238E27FC236}">
                    <a16:creationId xmlns:a16="http://schemas.microsoft.com/office/drawing/2014/main" id="{FC1EA1E2-FEFE-46E6-8425-69945B0B1C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직선 연결선 165">
                <a:extLst>
                  <a:ext uri="{FF2B5EF4-FFF2-40B4-BE49-F238E27FC236}">
                    <a16:creationId xmlns:a16="http://schemas.microsoft.com/office/drawing/2014/main" id="{AE60AF91-1E7F-4538-8AA1-47DBD2BF53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68" name="직선 연결선 167">
            <a:extLst>
              <a:ext uri="{FF2B5EF4-FFF2-40B4-BE49-F238E27FC236}">
                <a16:creationId xmlns:a16="http://schemas.microsoft.com/office/drawing/2014/main" id="{E16D942C-64F4-41D2-BBBD-1E1B06BC7876}"/>
              </a:ext>
            </a:extLst>
          </p:cNvPr>
          <p:cNvCxnSpPr>
            <a:cxnSpLocks/>
          </p:cNvCxnSpPr>
          <p:nvPr/>
        </p:nvCxnSpPr>
        <p:spPr>
          <a:xfrm>
            <a:off x="9283212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모서리가 둥근 직사각형 245">
            <a:extLst>
              <a:ext uri="{FF2B5EF4-FFF2-40B4-BE49-F238E27FC236}">
                <a16:creationId xmlns:a16="http://schemas.microsoft.com/office/drawing/2014/main" id="{BE9BC3E4-0A88-43E1-B81B-698DF8FCB778}"/>
              </a:ext>
            </a:extLst>
          </p:cNvPr>
          <p:cNvSpPr/>
          <p:nvPr/>
        </p:nvSpPr>
        <p:spPr>
          <a:xfrm>
            <a:off x="9730415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70" name="그림 169">
            <a:hlinkClick r:id="rId11"/>
            <a:extLst>
              <a:ext uri="{FF2B5EF4-FFF2-40B4-BE49-F238E27FC236}">
                <a16:creationId xmlns:a16="http://schemas.microsoft.com/office/drawing/2014/main" id="{FDEB48DC-4D14-4F1F-8A18-7278C7C42B7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9238021" y="4844408"/>
            <a:ext cx="1111004" cy="1111004"/>
          </a:xfrm>
          <a:prstGeom prst="rect">
            <a:avLst/>
          </a:prstGeom>
        </p:spPr>
      </p:pic>
      <p:pic>
        <p:nvPicPr>
          <p:cNvPr id="171" name="그림 170">
            <a:hlinkClick r:id="rId13"/>
            <a:extLst>
              <a:ext uri="{FF2B5EF4-FFF2-40B4-BE49-F238E27FC236}">
                <a16:creationId xmlns:a16="http://schemas.microsoft.com/office/drawing/2014/main" id="{6C05C6F1-C762-453C-8744-4926FE86D44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0485290" y="4844408"/>
            <a:ext cx="1111004" cy="1111004"/>
          </a:xfrm>
          <a:prstGeom prst="rect">
            <a:avLst/>
          </a:prstGeom>
        </p:spPr>
      </p:pic>
      <p:sp>
        <p:nvSpPr>
          <p:cNvPr id="172" name="타원 171">
            <a:extLst>
              <a:ext uri="{FF2B5EF4-FFF2-40B4-BE49-F238E27FC236}">
                <a16:creationId xmlns:a16="http://schemas.microsoft.com/office/drawing/2014/main" id="{1B1B44C8-D8B9-475F-83C2-4E7D9A006F8D}"/>
              </a:ext>
            </a:extLst>
          </p:cNvPr>
          <p:cNvSpPr>
            <a:spLocks noChangeAspect="1"/>
          </p:cNvSpPr>
          <p:nvPr/>
        </p:nvSpPr>
        <p:spPr>
          <a:xfrm>
            <a:off x="10285458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73" name="모서리가 둥근 직사각형 279">
            <a:extLst>
              <a:ext uri="{FF2B5EF4-FFF2-40B4-BE49-F238E27FC236}">
                <a16:creationId xmlns:a16="http://schemas.microsoft.com/office/drawing/2014/main" id="{76AC651F-3211-4874-ADD0-0E55D09D0993}"/>
              </a:ext>
            </a:extLst>
          </p:cNvPr>
          <p:cNvSpPr/>
          <p:nvPr/>
        </p:nvSpPr>
        <p:spPr>
          <a:xfrm>
            <a:off x="9308571" y="4707663"/>
            <a:ext cx="2267891" cy="162888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4" name="모서리가 둥근 직사각형 262">
            <a:extLst>
              <a:ext uri="{FF2B5EF4-FFF2-40B4-BE49-F238E27FC236}">
                <a16:creationId xmlns:a16="http://schemas.microsoft.com/office/drawing/2014/main" id="{01EC633A-EE4A-4B18-B952-467310DA6C90}"/>
              </a:ext>
            </a:extLst>
          </p:cNvPr>
          <p:cNvSpPr/>
          <p:nvPr/>
        </p:nvSpPr>
        <p:spPr>
          <a:xfrm>
            <a:off x="10191136" y="4649526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5" name="내용 개체 틀 4">
            <a:extLst>
              <a:ext uri="{FF2B5EF4-FFF2-40B4-BE49-F238E27FC236}">
                <a16:creationId xmlns:a16="http://schemas.microsoft.com/office/drawing/2014/main" id="{03FC3C64-E38B-4762-8B99-399135D465E9}"/>
              </a:ext>
            </a:extLst>
          </p:cNvPr>
          <p:cNvSpPr txBox="1">
            <a:spLocks/>
          </p:cNvSpPr>
          <p:nvPr/>
        </p:nvSpPr>
        <p:spPr>
          <a:xfrm>
            <a:off x="938447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내용 개체 틀 4">
            <a:extLst>
              <a:ext uri="{FF2B5EF4-FFF2-40B4-BE49-F238E27FC236}">
                <a16:creationId xmlns:a16="http://schemas.microsoft.com/office/drawing/2014/main" id="{FAAEB6B1-5425-4ECE-8E79-2AADBE6E0149}"/>
              </a:ext>
            </a:extLst>
          </p:cNvPr>
          <p:cNvSpPr txBox="1">
            <a:spLocks/>
          </p:cNvSpPr>
          <p:nvPr/>
        </p:nvSpPr>
        <p:spPr>
          <a:xfrm>
            <a:off x="1063174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7" name="직선 연결선 176">
            <a:extLst>
              <a:ext uri="{FF2B5EF4-FFF2-40B4-BE49-F238E27FC236}">
                <a16:creationId xmlns:a16="http://schemas.microsoft.com/office/drawing/2014/main" id="{8FDC91D0-8EA7-4ABE-9356-5B8E7B7318CD}"/>
              </a:ext>
            </a:extLst>
          </p:cNvPr>
          <p:cNvCxnSpPr>
            <a:cxnSpLocks/>
          </p:cNvCxnSpPr>
          <p:nvPr/>
        </p:nvCxnSpPr>
        <p:spPr>
          <a:xfrm>
            <a:off x="2003386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모서리가 둥근 직사각형 245">
            <a:extLst>
              <a:ext uri="{FF2B5EF4-FFF2-40B4-BE49-F238E27FC236}">
                <a16:creationId xmlns:a16="http://schemas.microsoft.com/office/drawing/2014/main" id="{E00CE24A-772E-43B8-AC40-9F3ADC090185}"/>
              </a:ext>
            </a:extLst>
          </p:cNvPr>
          <p:cNvSpPr/>
          <p:nvPr/>
        </p:nvSpPr>
        <p:spPr>
          <a:xfrm>
            <a:off x="2176169" y="4487166"/>
            <a:ext cx="8064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</p:txBody>
      </p:sp>
      <p:sp>
        <p:nvSpPr>
          <p:cNvPr id="179" name="내용 개체 틀 4">
            <a:extLst>
              <a:ext uri="{FF2B5EF4-FFF2-40B4-BE49-F238E27FC236}">
                <a16:creationId xmlns:a16="http://schemas.microsoft.com/office/drawing/2014/main" id="{2FF29407-19DD-4286-8C01-E0FB248595A5}"/>
              </a:ext>
            </a:extLst>
          </p:cNvPr>
          <p:cNvSpPr txBox="1">
            <a:spLocks/>
          </p:cNvSpPr>
          <p:nvPr/>
        </p:nvSpPr>
        <p:spPr>
          <a:xfrm>
            <a:off x="204242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pic>
        <p:nvPicPr>
          <p:cNvPr id="180" name="그림 179">
            <a:hlinkClick r:id="rId17"/>
            <a:extLst>
              <a:ext uri="{FF2B5EF4-FFF2-40B4-BE49-F238E27FC236}">
                <a16:creationId xmlns:a16="http://schemas.microsoft.com/office/drawing/2014/main" id="{F2696FD7-9845-4DA0-882B-CF247226C81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2022596" y="4816172"/>
            <a:ext cx="1111004" cy="1111004"/>
          </a:xfrm>
          <a:prstGeom prst="rect">
            <a:avLst/>
          </a:prstGeom>
        </p:spPr>
      </p:pic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337A00C3-77DA-477D-9556-1FE775FF67D3}"/>
              </a:ext>
            </a:extLst>
          </p:cNvPr>
          <p:cNvCxnSpPr>
            <a:cxnSpLocks/>
          </p:cNvCxnSpPr>
          <p:nvPr/>
        </p:nvCxnSpPr>
        <p:spPr>
          <a:xfrm>
            <a:off x="6302337" y="4567401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모서리가 둥근 직사각형 245">
            <a:extLst>
              <a:ext uri="{FF2B5EF4-FFF2-40B4-BE49-F238E27FC236}">
                <a16:creationId xmlns:a16="http://schemas.microsoft.com/office/drawing/2014/main" id="{8A406267-5C3A-4247-9270-E831487D174B}"/>
              </a:ext>
            </a:extLst>
          </p:cNvPr>
          <p:cNvSpPr/>
          <p:nvPr/>
        </p:nvSpPr>
        <p:spPr>
          <a:xfrm>
            <a:off x="6475120" y="4483155"/>
            <a:ext cx="8064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</p:txBody>
      </p:sp>
      <p:sp>
        <p:nvSpPr>
          <p:cNvPr id="183" name="내용 개체 틀 4">
            <a:extLst>
              <a:ext uri="{FF2B5EF4-FFF2-40B4-BE49-F238E27FC236}">
                <a16:creationId xmlns:a16="http://schemas.microsoft.com/office/drawing/2014/main" id="{891E80B1-5716-4EB5-928A-9FC072C8181D}"/>
              </a:ext>
            </a:extLst>
          </p:cNvPr>
          <p:cNvSpPr txBox="1">
            <a:spLocks/>
          </p:cNvSpPr>
          <p:nvPr/>
        </p:nvSpPr>
        <p:spPr>
          <a:xfrm>
            <a:off x="634137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pic>
        <p:nvPicPr>
          <p:cNvPr id="184" name="그림 183">
            <a:hlinkClick r:id="rId17"/>
            <a:extLst>
              <a:ext uri="{FF2B5EF4-FFF2-40B4-BE49-F238E27FC236}">
                <a16:creationId xmlns:a16="http://schemas.microsoft.com/office/drawing/2014/main" id="{F831D243-C8DF-4BE1-9F83-1C3C89B6D81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6321547" y="4816172"/>
            <a:ext cx="1111004" cy="1111004"/>
          </a:xfrm>
          <a:prstGeom prst="rect">
            <a:avLst/>
          </a:prstGeom>
        </p:spPr>
      </p:pic>
      <p:sp>
        <p:nvSpPr>
          <p:cNvPr id="190" name="TextBox 189">
            <a:extLst>
              <a:ext uri="{FF2B5EF4-FFF2-40B4-BE49-F238E27FC236}">
                <a16:creationId xmlns:a16="http://schemas.microsoft.com/office/drawing/2014/main" id="{3E9D6D1C-90CF-408E-A590-36EC2B4060E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5" name="자유형: 도형 74">
            <a:hlinkClick r:id="rId19" action="ppaction://hlinksldjump"/>
            <a:extLst>
              <a:ext uri="{FF2B5EF4-FFF2-40B4-BE49-F238E27FC236}">
                <a16:creationId xmlns:a16="http://schemas.microsoft.com/office/drawing/2014/main" id="{AECC8C08-FBB6-4CCD-B77B-7A1D1CF36BC5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>
            <a:hlinkClick r:id="rId20" action="ppaction://hlinksldjump"/>
            <a:extLst>
              <a:ext uri="{FF2B5EF4-FFF2-40B4-BE49-F238E27FC236}">
                <a16:creationId xmlns:a16="http://schemas.microsoft.com/office/drawing/2014/main" id="{2BCE6F29-8177-4C81-9480-8067C8BA39C3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: 도형 78">
            <a:hlinkClick r:id="rId21" action="ppaction://hlinksldjump"/>
            <a:extLst>
              <a:ext uri="{FF2B5EF4-FFF2-40B4-BE49-F238E27FC236}">
                <a16:creationId xmlns:a16="http://schemas.microsoft.com/office/drawing/2014/main" id="{985D3738-710A-45D0-A51F-8B1090C5311A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: 도형 79">
            <a:hlinkClick r:id="rId22" action="ppaction://hlinksldjump"/>
            <a:extLst>
              <a:ext uri="{FF2B5EF4-FFF2-40B4-BE49-F238E27FC236}">
                <a16:creationId xmlns:a16="http://schemas.microsoft.com/office/drawing/2014/main" id="{29226A0E-77F1-4EB3-ACEB-27E017B6A563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hlinkClick r:id="rId23" action="ppaction://hlinksldjump"/>
            <a:extLst>
              <a:ext uri="{FF2B5EF4-FFF2-40B4-BE49-F238E27FC236}">
                <a16:creationId xmlns:a16="http://schemas.microsoft.com/office/drawing/2014/main" id="{FA49ED88-5E1D-417E-A7AC-007CD4787195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: 도형 81">
            <a:hlinkClick r:id="rId24" action="ppaction://hlinksldjump"/>
            <a:extLst>
              <a:ext uri="{FF2B5EF4-FFF2-40B4-BE49-F238E27FC236}">
                <a16:creationId xmlns:a16="http://schemas.microsoft.com/office/drawing/2014/main" id="{83F55C7D-1F23-4E2A-AD50-ECE678DBC950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: 도형 82">
            <a:hlinkClick r:id="rId25" action="ppaction://hlinksldjump"/>
            <a:extLst>
              <a:ext uri="{FF2B5EF4-FFF2-40B4-BE49-F238E27FC236}">
                <a16:creationId xmlns:a16="http://schemas.microsoft.com/office/drawing/2014/main" id="{5503E07D-E73F-4482-8E4F-78175D7A0AF9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hlinkClick r:id="rId26" action="ppaction://hlinksldjump"/>
            <a:extLst>
              <a:ext uri="{FF2B5EF4-FFF2-40B4-BE49-F238E27FC236}">
                <a16:creationId xmlns:a16="http://schemas.microsoft.com/office/drawing/2014/main" id="{3A65C48B-36E9-47CF-9C8F-F714D8AC9FE3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: 도형 84">
            <a:hlinkClick r:id="rId27" action="ppaction://hlinksldjump"/>
            <a:extLst>
              <a:ext uri="{FF2B5EF4-FFF2-40B4-BE49-F238E27FC236}">
                <a16:creationId xmlns:a16="http://schemas.microsoft.com/office/drawing/2014/main" id="{1E9D0F72-14C4-4433-B1C1-88F7D875B8CE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27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양쪽 모서리가 둥근 사각형 51">
            <a:extLst>
              <a:ext uri="{FF2B5EF4-FFF2-40B4-BE49-F238E27FC236}">
                <a16:creationId xmlns:a16="http://schemas.microsoft.com/office/drawing/2014/main" id="{5570AE80-A408-453D-BE01-2C7FE777166D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양쪽 모서리가 둥근 사각형 52">
            <a:extLst>
              <a:ext uri="{FF2B5EF4-FFF2-40B4-BE49-F238E27FC236}">
                <a16:creationId xmlns:a16="http://schemas.microsoft.com/office/drawing/2014/main" id="{451A01C2-61BA-4495-A936-709D814626B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: 도형 73">
            <a:extLst>
              <a:ext uri="{FF2B5EF4-FFF2-40B4-BE49-F238E27FC236}">
                <a16:creationId xmlns:a16="http://schemas.microsoft.com/office/drawing/2014/main" id="{7C466F3C-67B3-464A-897F-9CF42F6CFEE1}"/>
              </a:ext>
            </a:extLst>
          </p:cNvPr>
          <p:cNvSpPr/>
          <p:nvPr/>
        </p:nvSpPr>
        <p:spPr>
          <a:xfrm>
            <a:off x="6340507" y="1520824"/>
            <a:ext cx="5443504" cy="2880000"/>
          </a:xfrm>
          <a:custGeom>
            <a:avLst/>
            <a:gdLst>
              <a:gd name="connsiteX0" fmla="*/ 0 w 2844000"/>
              <a:gd name="connsiteY0" fmla="*/ 0 h 2880000"/>
              <a:gd name="connsiteX1" fmla="*/ 2792621 w 2844000"/>
              <a:gd name="connsiteY1" fmla="*/ 0 h 2880000"/>
              <a:gd name="connsiteX2" fmla="*/ 2844000 w 2844000"/>
              <a:gd name="connsiteY2" fmla="*/ 51379 h 2880000"/>
              <a:gd name="connsiteX3" fmla="*/ 2844000 w 2844000"/>
              <a:gd name="connsiteY3" fmla="*/ 2880000 h 2880000"/>
              <a:gd name="connsiteX4" fmla="*/ 0 w 2844000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4000" h="2880000">
                <a:moveTo>
                  <a:pt x="0" y="0"/>
                </a:moveTo>
                <a:lnTo>
                  <a:pt x="2792621" y="0"/>
                </a:lnTo>
                <a:cubicBezTo>
                  <a:pt x="2820997" y="0"/>
                  <a:pt x="2844000" y="23003"/>
                  <a:pt x="2844000" y="51379"/>
                </a:cubicBezTo>
                <a:lnTo>
                  <a:pt x="2844000" y="2880000"/>
                </a:lnTo>
                <a:lnTo>
                  <a:pt x="0" y="288000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606C7AC-6994-4FE7-8FDD-A3C9D32D4D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917" y="1520824"/>
            <a:ext cx="5741471" cy="2880000"/>
          </a:xfrm>
          <a:prstGeom prst="rect">
            <a:avLst/>
          </a:prstGeom>
        </p:spPr>
      </p:pic>
      <p:sp>
        <p:nvSpPr>
          <p:cNvPr id="105" name="자유형: 도형 104">
            <a:hlinkClick r:id="rId4" action="ppaction://hlinksldjump"/>
            <a:extLst>
              <a:ext uri="{FF2B5EF4-FFF2-40B4-BE49-F238E27FC236}">
                <a16:creationId xmlns:a16="http://schemas.microsoft.com/office/drawing/2014/main" id="{BDA3857E-76E1-4596-8AEE-D87500C19C74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hlinkClick r:id="rId5" action="ppaction://hlinksldjump"/>
            <a:extLst>
              <a:ext uri="{FF2B5EF4-FFF2-40B4-BE49-F238E27FC236}">
                <a16:creationId xmlns:a16="http://schemas.microsoft.com/office/drawing/2014/main" id="{8929953F-1F8A-471D-B208-90AE470CACC9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직사각형 106">
            <a:hlinkClick r:id="rId6" action="ppaction://hlinksldjump"/>
            <a:extLst>
              <a:ext uri="{FF2B5EF4-FFF2-40B4-BE49-F238E27FC236}">
                <a16:creationId xmlns:a16="http://schemas.microsoft.com/office/drawing/2014/main" id="{75054EDE-FDD7-4B9A-959B-11200495C46C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자유형: 도형 107">
            <a:hlinkClick r:id="rId7" action="ppaction://hlinksldjump"/>
            <a:extLst>
              <a:ext uri="{FF2B5EF4-FFF2-40B4-BE49-F238E27FC236}">
                <a16:creationId xmlns:a16="http://schemas.microsoft.com/office/drawing/2014/main" id="{695511E9-D989-4C06-866A-3AD299F26374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235F803E-F477-4671-B4D5-DCD9DC95B361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9ABDD2F5-520C-4D71-B1C5-54A8A4C442F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9EE94889-E7DB-4BC9-A538-A16DB0AD9AA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2CD1C24B-FE85-43E5-BD30-BBEAFBE2FC0F}"/>
              </a:ext>
            </a:extLst>
          </p:cNvPr>
          <p:cNvGrpSpPr/>
          <p:nvPr/>
        </p:nvGrpSpPr>
        <p:grpSpPr>
          <a:xfrm>
            <a:off x="5343204" y="5303770"/>
            <a:ext cx="180001" cy="180001"/>
            <a:chOff x="3156134" y="5308885"/>
            <a:chExt cx="180001" cy="180001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0BDD8B91-DF37-490F-9DC4-350EA6238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1C7AB1A7-1C65-4CD5-90FD-E18FA2B22061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E76B6893-6F2E-4F58-9FD9-7CA7428C79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3EAF8AE2-3358-4FD1-B3B4-1F08F9CFF0E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6F08AD8D-DDC3-4672-96DE-F9D4A6C18606}"/>
              </a:ext>
            </a:extLst>
          </p:cNvPr>
          <p:cNvGrpSpPr/>
          <p:nvPr/>
        </p:nvGrpSpPr>
        <p:grpSpPr>
          <a:xfrm>
            <a:off x="6801391" y="5311758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C7777B11-CF6A-4CB2-9968-A080E8C707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F40A71E0-170A-4137-9FBA-CEC8106E67D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32AC038F-B1A8-422E-B35C-29DDB9A51A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3AA5B15F-12F3-4FF7-BCD0-16D6C2CC2D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81F201D7-82E9-41EB-B0D9-2144C44033D9}"/>
              </a:ext>
            </a:extLst>
          </p:cNvPr>
          <p:cNvCxnSpPr>
            <a:cxnSpLocks/>
          </p:cNvCxnSpPr>
          <p:nvPr/>
        </p:nvCxnSpPr>
        <p:spPr>
          <a:xfrm>
            <a:off x="5779884" y="4566817"/>
            <a:ext cx="2299794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모서리가 둥근 직사각형 245">
            <a:extLst>
              <a:ext uri="{FF2B5EF4-FFF2-40B4-BE49-F238E27FC236}">
                <a16:creationId xmlns:a16="http://schemas.microsoft.com/office/drawing/2014/main" id="{033E1F85-6D3A-4E9C-8ED6-C26E840616A1}"/>
              </a:ext>
            </a:extLst>
          </p:cNvPr>
          <p:cNvSpPr/>
          <p:nvPr/>
        </p:nvSpPr>
        <p:spPr>
          <a:xfrm>
            <a:off x="6340507" y="4482571"/>
            <a:ext cx="117854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 Adaptor</a:t>
            </a:r>
          </a:p>
        </p:txBody>
      </p:sp>
      <p:sp>
        <p:nvSpPr>
          <p:cNvPr id="103" name="모서리가 둥근 직사각형 283">
            <a:extLst>
              <a:ext uri="{FF2B5EF4-FFF2-40B4-BE49-F238E27FC236}">
                <a16:creationId xmlns:a16="http://schemas.microsoft.com/office/drawing/2014/main" id="{5CC73497-B324-4365-B739-AD96CC37F2E6}"/>
              </a:ext>
            </a:extLst>
          </p:cNvPr>
          <p:cNvSpPr/>
          <p:nvPr/>
        </p:nvSpPr>
        <p:spPr>
          <a:xfrm>
            <a:off x="5779884" y="4707663"/>
            <a:ext cx="2304000" cy="16288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253">
            <a:extLst>
              <a:ext uri="{FF2B5EF4-FFF2-40B4-BE49-F238E27FC236}">
                <a16:creationId xmlns:a16="http://schemas.microsoft.com/office/drawing/2014/main" id="{AD80CA6A-BF4A-4858-91ED-35049C99041F}"/>
              </a:ext>
            </a:extLst>
          </p:cNvPr>
          <p:cNvSpPr/>
          <p:nvPr/>
        </p:nvSpPr>
        <p:spPr>
          <a:xfrm>
            <a:off x="6733884" y="4652988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9"/>
            <a:extLst>
              <a:ext uri="{FF2B5EF4-FFF2-40B4-BE49-F238E27FC236}">
                <a16:creationId xmlns:a16="http://schemas.microsoft.com/office/drawing/2014/main" id="{133E102B-3F37-4535-A9AD-C13A744AE6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8674" y="4846920"/>
            <a:ext cx="1111004" cy="1111004"/>
          </a:xfrm>
          <a:prstGeom prst="rect">
            <a:avLst/>
          </a:prstGeom>
        </p:spPr>
      </p:pic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718C1C5D-07E2-40F7-BE8D-003B015C7A2F}"/>
              </a:ext>
            </a:extLst>
          </p:cNvPr>
          <p:cNvSpPr txBox="1">
            <a:spLocks/>
          </p:cNvSpPr>
          <p:nvPr/>
        </p:nvSpPr>
        <p:spPr>
          <a:xfrm>
            <a:off x="7012614" y="6028996"/>
            <a:ext cx="102312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" name="그림 120">
            <a:hlinkClick r:id="rId11"/>
            <a:extLst>
              <a:ext uri="{FF2B5EF4-FFF2-40B4-BE49-F238E27FC236}">
                <a16:creationId xmlns:a16="http://schemas.microsoft.com/office/drawing/2014/main" id="{73BD6091-4345-4A20-ACFD-6472F7DF65F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75" t="-11175" r="-11175" b="-11175"/>
          <a:stretch/>
        </p:blipFill>
        <p:spPr>
          <a:xfrm>
            <a:off x="5787833" y="4844412"/>
            <a:ext cx="1116000" cy="1116000"/>
          </a:xfrm>
          <a:prstGeom prst="rect">
            <a:avLst/>
          </a:prstGeom>
        </p:spPr>
      </p:pic>
      <p:sp>
        <p:nvSpPr>
          <p:cNvPr id="122" name="내용 개체 틀 4">
            <a:extLst>
              <a:ext uri="{FF2B5EF4-FFF2-40B4-BE49-F238E27FC236}">
                <a16:creationId xmlns:a16="http://schemas.microsoft.com/office/drawing/2014/main" id="{2997FD41-CF83-4E12-9D65-0E6EB7D35267}"/>
              </a:ext>
            </a:extLst>
          </p:cNvPr>
          <p:cNvSpPr txBox="1">
            <a:spLocks/>
          </p:cNvSpPr>
          <p:nvPr/>
        </p:nvSpPr>
        <p:spPr>
          <a:xfrm>
            <a:off x="5909574" y="6028996"/>
            <a:ext cx="872519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spc="-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Adaptor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SBP-115PFA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그림 122">
            <a:hlinkClick r:id="rId13"/>
            <a:extLst>
              <a:ext uri="{FF2B5EF4-FFF2-40B4-BE49-F238E27FC236}">
                <a16:creationId xmlns:a16="http://schemas.microsoft.com/office/drawing/2014/main" id="{8B7A2DA0-2A23-41B4-BE7B-7291EAB1CC3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73" t="-10573" r="-10573" b="-10573"/>
          <a:stretch/>
        </p:blipFill>
        <p:spPr>
          <a:xfrm>
            <a:off x="2609165" y="4840114"/>
            <a:ext cx="1111004" cy="1111004"/>
          </a:xfrm>
          <a:prstGeom prst="rect">
            <a:avLst/>
          </a:prstGeom>
        </p:spPr>
      </p:pic>
      <p:sp>
        <p:nvSpPr>
          <p:cNvPr id="124" name="내용 개체 틀 4">
            <a:extLst>
              <a:ext uri="{FF2B5EF4-FFF2-40B4-BE49-F238E27FC236}">
                <a16:creationId xmlns:a16="http://schemas.microsoft.com/office/drawing/2014/main" id="{D4C71C00-1C04-46D9-B291-9FB76D33677C}"/>
              </a:ext>
            </a:extLst>
          </p:cNvPr>
          <p:cNvSpPr txBox="1">
            <a:spLocks/>
          </p:cNvSpPr>
          <p:nvPr/>
        </p:nvSpPr>
        <p:spPr>
          <a:xfrm>
            <a:off x="2628996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내용 개체 틀 4">
            <a:extLst>
              <a:ext uri="{FF2B5EF4-FFF2-40B4-BE49-F238E27FC236}">
                <a16:creationId xmlns:a16="http://schemas.microsoft.com/office/drawing/2014/main" id="{90CC029C-7F62-4202-BB61-64F4D987A626}"/>
              </a:ext>
            </a:extLst>
          </p:cNvPr>
          <p:cNvSpPr txBox="1">
            <a:spLocks/>
          </p:cNvSpPr>
          <p:nvPr/>
        </p:nvSpPr>
        <p:spPr>
          <a:xfrm>
            <a:off x="4078375" y="6188469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SBP-400WMW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987CDA7D-BF19-47B1-8017-BD00BC8BD46E}"/>
              </a:ext>
            </a:extLst>
          </p:cNvPr>
          <p:cNvCxnSpPr>
            <a:cxnSpLocks/>
          </p:cNvCxnSpPr>
          <p:nvPr/>
        </p:nvCxnSpPr>
        <p:spPr>
          <a:xfrm>
            <a:off x="2755722" y="4568595"/>
            <a:ext cx="23368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모서리가 둥근 직사각형 174">
            <a:extLst>
              <a:ext uri="{FF2B5EF4-FFF2-40B4-BE49-F238E27FC236}">
                <a16:creationId xmlns:a16="http://schemas.microsoft.com/office/drawing/2014/main" id="{ED10F5EE-98E0-483F-8152-4D62CA772B20}"/>
              </a:ext>
            </a:extLst>
          </p:cNvPr>
          <p:cNvSpPr/>
          <p:nvPr/>
        </p:nvSpPr>
        <p:spPr>
          <a:xfrm>
            <a:off x="3372480" y="4484301"/>
            <a:ext cx="1103284" cy="1685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15"/>
            <a:extLst>
              <a:ext uri="{FF2B5EF4-FFF2-40B4-BE49-F238E27FC236}">
                <a16:creationId xmlns:a16="http://schemas.microsoft.com/office/drawing/2014/main" id="{25E25080-4688-4360-B7CC-BD6758D8756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8544" y="4840114"/>
            <a:ext cx="1111004" cy="1111004"/>
          </a:xfrm>
          <a:prstGeom prst="rect">
            <a:avLst/>
          </a:prstGeom>
        </p:spPr>
      </p:pic>
      <p:sp>
        <p:nvSpPr>
          <p:cNvPr id="130" name="내용 개체 틀 4">
            <a:extLst>
              <a:ext uri="{FF2B5EF4-FFF2-40B4-BE49-F238E27FC236}">
                <a16:creationId xmlns:a16="http://schemas.microsoft.com/office/drawing/2014/main" id="{8B7D848A-AC58-4E27-888C-FEEF98A661BD}"/>
              </a:ext>
            </a:extLst>
          </p:cNvPr>
          <p:cNvSpPr txBox="1">
            <a:spLocks/>
          </p:cNvSpPr>
          <p:nvPr/>
        </p:nvSpPr>
        <p:spPr>
          <a:xfrm>
            <a:off x="3730668" y="5329853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F0665C12-BC4F-4144-9BB0-5808F50CC7E7}"/>
              </a:ext>
            </a:extLst>
          </p:cNvPr>
          <p:cNvCxnSpPr>
            <a:cxnSpLocks/>
          </p:cNvCxnSpPr>
          <p:nvPr/>
        </p:nvCxnSpPr>
        <p:spPr>
          <a:xfrm>
            <a:off x="1163687" y="4567401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모서리가 둥근 직사각형 245">
            <a:extLst>
              <a:ext uri="{FF2B5EF4-FFF2-40B4-BE49-F238E27FC236}">
                <a16:creationId xmlns:a16="http://schemas.microsoft.com/office/drawing/2014/main" id="{CB5ED10C-4501-4F7F-9C19-2B865948B98B}"/>
              </a:ext>
            </a:extLst>
          </p:cNvPr>
          <p:cNvSpPr/>
          <p:nvPr/>
        </p:nvSpPr>
        <p:spPr>
          <a:xfrm>
            <a:off x="1336470" y="4483155"/>
            <a:ext cx="8064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</p:txBody>
      </p:sp>
      <p:sp>
        <p:nvSpPr>
          <p:cNvPr id="133" name="내용 개체 틀 4">
            <a:extLst>
              <a:ext uri="{FF2B5EF4-FFF2-40B4-BE49-F238E27FC236}">
                <a16:creationId xmlns:a16="http://schemas.microsoft.com/office/drawing/2014/main" id="{318A31EB-4114-467F-AFED-03828EBD2E06}"/>
              </a:ext>
            </a:extLst>
          </p:cNvPr>
          <p:cNvSpPr txBox="1">
            <a:spLocks/>
          </p:cNvSpPr>
          <p:nvPr/>
        </p:nvSpPr>
        <p:spPr>
          <a:xfrm>
            <a:off x="12027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05419C6B-8EAA-4C9F-8365-DD870FBB56EE}"/>
              </a:ext>
            </a:extLst>
          </p:cNvPr>
          <p:cNvGrpSpPr/>
          <p:nvPr/>
        </p:nvGrpSpPr>
        <p:grpSpPr>
          <a:xfrm>
            <a:off x="2346363" y="5288276"/>
            <a:ext cx="180001" cy="180001"/>
            <a:chOff x="7544200" y="5288276"/>
            <a:chExt cx="180001" cy="180001"/>
          </a:xfrm>
        </p:grpSpPr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2270BE88-1D44-427B-8AFA-D2FC92DB25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89DEA7CA-69DC-496D-836E-582F17BB877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0B2649EA-E409-4186-833E-C74DBE97D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6AB7584F-39CD-4C82-8A62-FCF4842BD37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9" name="그림 138">
            <a:hlinkClick r:id="rId17"/>
            <a:extLst>
              <a:ext uri="{FF2B5EF4-FFF2-40B4-BE49-F238E27FC236}">
                <a16:creationId xmlns:a16="http://schemas.microsoft.com/office/drawing/2014/main" id="{79CEBED2-E85E-46E8-A3BA-D57C0CC96D8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1182897" y="4816172"/>
            <a:ext cx="1111004" cy="1111004"/>
          </a:xfrm>
          <a:prstGeom prst="rect">
            <a:avLst/>
          </a:prstGeom>
        </p:spPr>
      </p:pic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FEECF016-0ACD-4097-9B43-976DF398ED6B}"/>
              </a:ext>
            </a:extLst>
          </p:cNvPr>
          <p:cNvCxnSpPr>
            <a:cxnSpLocks/>
          </p:cNvCxnSpPr>
          <p:nvPr/>
        </p:nvCxnSpPr>
        <p:spPr>
          <a:xfrm>
            <a:off x="8702873" y="4568316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모서리가 둥근 직사각형 245">
            <a:extLst>
              <a:ext uri="{FF2B5EF4-FFF2-40B4-BE49-F238E27FC236}">
                <a16:creationId xmlns:a16="http://schemas.microsoft.com/office/drawing/2014/main" id="{A2561453-07EE-4951-A739-F0A350859DD5}"/>
              </a:ext>
            </a:extLst>
          </p:cNvPr>
          <p:cNvSpPr/>
          <p:nvPr/>
        </p:nvSpPr>
        <p:spPr>
          <a:xfrm>
            <a:off x="9150076" y="4484070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43" name="그림 142">
            <a:hlinkClick r:id="rId19"/>
            <a:extLst>
              <a:ext uri="{FF2B5EF4-FFF2-40B4-BE49-F238E27FC236}">
                <a16:creationId xmlns:a16="http://schemas.microsoft.com/office/drawing/2014/main" id="{894339EA-4832-4A24-8E29-7B6BD6E1EE0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657682" y="4869572"/>
            <a:ext cx="1111004" cy="1111004"/>
          </a:xfrm>
          <a:prstGeom prst="rect">
            <a:avLst/>
          </a:prstGeom>
        </p:spPr>
      </p:pic>
      <p:pic>
        <p:nvPicPr>
          <p:cNvPr id="144" name="그림 143">
            <a:hlinkClick r:id="rId21"/>
            <a:extLst>
              <a:ext uri="{FF2B5EF4-FFF2-40B4-BE49-F238E27FC236}">
                <a16:creationId xmlns:a16="http://schemas.microsoft.com/office/drawing/2014/main" id="{9684821A-DE49-46DB-8BDB-1269F0C7F4F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904951" y="4869572"/>
            <a:ext cx="1111004" cy="1111004"/>
          </a:xfrm>
          <a:prstGeom prst="rect">
            <a:avLst/>
          </a:prstGeom>
        </p:spPr>
      </p:pic>
      <p:sp>
        <p:nvSpPr>
          <p:cNvPr id="145" name="타원 144">
            <a:extLst>
              <a:ext uri="{FF2B5EF4-FFF2-40B4-BE49-F238E27FC236}">
                <a16:creationId xmlns:a16="http://schemas.microsoft.com/office/drawing/2014/main" id="{5CD6AB86-1BB5-423C-BB17-EACF7F25179E}"/>
              </a:ext>
            </a:extLst>
          </p:cNvPr>
          <p:cNvSpPr>
            <a:spLocks noChangeAspect="1"/>
          </p:cNvSpPr>
          <p:nvPr/>
        </p:nvSpPr>
        <p:spPr>
          <a:xfrm>
            <a:off x="9705119" y="5334411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46" name="모서리가 둥근 직사각형 279">
            <a:extLst>
              <a:ext uri="{FF2B5EF4-FFF2-40B4-BE49-F238E27FC236}">
                <a16:creationId xmlns:a16="http://schemas.microsoft.com/office/drawing/2014/main" id="{8EF43B99-EDF4-4644-A447-95C2F9731553}"/>
              </a:ext>
            </a:extLst>
          </p:cNvPr>
          <p:cNvSpPr/>
          <p:nvPr/>
        </p:nvSpPr>
        <p:spPr>
          <a:xfrm>
            <a:off x="8728232" y="4707663"/>
            <a:ext cx="2267891" cy="162888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262">
            <a:extLst>
              <a:ext uri="{FF2B5EF4-FFF2-40B4-BE49-F238E27FC236}">
                <a16:creationId xmlns:a16="http://schemas.microsoft.com/office/drawing/2014/main" id="{8DF983C1-80EF-42F1-B263-A727DFB58CCC}"/>
              </a:ext>
            </a:extLst>
          </p:cNvPr>
          <p:cNvSpPr/>
          <p:nvPr/>
        </p:nvSpPr>
        <p:spPr>
          <a:xfrm>
            <a:off x="9610797" y="4649526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8" name="내용 개체 틀 4">
            <a:extLst>
              <a:ext uri="{FF2B5EF4-FFF2-40B4-BE49-F238E27FC236}">
                <a16:creationId xmlns:a16="http://schemas.microsoft.com/office/drawing/2014/main" id="{0233E3F6-FC50-4AD6-9CC7-183BD7FDB8BE}"/>
              </a:ext>
            </a:extLst>
          </p:cNvPr>
          <p:cNvSpPr txBox="1">
            <a:spLocks/>
          </p:cNvSpPr>
          <p:nvPr/>
        </p:nvSpPr>
        <p:spPr>
          <a:xfrm>
            <a:off x="8804137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내용 개체 틀 4">
            <a:extLst>
              <a:ext uri="{FF2B5EF4-FFF2-40B4-BE49-F238E27FC236}">
                <a16:creationId xmlns:a16="http://schemas.microsoft.com/office/drawing/2014/main" id="{F86F7A0E-17DE-4616-9D74-947381C538EC}"/>
              </a:ext>
            </a:extLst>
          </p:cNvPr>
          <p:cNvSpPr txBox="1">
            <a:spLocks/>
          </p:cNvSpPr>
          <p:nvPr/>
        </p:nvSpPr>
        <p:spPr>
          <a:xfrm>
            <a:off x="1005140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A0DA6347-F49E-4BA4-BF27-10F50382CDFA}"/>
              </a:ext>
            </a:extLst>
          </p:cNvPr>
          <p:cNvGrpSpPr/>
          <p:nvPr/>
        </p:nvGrpSpPr>
        <p:grpSpPr>
          <a:xfrm>
            <a:off x="8316057" y="5303770"/>
            <a:ext cx="180001" cy="180001"/>
            <a:chOff x="3156134" y="5308885"/>
            <a:chExt cx="180001" cy="180001"/>
          </a:xfrm>
        </p:grpSpPr>
        <p:sp>
          <p:nvSpPr>
            <p:cNvPr id="151" name="타원 150">
              <a:extLst>
                <a:ext uri="{FF2B5EF4-FFF2-40B4-BE49-F238E27FC236}">
                  <a16:creationId xmlns:a16="http://schemas.microsoft.com/office/drawing/2014/main" id="{D63622E1-45C4-41D4-A56F-3FFB00B1AD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6134" y="5308885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AB204AFF-741A-43D5-B85F-E11FCF3E5918}"/>
                </a:ext>
              </a:extLst>
            </p:cNvPr>
            <p:cNvGrpSpPr/>
            <p:nvPr/>
          </p:nvGrpSpPr>
          <p:grpSpPr>
            <a:xfrm>
              <a:off x="3187285" y="5340036"/>
              <a:ext cx="117698" cy="117698"/>
              <a:chOff x="5358902" y="3955055"/>
              <a:chExt cx="822325" cy="822325"/>
            </a:xfrm>
          </p:grpSpPr>
          <p:cxnSp>
            <p:nvCxnSpPr>
              <p:cNvPr id="153" name="직선 연결선 152">
                <a:extLst>
                  <a:ext uri="{FF2B5EF4-FFF2-40B4-BE49-F238E27FC236}">
                    <a16:creationId xmlns:a16="http://schemas.microsoft.com/office/drawing/2014/main" id="{1729AE76-47FB-4755-B25E-AAC2B928A0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직선 연결선 153">
                <a:extLst>
                  <a:ext uri="{FF2B5EF4-FFF2-40B4-BE49-F238E27FC236}">
                    <a16:creationId xmlns:a16="http://schemas.microsoft.com/office/drawing/2014/main" id="{2CCF1CDD-3A4B-4185-8BF0-047A269877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5237B86C-9D99-42BA-970C-0AE3DC2784E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3" name="자유형: 도형 72">
            <a:hlinkClick r:id="rId23" action="ppaction://hlinksldjump"/>
            <a:extLst>
              <a:ext uri="{FF2B5EF4-FFF2-40B4-BE49-F238E27FC236}">
                <a16:creationId xmlns:a16="http://schemas.microsoft.com/office/drawing/2014/main" id="{6543F642-4D19-42C8-A872-E48F509C6F69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4" action="ppaction://hlinksldjump"/>
            <a:extLst>
              <a:ext uri="{FF2B5EF4-FFF2-40B4-BE49-F238E27FC236}">
                <a16:creationId xmlns:a16="http://schemas.microsoft.com/office/drawing/2014/main" id="{ED589DA1-F734-4748-8623-14A316573B4C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5" action="ppaction://hlinksldjump"/>
            <a:extLst>
              <a:ext uri="{FF2B5EF4-FFF2-40B4-BE49-F238E27FC236}">
                <a16:creationId xmlns:a16="http://schemas.microsoft.com/office/drawing/2014/main" id="{2D235CFF-53CD-45A2-B455-E7BB9E3715C5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: 도형 76">
            <a:hlinkClick r:id="rId26" action="ppaction://hlinksldjump"/>
            <a:extLst>
              <a:ext uri="{FF2B5EF4-FFF2-40B4-BE49-F238E27FC236}">
                <a16:creationId xmlns:a16="http://schemas.microsoft.com/office/drawing/2014/main" id="{E3628871-6FF4-4594-8428-15F8AA6B9F74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>
            <a:hlinkClick r:id="rId27" action="ppaction://hlinksldjump"/>
            <a:extLst>
              <a:ext uri="{FF2B5EF4-FFF2-40B4-BE49-F238E27FC236}">
                <a16:creationId xmlns:a16="http://schemas.microsoft.com/office/drawing/2014/main" id="{4DFA03B1-80B6-4E71-91B7-8FB4147A01A7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: 도형 78">
            <a:hlinkClick r:id="rId28" action="ppaction://hlinksldjump"/>
            <a:extLst>
              <a:ext uri="{FF2B5EF4-FFF2-40B4-BE49-F238E27FC236}">
                <a16:creationId xmlns:a16="http://schemas.microsoft.com/office/drawing/2014/main" id="{BF6B53A2-AE65-4681-8E7B-D60F3328388E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: 도형 79">
            <a:hlinkClick r:id="rId29" action="ppaction://hlinksldjump"/>
            <a:extLst>
              <a:ext uri="{FF2B5EF4-FFF2-40B4-BE49-F238E27FC236}">
                <a16:creationId xmlns:a16="http://schemas.microsoft.com/office/drawing/2014/main" id="{B0361D9F-DEFC-4B00-B6DB-156F206D76E7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hlinkClick r:id="rId30" action="ppaction://hlinksldjump"/>
            <a:extLst>
              <a:ext uri="{FF2B5EF4-FFF2-40B4-BE49-F238E27FC236}">
                <a16:creationId xmlns:a16="http://schemas.microsoft.com/office/drawing/2014/main" id="{33EE63E1-7CC7-42D6-86D1-91C30788B4B5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: 도형 81">
            <a:hlinkClick r:id="rId31" action="ppaction://hlinksldjump"/>
            <a:extLst>
              <a:ext uri="{FF2B5EF4-FFF2-40B4-BE49-F238E27FC236}">
                <a16:creationId xmlns:a16="http://schemas.microsoft.com/office/drawing/2014/main" id="{4072E293-A780-494E-BADD-B6D2E4A8A9F2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691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6216316" y="1515856"/>
            <a:ext cx="5567696" cy="2880000"/>
          </a:xfrm>
          <a:prstGeom prst="round1Rect">
            <a:avLst>
              <a:gd name="adj" fmla="val 1962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8D22B13-6F23-4E5B-BDCF-437E1499D3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9" y="1520824"/>
            <a:ext cx="5700427" cy="2880000"/>
          </a:xfrm>
          <a:prstGeom prst="rect">
            <a:avLst/>
          </a:prstGeom>
        </p:spPr>
      </p:pic>
      <p:sp>
        <p:nvSpPr>
          <p:cNvPr id="96" name="자유형: 도형 95">
            <a:hlinkClick r:id="rId4" action="ppaction://hlinksldjump"/>
            <a:extLst>
              <a:ext uri="{FF2B5EF4-FFF2-40B4-BE49-F238E27FC236}">
                <a16:creationId xmlns:a16="http://schemas.microsoft.com/office/drawing/2014/main" id="{7DD45833-29EC-45F9-A084-52E3889C1A20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직사각형 96">
            <a:hlinkClick r:id="rId5" action="ppaction://hlinksldjump"/>
            <a:extLst>
              <a:ext uri="{FF2B5EF4-FFF2-40B4-BE49-F238E27FC236}">
                <a16:creationId xmlns:a16="http://schemas.microsoft.com/office/drawing/2014/main" id="{7051962A-64A1-47A0-9C83-41EE61D602D6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hlinkClick r:id="rId6" action="ppaction://hlinksldjump"/>
            <a:extLst>
              <a:ext uri="{FF2B5EF4-FFF2-40B4-BE49-F238E27FC236}">
                <a16:creationId xmlns:a16="http://schemas.microsoft.com/office/drawing/2014/main" id="{03A47C43-B67A-41AE-8FA1-311E7D648057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: 도형 98">
            <a:hlinkClick r:id="rId7" action="ppaction://hlinksldjump"/>
            <a:extLst>
              <a:ext uri="{FF2B5EF4-FFF2-40B4-BE49-F238E27FC236}">
                <a16:creationId xmlns:a16="http://schemas.microsoft.com/office/drawing/2014/main" id="{1F260488-2E89-4040-B334-785E615519EA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9857100D-2889-4C31-AE1D-1750FE6043C4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76E173E9-3C82-41E9-BE10-0224AC34E32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8E76871E-2B3C-4B96-A20F-1D4AB6DB2FE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C02235DF-172F-43CE-A9B1-A852E79A7397}"/>
              </a:ext>
            </a:extLst>
          </p:cNvPr>
          <p:cNvGrpSpPr/>
          <p:nvPr/>
        </p:nvGrpSpPr>
        <p:grpSpPr>
          <a:xfrm>
            <a:off x="6880367" y="4487166"/>
            <a:ext cx="1152000" cy="1861311"/>
            <a:chOff x="7748306" y="4487166"/>
            <a:chExt cx="1152000" cy="1861311"/>
          </a:xfrm>
        </p:grpSpPr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CD678723-9DD8-41B0-9264-5C132CB9F163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모서리가 둥근 직사각형 245">
              <a:extLst>
                <a:ext uri="{FF2B5EF4-FFF2-40B4-BE49-F238E27FC236}">
                  <a16:creationId xmlns:a16="http://schemas.microsoft.com/office/drawing/2014/main" id="{CE99AD0B-A8E6-4208-A5B3-3185DDB221D9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85" name="내용 개체 틀 4">
              <a:extLst>
                <a:ext uri="{FF2B5EF4-FFF2-40B4-BE49-F238E27FC236}">
                  <a16:creationId xmlns:a16="http://schemas.microsoft.com/office/drawing/2014/main" id="{DF6A62AB-4080-4127-AB53-AD7E94BB203C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87" name="그림 86">
              <a:hlinkClick r:id="rId9"/>
              <a:extLst>
                <a:ext uri="{FF2B5EF4-FFF2-40B4-BE49-F238E27FC236}">
                  <a16:creationId xmlns:a16="http://schemas.microsoft.com/office/drawing/2014/main" id="{3D0392D5-8B05-48FB-B449-48F3F0DE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C93563E-C2BC-4763-857F-11717C7335D3}"/>
              </a:ext>
            </a:extLst>
          </p:cNvPr>
          <p:cNvGrpSpPr/>
          <p:nvPr/>
        </p:nvGrpSpPr>
        <p:grpSpPr>
          <a:xfrm>
            <a:off x="6673438" y="5284997"/>
            <a:ext cx="180001" cy="180001"/>
            <a:chOff x="7544200" y="5288276"/>
            <a:chExt cx="180001" cy="180001"/>
          </a:xfrm>
        </p:grpSpPr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B1A0E48D-7344-4CD2-93D0-52CFBA6B9E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A8F9D67E-B6C7-4C97-9B29-1B7C839AFE1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28768257-AC89-40AB-910A-DC17FF6B0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8CA7051F-06C6-4BB9-8625-2604184C05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C807F765-A750-4631-AD72-902EAA0AF1CD}"/>
              </a:ext>
            </a:extLst>
          </p:cNvPr>
          <p:cNvGrpSpPr/>
          <p:nvPr/>
        </p:nvGrpSpPr>
        <p:grpSpPr>
          <a:xfrm>
            <a:off x="8041638" y="5284997"/>
            <a:ext cx="180001" cy="180001"/>
            <a:chOff x="7544200" y="5288276"/>
            <a:chExt cx="180001" cy="180001"/>
          </a:xfrm>
        </p:grpSpPr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EE18188B-2EB7-49BF-8C52-C63BF56AC5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2BDA436F-D931-47BA-9F90-72391A2FAB6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F1296B6A-CF3A-494E-A4E0-B053C92C91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F0C5B2BC-D8F4-441C-A5A4-E80271324D6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3" name="그림 122">
            <a:hlinkClick r:id="rId11"/>
            <a:extLst>
              <a:ext uri="{FF2B5EF4-FFF2-40B4-BE49-F238E27FC236}">
                <a16:creationId xmlns:a16="http://schemas.microsoft.com/office/drawing/2014/main" id="{4EDEDBBB-9E29-4153-B793-85A6FDA3646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1480623" y="4815262"/>
            <a:ext cx="1116708" cy="1116708"/>
          </a:xfrm>
          <a:prstGeom prst="rect">
            <a:avLst/>
          </a:prstGeom>
        </p:spPr>
      </p:pic>
      <p:pic>
        <p:nvPicPr>
          <p:cNvPr id="124" name="그림 123">
            <a:hlinkClick r:id="rId13"/>
            <a:extLst>
              <a:ext uri="{FF2B5EF4-FFF2-40B4-BE49-F238E27FC236}">
                <a16:creationId xmlns:a16="http://schemas.microsoft.com/office/drawing/2014/main" id="{9065653F-C875-49AC-AEB5-FC15F84995C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604776" y="4816644"/>
            <a:ext cx="1116708" cy="1116706"/>
          </a:xfrm>
          <a:prstGeom prst="rect">
            <a:avLst/>
          </a:prstGeom>
        </p:spPr>
      </p:pic>
      <p:pic>
        <p:nvPicPr>
          <p:cNvPr id="126" name="그림 125">
            <a:hlinkClick r:id="rId15"/>
            <a:extLst>
              <a:ext uri="{FF2B5EF4-FFF2-40B4-BE49-F238E27FC236}">
                <a16:creationId xmlns:a16="http://schemas.microsoft.com/office/drawing/2014/main" id="{DFCA359C-619F-4B34-9E34-9C731B234A2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5878" y="4817651"/>
            <a:ext cx="1114693" cy="1114693"/>
          </a:xfrm>
          <a:prstGeom prst="rect">
            <a:avLst/>
          </a:prstGeom>
        </p:spPr>
      </p:pic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09FB71B-A720-47E0-AC71-61C9C9FCAA02}"/>
              </a:ext>
            </a:extLst>
          </p:cNvPr>
          <p:cNvSpPr txBox="1">
            <a:spLocks/>
          </p:cNvSpPr>
          <p:nvPr/>
        </p:nvSpPr>
        <p:spPr>
          <a:xfrm>
            <a:off x="440755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내용 개체 틀 4">
            <a:extLst>
              <a:ext uri="{FF2B5EF4-FFF2-40B4-BE49-F238E27FC236}">
                <a16:creationId xmlns:a16="http://schemas.microsoft.com/office/drawing/2014/main" id="{0FC1C53B-6279-4741-B706-C2AEB427ECED}"/>
              </a:ext>
            </a:extLst>
          </p:cNvPr>
          <p:cNvSpPr txBox="1">
            <a:spLocks/>
          </p:cNvSpPr>
          <p:nvPr/>
        </p:nvSpPr>
        <p:spPr>
          <a:xfrm>
            <a:off x="562698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FD4F4DD1-DD47-4B42-8F9F-1C23F6FF00A4}"/>
              </a:ext>
            </a:extLst>
          </p:cNvPr>
          <p:cNvCxnSpPr>
            <a:cxnSpLocks/>
          </p:cNvCxnSpPr>
          <p:nvPr/>
        </p:nvCxnSpPr>
        <p:spPr>
          <a:xfrm>
            <a:off x="4599035" y="4569654"/>
            <a:ext cx="184138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모서리가 둥근 직사각형 50">
            <a:extLst>
              <a:ext uri="{FF2B5EF4-FFF2-40B4-BE49-F238E27FC236}">
                <a16:creationId xmlns:a16="http://schemas.microsoft.com/office/drawing/2014/main" id="{2076FA0A-32B8-495D-A7D7-2FBE2555EB41}"/>
              </a:ext>
            </a:extLst>
          </p:cNvPr>
          <p:cNvSpPr/>
          <p:nvPr/>
        </p:nvSpPr>
        <p:spPr>
          <a:xfrm>
            <a:off x="5177875" y="4479654"/>
            <a:ext cx="68370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내용 개체 틀 4">
            <a:extLst>
              <a:ext uri="{FF2B5EF4-FFF2-40B4-BE49-F238E27FC236}">
                <a16:creationId xmlns:a16="http://schemas.microsoft.com/office/drawing/2014/main" id="{FEFB5777-20FA-4C03-8BAE-E64D8AAF9F99}"/>
              </a:ext>
            </a:extLst>
          </p:cNvPr>
          <p:cNvSpPr txBox="1">
            <a:spLocks/>
          </p:cNvSpPr>
          <p:nvPr/>
        </p:nvSpPr>
        <p:spPr>
          <a:xfrm>
            <a:off x="5417205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52" name="내용 개체 틀 4">
            <a:extLst>
              <a:ext uri="{FF2B5EF4-FFF2-40B4-BE49-F238E27FC236}">
                <a16:creationId xmlns:a16="http://schemas.microsoft.com/office/drawing/2014/main" id="{789EA726-52FA-4759-8059-5C642A37C50F}"/>
              </a:ext>
            </a:extLst>
          </p:cNvPr>
          <p:cNvSpPr txBox="1">
            <a:spLocks/>
          </p:cNvSpPr>
          <p:nvPr/>
        </p:nvSpPr>
        <p:spPr>
          <a:xfrm>
            <a:off x="3159086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" name="그림 152">
            <a:hlinkClick r:id="rId17"/>
            <a:extLst>
              <a:ext uri="{FF2B5EF4-FFF2-40B4-BE49-F238E27FC236}">
                <a16:creationId xmlns:a16="http://schemas.microsoft.com/office/drawing/2014/main" id="{51DEE2CF-38FF-499E-8A37-65D9A4B5AC9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2019" y="4914889"/>
            <a:ext cx="652228" cy="911750"/>
          </a:xfrm>
          <a:prstGeom prst="rect">
            <a:avLst/>
          </a:prstGeom>
        </p:spPr>
      </p:pic>
      <p:sp>
        <p:nvSpPr>
          <p:cNvPr id="154" name="내용 개체 틀 4">
            <a:extLst>
              <a:ext uri="{FF2B5EF4-FFF2-40B4-BE49-F238E27FC236}">
                <a16:creationId xmlns:a16="http://schemas.microsoft.com/office/drawing/2014/main" id="{A895AA38-BA8F-46CD-A33D-E5B3527B85D8}"/>
              </a:ext>
            </a:extLst>
          </p:cNvPr>
          <p:cNvSpPr txBox="1">
            <a:spLocks/>
          </p:cNvSpPr>
          <p:nvPr/>
        </p:nvSpPr>
        <p:spPr>
          <a:xfrm>
            <a:off x="150330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99632D77-30EB-4515-B2D9-3B358855CF41}"/>
              </a:ext>
            </a:extLst>
          </p:cNvPr>
          <p:cNvCxnSpPr>
            <a:cxnSpLocks/>
          </p:cNvCxnSpPr>
          <p:nvPr/>
        </p:nvCxnSpPr>
        <p:spPr>
          <a:xfrm>
            <a:off x="1432703" y="4569654"/>
            <a:ext cx="1212548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모서리가 둥근 직사각형 85">
            <a:extLst>
              <a:ext uri="{FF2B5EF4-FFF2-40B4-BE49-F238E27FC236}">
                <a16:creationId xmlns:a16="http://schemas.microsoft.com/office/drawing/2014/main" id="{6B2ED7AA-83FB-4EAE-A0E4-239259634846}"/>
              </a:ext>
            </a:extLst>
          </p:cNvPr>
          <p:cNvSpPr/>
          <p:nvPr/>
        </p:nvSpPr>
        <p:spPr>
          <a:xfrm>
            <a:off x="1637613" y="4479654"/>
            <a:ext cx="802729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869B861-D9C4-4BE6-AF81-3AC235B9395C}"/>
              </a:ext>
            </a:extLst>
          </p:cNvPr>
          <p:cNvGrpSpPr/>
          <p:nvPr/>
        </p:nvGrpSpPr>
        <p:grpSpPr>
          <a:xfrm>
            <a:off x="2581700" y="5284997"/>
            <a:ext cx="180001" cy="180001"/>
            <a:chOff x="7544200" y="5288276"/>
            <a:chExt cx="180001" cy="180001"/>
          </a:xfrm>
        </p:grpSpPr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5A81A0D4-3C1B-4127-8545-B6E6971DFC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4FFBA937-F066-47C5-A097-BB66632E645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FBE3FFA6-D8C3-4AC1-B080-DBF6CEB99F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EF18594A-B675-4D98-AC8C-3E89A16A890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모서리가 둥근 직사각형 100">
            <a:extLst>
              <a:ext uri="{FF2B5EF4-FFF2-40B4-BE49-F238E27FC236}">
                <a16:creationId xmlns:a16="http://schemas.microsoft.com/office/drawing/2014/main" id="{3D769FA8-71A0-47A0-A819-667AAAB63587}"/>
              </a:ext>
            </a:extLst>
          </p:cNvPr>
          <p:cNvSpPr/>
          <p:nvPr/>
        </p:nvSpPr>
        <p:spPr>
          <a:xfrm>
            <a:off x="2991560" y="4707664"/>
            <a:ext cx="1152618" cy="16288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BA513D2C-A501-4F46-B9C8-04F6E30FF9D3}"/>
              </a:ext>
            </a:extLst>
          </p:cNvPr>
          <p:cNvCxnSpPr>
            <a:cxnSpLocks/>
          </p:cNvCxnSpPr>
          <p:nvPr/>
        </p:nvCxnSpPr>
        <p:spPr>
          <a:xfrm>
            <a:off x="8446211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모서리가 둥근 직사각형 245">
            <a:extLst>
              <a:ext uri="{FF2B5EF4-FFF2-40B4-BE49-F238E27FC236}">
                <a16:creationId xmlns:a16="http://schemas.microsoft.com/office/drawing/2014/main" id="{03322845-C96C-4ADC-B534-1B468A05FDC1}"/>
              </a:ext>
            </a:extLst>
          </p:cNvPr>
          <p:cNvSpPr/>
          <p:nvPr/>
        </p:nvSpPr>
        <p:spPr>
          <a:xfrm>
            <a:off x="8893414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68" name="그림 167">
            <a:hlinkClick r:id="rId19"/>
            <a:extLst>
              <a:ext uri="{FF2B5EF4-FFF2-40B4-BE49-F238E27FC236}">
                <a16:creationId xmlns:a16="http://schemas.microsoft.com/office/drawing/2014/main" id="{533918CA-8DF0-479E-AF14-C1474B06C5F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8401020" y="4844408"/>
            <a:ext cx="1111004" cy="1111004"/>
          </a:xfrm>
          <a:prstGeom prst="rect">
            <a:avLst/>
          </a:prstGeom>
        </p:spPr>
      </p:pic>
      <p:pic>
        <p:nvPicPr>
          <p:cNvPr id="169" name="그림 168">
            <a:hlinkClick r:id="rId21"/>
            <a:extLst>
              <a:ext uri="{FF2B5EF4-FFF2-40B4-BE49-F238E27FC236}">
                <a16:creationId xmlns:a16="http://schemas.microsoft.com/office/drawing/2014/main" id="{23AF5104-0F73-4DD5-8AAB-A343F40557F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648289" y="4844408"/>
            <a:ext cx="1111004" cy="1111004"/>
          </a:xfrm>
          <a:prstGeom prst="rect">
            <a:avLst/>
          </a:prstGeom>
        </p:spPr>
      </p:pic>
      <p:sp>
        <p:nvSpPr>
          <p:cNvPr id="170" name="타원 169">
            <a:extLst>
              <a:ext uri="{FF2B5EF4-FFF2-40B4-BE49-F238E27FC236}">
                <a16:creationId xmlns:a16="http://schemas.microsoft.com/office/drawing/2014/main" id="{DC7D461E-887C-4424-93E1-C56B35E14AE0}"/>
              </a:ext>
            </a:extLst>
          </p:cNvPr>
          <p:cNvSpPr>
            <a:spLocks noChangeAspect="1"/>
          </p:cNvSpPr>
          <p:nvPr/>
        </p:nvSpPr>
        <p:spPr>
          <a:xfrm>
            <a:off x="9448457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71" name="모서리가 둥근 직사각형 279">
            <a:extLst>
              <a:ext uri="{FF2B5EF4-FFF2-40B4-BE49-F238E27FC236}">
                <a16:creationId xmlns:a16="http://schemas.microsoft.com/office/drawing/2014/main" id="{F72A5F02-1AB7-48AC-9CB3-66092DECF464}"/>
              </a:ext>
            </a:extLst>
          </p:cNvPr>
          <p:cNvSpPr/>
          <p:nvPr/>
        </p:nvSpPr>
        <p:spPr>
          <a:xfrm>
            <a:off x="8471570" y="4707664"/>
            <a:ext cx="2267891" cy="16288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2" name="모서리가 둥근 직사각형 262">
            <a:extLst>
              <a:ext uri="{FF2B5EF4-FFF2-40B4-BE49-F238E27FC236}">
                <a16:creationId xmlns:a16="http://schemas.microsoft.com/office/drawing/2014/main" id="{BE21AC7B-3FF0-47AF-8075-3B9388232DCF}"/>
              </a:ext>
            </a:extLst>
          </p:cNvPr>
          <p:cNvSpPr/>
          <p:nvPr/>
        </p:nvSpPr>
        <p:spPr>
          <a:xfrm>
            <a:off x="9354135" y="4659654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3" name="내용 개체 틀 4">
            <a:extLst>
              <a:ext uri="{FF2B5EF4-FFF2-40B4-BE49-F238E27FC236}">
                <a16:creationId xmlns:a16="http://schemas.microsoft.com/office/drawing/2014/main" id="{35827464-EE58-4EA3-9964-67BAE5EC4039}"/>
              </a:ext>
            </a:extLst>
          </p:cNvPr>
          <p:cNvSpPr txBox="1">
            <a:spLocks/>
          </p:cNvSpPr>
          <p:nvPr/>
        </p:nvSpPr>
        <p:spPr>
          <a:xfrm>
            <a:off x="8547475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내용 개체 틀 4">
            <a:extLst>
              <a:ext uri="{FF2B5EF4-FFF2-40B4-BE49-F238E27FC236}">
                <a16:creationId xmlns:a16="http://schemas.microsoft.com/office/drawing/2014/main" id="{90A6E8E2-839D-456A-82B0-9BE83ADB9447}"/>
              </a:ext>
            </a:extLst>
          </p:cNvPr>
          <p:cNvSpPr txBox="1">
            <a:spLocks/>
          </p:cNvSpPr>
          <p:nvPr/>
        </p:nvSpPr>
        <p:spPr>
          <a:xfrm>
            <a:off x="979474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5" name="직선 연결선 174">
            <a:extLst>
              <a:ext uri="{FF2B5EF4-FFF2-40B4-BE49-F238E27FC236}">
                <a16:creationId xmlns:a16="http://schemas.microsoft.com/office/drawing/2014/main" id="{5DDA8DF9-C7E2-4AE7-AF15-6733235FBC99}"/>
              </a:ext>
            </a:extLst>
          </p:cNvPr>
          <p:cNvCxnSpPr>
            <a:cxnSpLocks/>
          </p:cNvCxnSpPr>
          <p:nvPr/>
        </p:nvCxnSpPr>
        <p:spPr>
          <a:xfrm>
            <a:off x="2991560" y="4569654"/>
            <a:ext cx="1152618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모서리가 둥근 직사각형 85">
            <a:extLst>
              <a:ext uri="{FF2B5EF4-FFF2-40B4-BE49-F238E27FC236}">
                <a16:creationId xmlns:a16="http://schemas.microsoft.com/office/drawing/2014/main" id="{6003EBFA-697A-4D0E-9C6A-57382657CA39}"/>
              </a:ext>
            </a:extLst>
          </p:cNvPr>
          <p:cNvSpPr/>
          <p:nvPr/>
        </p:nvSpPr>
        <p:spPr>
          <a:xfrm>
            <a:off x="3321419" y="4479654"/>
            <a:ext cx="49290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544D3333-172C-4B87-AF8C-095C8E280218}"/>
              </a:ext>
            </a:extLst>
          </p:cNvPr>
          <p:cNvGrpSpPr/>
          <p:nvPr/>
        </p:nvGrpSpPr>
        <p:grpSpPr>
          <a:xfrm>
            <a:off x="4282654" y="5284997"/>
            <a:ext cx="180001" cy="180001"/>
            <a:chOff x="7544200" y="5288276"/>
            <a:chExt cx="180001" cy="180001"/>
          </a:xfrm>
        </p:grpSpPr>
        <p:sp>
          <p:nvSpPr>
            <p:cNvPr id="178" name="타원 177">
              <a:extLst>
                <a:ext uri="{FF2B5EF4-FFF2-40B4-BE49-F238E27FC236}">
                  <a16:creationId xmlns:a16="http://schemas.microsoft.com/office/drawing/2014/main" id="{E6145F06-A1AA-4419-80F5-3757206230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E8D6B181-BBB5-4CD2-A2BA-2D73A2D98F6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80" name="직선 연결선 179">
                <a:extLst>
                  <a:ext uri="{FF2B5EF4-FFF2-40B4-BE49-F238E27FC236}">
                    <a16:creationId xmlns:a16="http://schemas.microsoft.com/office/drawing/2014/main" id="{66C92886-BBE4-42E4-A7AB-ABE50AAA27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직선 연결선 180">
                <a:extLst>
                  <a:ext uri="{FF2B5EF4-FFF2-40B4-BE49-F238E27FC236}">
                    <a16:creationId xmlns:a16="http://schemas.microsoft.com/office/drawing/2014/main" id="{5BEE0D07-CB9B-4C44-A096-35414EDFD9E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4" name="모서리가 둥근 직사각형 118">
            <a:extLst>
              <a:ext uri="{FF2B5EF4-FFF2-40B4-BE49-F238E27FC236}">
                <a16:creationId xmlns:a16="http://schemas.microsoft.com/office/drawing/2014/main" id="{BE4E94F8-FE00-4DDE-8CCA-3A691BB353B1}"/>
              </a:ext>
            </a:extLst>
          </p:cNvPr>
          <p:cNvSpPr/>
          <p:nvPr/>
        </p:nvSpPr>
        <p:spPr>
          <a:xfrm>
            <a:off x="3369869" y="4652988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0B1FDCB-0E3A-4262-BD68-988CA239654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74" name="자유형: 도형 73">
            <a:hlinkClick r:id="rId23" action="ppaction://hlinksldjump"/>
            <a:extLst>
              <a:ext uri="{FF2B5EF4-FFF2-40B4-BE49-F238E27FC236}">
                <a16:creationId xmlns:a16="http://schemas.microsoft.com/office/drawing/2014/main" id="{3A068668-F6E7-4012-872C-4A972B79FA35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hlinkClick r:id="rId24" action="ppaction://hlinksldjump"/>
            <a:extLst>
              <a:ext uri="{FF2B5EF4-FFF2-40B4-BE49-F238E27FC236}">
                <a16:creationId xmlns:a16="http://schemas.microsoft.com/office/drawing/2014/main" id="{A369A0BA-6EB6-4387-AD5B-9364171DED9C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: 도형 75">
            <a:hlinkClick r:id="rId25" action="ppaction://hlinksldjump"/>
            <a:extLst>
              <a:ext uri="{FF2B5EF4-FFF2-40B4-BE49-F238E27FC236}">
                <a16:creationId xmlns:a16="http://schemas.microsoft.com/office/drawing/2014/main" id="{1E122379-4E98-4270-8885-51A36F6EAAF3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: 도형 77">
            <a:hlinkClick r:id="rId26" action="ppaction://hlinksldjump"/>
            <a:extLst>
              <a:ext uri="{FF2B5EF4-FFF2-40B4-BE49-F238E27FC236}">
                <a16:creationId xmlns:a16="http://schemas.microsoft.com/office/drawing/2014/main" id="{34994252-4DBC-4527-A21F-19F41B618F12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hlinkClick r:id="rId27" action="ppaction://hlinksldjump"/>
            <a:extLst>
              <a:ext uri="{FF2B5EF4-FFF2-40B4-BE49-F238E27FC236}">
                <a16:creationId xmlns:a16="http://schemas.microsoft.com/office/drawing/2014/main" id="{A71BD1E5-7BB1-4786-95E4-2E79579971A4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: 도형 83">
            <a:hlinkClick r:id="rId28" action="ppaction://hlinksldjump"/>
            <a:extLst>
              <a:ext uri="{FF2B5EF4-FFF2-40B4-BE49-F238E27FC236}">
                <a16:creationId xmlns:a16="http://schemas.microsoft.com/office/drawing/2014/main" id="{A0712D07-BEFE-474D-937F-7B8F58432C2A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: 도형 85">
            <a:hlinkClick r:id="rId29" action="ppaction://hlinksldjump"/>
            <a:extLst>
              <a:ext uri="{FF2B5EF4-FFF2-40B4-BE49-F238E27FC236}">
                <a16:creationId xmlns:a16="http://schemas.microsoft.com/office/drawing/2014/main" id="{75A35536-C9E9-4058-8678-515E02E2162C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직사각형 110">
            <a:hlinkClick r:id="rId30" action="ppaction://hlinksldjump"/>
            <a:extLst>
              <a:ext uri="{FF2B5EF4-FFF2-40B4-BE49-F238E27FC236}">
                <a16:creationId xmlns:a16="http://schemas.microsoft.com/office/drawing/2014/main" id="{021C444D-493F-413E-BFD6-AF47B59154FC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: 도형 111">
            <a:hlinkClick r:id="rId31" action="ppaction://hlinksldjump"/>
            <a:extLst>
              <a:ext uri="{FF2B5EF4-FFF2-40B4-BE49-F238E27FC236}">
                <a16:creationId xmlns:a16="http://schemas.microsoft.com/office/drawing/2014/main" id="{AE3EFDB4-889B-4065-9618-54A0B7862F4C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7652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한쪽 모서리가 둥근 사각형 3">
            <a:extLst>
              <a:ext uri="{FF2B5EF4-FFF2-40B4-BE49-F238E27FC236}">
                <a16:creationId xmlns:a16="http://schemas.microsoft.com/office/drawing/2014/main" id="{F9567216-4FCE-4223-92F7-0BA130D57F4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9" name="자유형: 도형 88">
            <a:hlinkClick r:id="rId4" action="ppaction://hlinksldjump"/>
            <a:extLst>
              <a:ext uri="{FF2B5EF4-FFF2-40B4-BE49-F238E27FC236}">
                <a16:creationId xmlns:a16="http://schemas.microsoft.com/office/drawing/2014/main" id="{A1AABA99-6F58-47BF-8FDF-1046BC0B2C1A}"/>
              </a:ext>
            </a:extLst>
          </p:cNvPr>
          <p:cNvSpPr/>
          <p:nvPr/>
        </p:nvSpPr>
        <p:spPr>
          <a:xfrm>
            <a:off x="529082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직사각형 89">
            <a:hlinkClick r:id="rId5" action="ppaction://hlinksldjump"/>
            <a:extLst>
              <a:ext uri="{FF2B5EF4-FFF2-40B4-BE49-F238E27FC236}">
                <a16:creationId xmlns:a16="http://schemas.microsoft.com/office/drawing/2014/main" id="{47B02637-83A6-4106-870F-2A376AB44B10}"/>
              </a:ext>
            </a:extLst>
          </p:cNvPr>
          <p:cNvSpPr/>
          <p:nvPr/>
        </p:nvSpPr>
        <p:spPr>
          <a:xfrm>
            <a:off x="1221954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hlinkClick r:id="rId6" action="ppaction://hlinksldjump"/>
            <a:extLst>
              <a:ext uri="{FF2B5EF4-FFF2-40B4-BE49-F238E27FC236}">
                <a16:creationId xmlns:a16="http://schemas.microsoft.com/office/drawing/2014/main" id="{72B471A0-00B6-4491-8E7A-01E0CC8955FD}"/>
              </a:ext>
            </a:extLst>
          </p:cNvPr>
          <p:cNvSpPr/>
          <p:nvPr/>
        </p:nvSpPr>
        <p:spPr>
          <a:xfrm>
            <a:off x="1914826" y="775512"/>
            <a:ext cx="692872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: 도형 91">
            <a:hlinkClick r:id="rId7" action="ppaction://hlinksldjump"/>
            <a:extLst>
              <a:ext uri="{FF2B5EF4-FFF2-40B4-BE49-F238E27FC236}">
                <a16:creationId xmlns:a16="http://schemas.microsoft.com/office/drawing/2014/main" id="{F8F03882-CB8E-4B51-8195-71A0B4A17AA3}"/>
              </a:ext>
            </a:extLst>
          </p:cNvPr>
          <p:cNvSpPr/>
          <p:nvPr/>
        </p:nvSpPr>
        <p:spPr>
          <a:xfrm flipH="1">
            <a:off x="2607698" y="775512"/>
            <a:ext cx="692872" cy="244800"/>
          </a:xfrm>
          <a:custGeom>
            <a:avLst/>
            <a:gdLst>
              <a:gd name="connsiteX0" fmla="*/ 122400 w 692872"/>
              <a:gd name="connsiteY0" fmla="*/ 0 h 244800"/>
              <a:gd name="connsiteX1" fmla="*/ 211018 w 692872"/>
              <a:gd name="connsiteY1" fmla="*/ 0 h 244800"/>
              <a:gd name="connsiteX2" fmla="*/ 496238 w 692872"/>
              <a:gd name="connsiteY2" fmla="*/ 0 h 244800"/>
              <a:gd name="connsiteX3" fmla="*/ 692872 w 692872"/>
              <a:gd name="connsiteY3" fmla="*/ 0 h 244800"/>
              <a:gd name="connsiteX4" fmla="*/ 692872 w 692872"/>
              <a:gd name="connsiteY4" fmla="*/ 244800 h 244800"/>
              <a:gd name="connsiteX5" fmla="*/ 496238 w 692872"/>
              <a:gd name="connsiteY5" fmla="*/ 244800 h 244800"/>
              <a:gd name="connsiteX6" fmla="*/ 211018 w 692872"/>
              <a:gd name="connsiteY6" fmla="*/ 244800 h 244800"/>
              <a:gd name="connsiteX7" fmla="*/ 122400 w 692872"/>
              <a:gd name="connsiteY7" fmla="*/ 244800 h 244800"/>
              <a:gd name="connsiteX8" fmla="*/ 0 w 692872"/>
              <a:gd name="connsiteY8" fmla="*/ 122400 h 244800"/>
              <a:gd name="connsiteX9" fmla="*/ 122400 w 692872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872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692872" y="0"/>
                </a:lnTo>
                <a:lnTo>
                  <a:pt x="692872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76C32518-B170-42BA-98B4-934E175E6767}"/>
              </a:ext>
            </a:extLst>
          </p:cNvPr>
          <p:cNvSpPr/>
          <p:nvPr/>
        </p:nvSpPr>
        <p:spPr>
          <a:xfrm>
            <a:off x="10877342" y="774458"/>
            <a:ext cx="785577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">
            <a:hlinkClick r:id="" action="ppaction://noaction"/>
            <a:extLst>
              <a:ext uri="{FF2B5EF4-FFF2-40B4-BE49-F238E27FC236}">
                <a16:creationId xmlns:a16="http://schemas.microsoft.com/office/drawing/2014/main" id="{A307C6F4-E002-406C-9FC6-ED4E494667A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1">
            <a:hlinkClick r:id="" action="ppaction://noaction"/>
            <a:extLst>
              <a:ext uri="{FF2B5EF4-FFF2-40B4-BE49-F238E27FC236}">
                <a16:creationId xmlns:a16="http://schemas.microsoft.com/office/drawing/2014/main" id="{B218ACDC-34F2-462C-A2CE-ECEA472289B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3CACF7C2-ABA5-49DF-8F61-84374018C7CD}"/>
              </a:ext>
            </a:extLst>
          </p:cNvPr>
          <p:cNvCxnSpPr>
            <a:cxnSpLocks/>
          </p:cNvCxnSpPr>
          <p:nvPr/>
        </p:nvCxnSpPr>
        <p:spPr>
          <a:xfrm>
            <a:off x="6405120" y="4567401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내용 개체 틀 4">
            <a:extLst>
              <a:ext uri="{FF2B5EF4-FFF2-40B4-BE49-F238E27FC236}">
                <a16:creationId xmlns:a16="http://schemas.microsoft.com/office/drawing/2014/main" id="{429D2583-6E4E-4CCE-9803-B67016A678BD}"/>
              </a:ext>
            </a:extLst>
          </p:cNvPr>
          <p:cNvSpPr txBox="1">
            <a:spLocks/>
          </p:cNvSpPr>
          <p:nvPr/>
        </p:nvSpPr>
        <p:spPr>
          <a:xfrm>
            <a:off x="64454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BD0FC69F-3EB8-486B-9962-07DD3806BC44}"/>
              </a:ext>
            </a:extLst>
          </p:cNvPr>
          <p:cNvCxnSpPr>
            <a:cxnSpLocks/>
          </p:cNvCxnSpPr>
          <p:nvPr/>
        </p:nvCxnSpPr>
        <p:spPr>
          <a:xfrm>
            <a:off x="7735674" y="4567401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내용 개체 틀 4">
            <a:extLst>
              <a:ext uri="{FF2B5EF4-FFF2-40B4-BE49-F238E27FC236}">
                <a16:creationId xmlns:a16="http://schemas.microsoft.com/office/drawing/2014/main" id="{AF425C2B-EAFB-4D8B-8CAA-1CF4ED7A5655}"/>
              </a:ext>
            </a:extLst>
          </p:cNvPr>
          <p:cNvSpPr txBox="1">
            <a:spLocks/>
          </p:cNvSpPr>
          <p:nvPr/>
        </p:nvSpPr>
        <p:spPr>
          <a:xfrm>
            <a:off x="777600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23" name="모서리가 둥근 직사각형 66">
            <a:extLst>
              <a:ext uri="{FF2B5EF4-FFF2-40B4-BE49-F238E27FC236}">
                <a16:creationId xmlns:a16="http://schemas.microsoft.com/office/drawing/2014/main" id="{E220EBAF-D3B6-4377-A200-FE6266FD8B1F}"/>
              </a:ext>
            </a:extLst>
          </p:cNvPr>
          <p:cNvSpPr/>
          <p:nvPr/>
        </p:nvSpPr>
        <p:spPr>
          <a:xfrm>
            <a:off x="6513120" y="4479876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44">
            <a:extLst>
              <a:ext uri="{FF2B5EF4-FFF2-40B4-BE49-F238E27FC236}">
                <a16:creationId xmlns:a16="http://schemas.microsoft.com/office/drawing/2014/main" id="{C163A0F1-686B-40C3-A701-2016C75AEC27}"/>
              </a:ext>
            </a:extLst>
          </p:cNvPr>
          <p:cNvSpPr/>
          <p:nvPr/>
        </p:nvSpPr>
        <p:spPr>
          <a:xfrm>
            <a:off x="7817143" y="4479876"/>
            <a:ext cx="989063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9"/>
            <a:extLst>
              <a:ext uri="{FF2B5EF4-FFF2-40B4-BE49-F238E27FC236}">
                <a16:creationId xmlns:a16="http://schemas.microsoft.com/office/drawing/2014/main" id="{5FB77DF0-2BB7-4E1E-BD7D-474234CBCCD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647" y="4819495"/>
            <a:ext cx="1114947" cy="1114947"/>
          </a:xfrm>
          <a:prstGeom prst="rect">
            <a:avLst/>
          </a:prstGeom>
        </p:spPr>
      </p:pic>
      <p:pic>
        <p:nvPicPr>
          <p:cNvPr id="127" name="그림 126">
            <a:hlinkClick r:id="rId11"/>
            <a:extLst>
              <a:ext uri="{FF2B5EF4-FFF2-40B4-BE49-F238E27FC236}">
                <a16:creationId xmlns:a16="http://schemas.microsoft.com/office/drawing/2014/main" id="{E1206C80-2A20-470F-97BB-3D13CE67E3B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172" y="4819495"/>
            <a:ext cx="1111004" cy="1111004"/>
          </a:xfrm>
          <a:prstGeom prst="rect">
            <a:avLst/>
          </a:prstGeom>
        </p:spPr>
      </p:pic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B9991E87-B444-4039-B6E3-9D3AA0DB6158}"/>
              </a:ext>
            </a:extLst>
          </p:cNvPr>
          <p:cNvGrpSpPr/>
          <p:nvPr/>
        </p:nvGrpSpPr>
        <p:grpSpPr>
          <a:xfrm>
            <a:off x="7500396" y="5284997"/>
            <a:ext cx="180001" cy="180001"/>
            <a:chOff x="7544200" y="5288276"/>
            <a:chExt cx="180001" cy="180001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3E9AA64E-0D34-4613-BC0E-019B404395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359C5787-62A4-4853-A739-70473532727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B93C1348-1A1B-4F39-A7DF-A1F4853D2A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CAFC1D84-8C02-48CA-85B3-718E30EB872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044B5D96-BCCE-47E4-8362-3506C7C2C851}"/>
              </a:ext>
            </a:extLst>
          </p:cNvPr>
          <p:cNvGrpSpPr/>
          <p:nvPr/>
        </p:nvGrpSpPr>
        <p:grpSpPr>
          <a:xfrm>
            <a:off x="8924297" y="5284997"/>
            <a:ext cx="180001" cy="180001"/>
            <a:chOff x="7544200" y="5288276"/>
            <a:chExt cx="180001" cy="180001"/>
          </a:xfrm>
        </p:grpSpPr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87B57AA1-B08E-443D-A159-14279DAAE9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2A9C3D98-7C21-4ED2-A9CB-0D08971B399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2" name="직선 연결선 161">
                <a:extLst>
                  <a:ext uri="{FF2B5EF4-FFF2-40B4-BE49-F238E27FC236}">
                    <a16:creationId xmlns:a16="http://schemas.microsoft.com/office/drawing/2014/main" id="{51312DCF-70AA-4843-9852-5671A6B170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직선 연결선 162">
                <a:extLst>
                  <a:ext uri="{FF2B5EF4-FFF2-40B4-BE49-F238E27FC236}">
                    <a16:creationId xmlns:a16="http://schemas.microsoft.com/office/drawing/2014/main" id="{92CB6077-2A1C-49F8-AEDF-BD6FB827C38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D62CB103-E254-4BF5-B32B-DDD023D43344}"/>
              </a:ext>
            </a:extLst>
          </p:cNvPr>
          <p:cNvCxnSpPr>
            <a:cxnSpLocks/>
          </p:cNvCxnSpPr>
          <p:nvPr/>
        </p:nvCxnSpPr>
        <p:spPr>
          <a:xfrm>
            <a:off x="9280390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모서리가 둥근 직사각형 245">
            <a:extLst>
              <a:ext uri="{FF2B5EF4-FFF2-40B4-BE49-F238E27FC236}">
                <a16:creationId xmlns:a16="http://schemas.microsoft.com/office/drawing/2014/main" id="{454B1723-590A-491F-90AF-81118AC54023}"/>
              </a:ext>
            </a:extLst>
          </p:cNvPr>
          <p:cNvSpPr/>
          <p:nvPr/>
        </p:nvSpPr>
        <p:spPr>
          <a:xfrm>
            <a:off x="9727593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67" name="그림 166">
            <a:hlinkClick r:id="rId13"/>
            <a:extLst>
              <a:ext uri="{FF2B5EF4-FFF2-40B4-BE49-F238E27FC236}">
                <a16:creationId xmlns:a16="http://schemas.microsoft.com/office/drawing/2014/main" id="{B47252E8-E71E-4CE1-A3A8-7FE0A76A108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9235199" y="4844408"/>
            <a:ext cx="1111004" cy="1111004"/>
          </a:xfrm>
          <a:prstGeom prst="rect">
            <a:avLst/>
          </a:prstGeom>
        </p:spPr>
      </p:pic>
      <p:pic>
        <p:nvPicPr>
          <p:cNvPr id="168" name="그림 167">
            <a:hlinkClick r:id="rId15"/>
            <a:extLst>
              <a:ext uri="{FF2B5EF4-FFF2-40B4-BE49-F238E27FC236}">
                <a16:creationId xmlns:a16="http://schemas.microsoft.com/office/drawing/2014/main" id="{CBDE9670-C96E-42B4-9B1D-FB9E3B43343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0482468" y="4844408"/>
            <a:ext cx="1111004" cy="1111004"/>
          </a:xfrm>
          <a:prstGeom prst="rect">
            <a:avLst/>
          </a:prstGeom>
        </p:spPr>
      </p:pic>
      <p:sp>
        <p:nvSpPr>
          <p:cNvPr id="169" name="타원 168">
            <a:extLst>
              <a:ext uri="{FF2B5EF4-FFF2-40B4-BE49-F238E27FC236}">
                <a16:creationId xmlns:a16="http://schemas.microsoft.com/office/drawing/2014/main" id="{D3511724-C9F4-4BDF-A225-720C992A727F}"/>
              </a:ext>
            </a:extLst>
          </p:cNvPr>
          <p:cNvSpPr>
            <a:spLocks noChangeAspect="1"/>
          </p:cNvSpPr>
          <p:nvPr/>
        </p:nvSpPr>
        <p:spPr>
          <a:xfrm>
            <a:off x="10282636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70" name="모서리가 둥근 직사각형 279">
            <a:extLst>
              <a:ext uri="{FF2B5EF4-FFF2-40B4-BE49-F238E27FC236}">
                <a16:creationId xmlns:a16="http://schemas.microsoft.com/office/drawing/2014/main" id="{0163696A-717D-485D-AE4B-F2A7DD7550FB}"/>
              </a:ext>
            </a:extLst>
          </p:cNvPr>
          <p:cNvSpPr/>
          <p:nvPr/>
        </p:nvSpPr>
        <p:spPr>
          <a:xfrm>
            <a:off x="9305749" y="4707664"/>
            <a:ext cx="2267891" cy="16288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262">
            <a:extLst>
              <a:ext uri="{FF2B5EF4-FFF2-40B4-BE49-F238E27FC236}">
                <a16:creationId xmlns:a16="http://schemas.microsoft.com/office/drawing/2014/main" id="{793C0C9A-02CC-423C-8B7E-7E29D62FF338}"/>
              </a:ext>
            </a:extLst>
          </p:cNvPr>
          <p:cNvSpPr/>
          <p:nvPr/>
        </p:nvSpPr>
        <p:spPr>
          <a:xfrm>
            <a:off x="10188314" y="4652988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72" name="내용 개체 틀 4">
            <a:extLst>
              <a:ext uri="{FF2B5EF4-FFF2-40B4-BE49-F238E27FC236}">
                <a16:creationId xmlns:a16="http://schemas.microsoft.com/office/drawing/2014/main" id="{E839B491-CFDB-4954-AE9E-BF61A85051AF}"/>
              </a:ext>
            </a:extLst>
          </p:cNvPr>
          <p:cNvSpPr txBox="1">
            <a:spLocks/>
          </p:cNvSpPr>
          <p:nvPr/>
        </p:nvSpPr>
        <p:spPr>
          <a:xfrm>
            <a:off x="9381654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내용 개체 틀 4">
            <a:extLst>
              <a:ext uri="{FF2B5EF4-FFF2-40B4-BE49-F238E27FC236}">
                <a16:creationId xmlns:a16="http://schemas.microsoft.com/office/drawing/2014/main" id="{8EFA4D08-9C31-4E7E-BE96-E3F0AEE1BDD3}"/>
              </a:ext>
            </a:extLst>
          </p:cNvPr>
          <p:cNvSpPr txBox="1">
            <a:spLocks/>
          </p:cNvSpPr>
          <p:nvPr/>
        </p:nvSpPr>
        <p:spPr>
          <a:xfrm>
            <a:off x="10628923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" name="그림 173">
            <a:hlinkClick r:id="rId17"/>
            <a:extLst>
              <a:ext uri="{FF2B5EF4-FFF2-40B4-BE49-F238E27FC236}">
                <a16:creationId xmlns:a16="http://schemas.microsoft.com/office/drawing/2014/main" id="{88F09B45-D7A5-4540-AFA3-0402DE1CDEB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49" y="4819495"/>
            <a:ext cx="1114947" cy="1114947"/>
          </a:xfrm>
          <a:prstGeom prst="rect">
            <a:avLst/>
          </a:prstGeom>
        </p:spPr>
      </p:pic>
      <p:pic>
        <p:nvPicPr>
          <p:cNvPr id="175" name="그림 174">
            <a:hlinkClick r:id="rId11"/>
            <a:extLst>
              <a:ext uri="{FF2B5EF4-FFF2-40B4-BE49-F238E27FC236}">
                <a16:creationId xmlns:a16="http://schemas.microsoft.com/office/drawing/2014/main" id="{695C939A-1270-4B26-B67F-7942D76AB30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5774" y="4819495"/>
            <a:ext cx="1111004" cy="1111004"/>
          </a:xfrm>
          <a:prstGeom prst="rect">
            <a:avLst/>
          </a:prstGeom>
        </p:spPr>
      </p:pic>
      <p:cxnSp>
        <p:nvCxnSpPr>
          <p:cNvPr id="176" name="직선 연결선 175">
            <a:extLst>
              <a:ext uri="{FF2B5EF4-FFF2-40B4-BE49-F238E27FC236}">
                <a16:creationId xmlns:a16="http://schemas.microsoft.com/office/drawing/2014/main" id="{40E4E46F-ABB0-44C7-A3AD-9F65F1BF19C1}"/>
              </a:ext>
            </a:extLst>
          </p:cNvPr>
          <p:cNvCxnSpPr>
            <a:cxnSpLocks/>
          </p:cNvCxnSpPr>
          <p:nvPr/>
        </p:nvCxnSpPr>
        <p:spPr>
          <a:xfrm>
            <a:off x="664722" y="4567366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내용 개체 틀 4">
            <a:extLst>
              <a:ext uri="{FF2B5EF4-FFF2-40B4-BE49-F238E27FC236}">
                <a16:creationId xmlns:a16="http://schemas.microsoft.com/office/drawing/2014/main" id="{17E94B7A-9DE8-42F0-9EA0-72288487039E}"/>
              </a:ext>
            </a:extLst>
          </p:cNvPr>
          <p:cNvSpPr txBox="1">
            <a:spLocks/>
          </p:cNvSpPr>
          <p:nvPr/>
        </p:nvSpPr>
        <p:spPr>
          <a:xfrm>
            <a:off x="705051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B7A4A456-E3CB-418D-8B86-4B1DA92EB86C}"/>
              </a:ext>
            </a:extLst>
          </p:cNvPr>
          <p:cNvCxnSpPr>
            <a:cxnSpLocks/>
          </p:cNvCxnSpPr>
          <p:nvPr/>
        </p:nvCxnSpPr>
        <p:spPr>
          <a:xfrm>
            <a:off x="1995276" y="4567366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내용 개체 틀 4">
            <a:extLst>
              <a:ext uri="{FF2B5EF4-FFF2-40B4-BE49-F238E27FC236}">
                <a16:creationId xmlns:a16="http://schemas.microsoft.com/office/drawing/2014/main" id="{4F25F600-774E-496C-B168-8EAB10795329}"/>
              </a:ext>
            </a:extLst>
          </p:cNvPr>
          <p:cNvSpPr txBox="1">
            <a:spLocks/>
          </p:cNvSpPr>
          <p:nvPr/>
        </p:nvSpPr>
        <p:spPr>
          <a:xfrm>
            <a:off x="2035605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sp>
        <p:nvSpPr>
          <p:cNvPr id="180" name="모서리가 둥근 직사각형 66">
            <a:extLst>
              <a:ext uri="{FF2B5EF4-FFF2-40B4-BE49-F238E27FC236}">
                <a16:creationId xmlns:a16="http://schemas.microsoft.com/office/drawing/2014/main" id="{634BDD8E-A6EC-4D2E-A27F-B8DE1ABF054C}"/>
              </a:ext>
            </a:extLst>
          </p:cNvPr>
          <p:cNvSpPr/>
          <p:nvPr/>
        </p:nvSpPr>
        <p:spPr>
          <a:xfrm>
            <a:off x="772722" y="4479841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모서리가 둥근 직사각형 44">
            <a:extLst>
              <a:ext uri="{FF2B5EF4-FFF2-40B4-BE49-F238E27FC236}">
                <a16:creationId xmlns:a16="http://schemas.microsoft.com/office/drawing/2014/main" id="{04901716-47DC-4AA6-8785-A04A809F5607}"/>
              </a:ext>
            </a:extLst>
          </p:cNvPr>
          <p:cNvSpPr/>
          <p:nvPr/>
        </p:nvSpPr>
        <p:spPr>
          <a:xfrm>
            <a:off x="2031276" y="4479841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7DC96962-1454-4EB9-B721-D5267661A110}"/>
              </a:ext>
            </a:extLst>
          </p:cNvPr>
          <p:cNvGrpSpPr/>
          <p:nvPr/>
        </p:nvGrpSpPr>
        <p:grpSpPr>
          <a:xfrm>
            <a:off x="1791321" y="5284997"/>
            <a:ext cx="180001" cy="180001"/>
            <a:chOff x="7544200" y="5288276"/>
            <a:chExt cx="180001" cy="180001"/>
          </a:xfrm>
        </p:grpSpPr>
        <p:sp>
          <p:nvSpPr>
            <p:cNvPr id="183" name="타원 182">
              <a:extLst>
                <a:ext uri="{FF2B5EF4-FFF2-40B4-BE49-F238E27FC236}">
                  <a16:creationId xmlns:a16="http://schemas.microsoft.com/office/drawing/2014/main" id="{40141A69-9B5F-40A9-9479-40B7EF47A7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0CB3C8F7-AEA0-430D-B1D9-C0117F1B78D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85" name="직선 연결선 184">
                <a:extLst>
                  <a:ext uri="{FF2B5EF4-FFF2-40B4-BE49-F238E27FC236}">
                    <a16:creationId xmlns:a16="http://schemas.microsoft.com/office/drawing/2014/main" id="{FF38B89A-988A-4600-BB67-ECE699C7FD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직선 연결선 185">
                <a:extLst>
                  <a:ext uri="{FF2B5EF4-FFF2-40B4-BE49-F238E27FC236}">
                    <a16:creationId xmlns:a16="http://schemas.microsoft.com/office/drawing/2014/main" id="{CD7569B1-3600-40C9-BB65-15D6D127A2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2BB21CFC-5074-4CA2-B21C-C07D684740C7}"/>
              </a:ext>
            </a:extLst>
          </p:cNvPr>
          <p:cNvGrpSpPr/>
          <p:nvPr/>
        </p:nvGrpSpPr>
        <p:grpSpPr>
          <a:xfrm>
            <a:off x="3183899" y="5284997"/>
            <a:ext cx="180001" cy="180001"/>
            <a:chOff x="7544200" y="5288276"/>
            <a:chExt cx="180001" cy="180001"/>
          </a:xfrm>
        </p:grpSpPr>
        <p:sp>
          <p:nvSpPr>
            <p:cNvPr id="188" name="타원 187">
              <a:extLst>
                <a:ext uri="{FF2B5EF4-FFF2-40B4-BE49-F238E27FC236}">
                  <a16:creationId xmlns:a16="http://schemas.microsoft.com/office/drawing/2014/main" id="{AAA44F61-1BCB-4DE6-A968-E873D59180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89" name="그룹 188">
              <a:extLst>
                <a:ext uri="{FF2B5EF4-FFF2-40B4-BE49-F238E27FC236}">
                  <a16:creationId xmlns:a16="http://schemas.microsoft.com/office/drawing/2014/main" id="{687251B1-40D4-48C9-841E-94510B83D91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0" name="직선 연결선 189">
                <a:extLst>
                  <a:ext uri="{FF2B5EF4-FFF2-40B4-BE49-F238E27FC236}">
                    <a16:creationId xmlns:a16="http://schemas.microsoft.com/office/drawing/2014/main" id="{3F422B66-F5A1-4AD7-AEEB-4A22DAC9D6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직선 연결선 190">
                <a:extLst>
                  <a:ext uri="{FF2B5EF4-FFF2-40B4-BE49-F238E27FC236}">
                    <a16:creationId xmlns:a16="http://schemas.microsoft.com/office/drawing/2014/main" id="{4983DBD7-4199-43A2-BD08-265A47F05AB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3" name="직선 연결선 192">
            <a:extLst>
              <a:ext uri="{FF2B5EF4-FFF2-40B4-BE49-F238E27FC236}">
                <a16:creationId xmlns:a16="http://schemas.microsoft.com/office/drawing/2014/main" id="{370ECB69-7CD4-42E6-878D-AB3B6065F1ED}"/>
              </a:ext>
            </a:extLst>
          </p:cNvPr>
          <p:cNvCxnSpPr>
            <a:cxnSpLocks/>
          </p:cNvCxnSpPr>
          <p:nvPr/>
        </p:nvCxnSpPr>
        <p:spPr>
          <a:xfrm>
            <a:off x="3526516" y="4567218"/>
            <a:ext cx="2267891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모서리가 둥근 직사각형 245">
            <a:extLst>
              <a:ext uri="{FF2B5EF4-FFF2-40B4-BE49-F238E27FC236}">
                <a16:creationId xmlns:a16="http://schemas.microsoft.com/office/drawing/2014/main" id="{F9E16A24-A7B5-406E-8F86-47C9EA9C60A7}"/>
              </a:ext>
            </a:extLst>
          </p:cNvPr>
          <p:cNvSpPr/>
          <p:nvPr/>
        </p:nvSpPr>
        <p:spPr>
          <a:xfrm>
            <a:off x="3973719" y="4482972"/>
            <a:ext cx="137348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 &amp; Back Box</a:t>
            </a:r>
          </a:p>
        </p:txBody>
      </p:sp>
      <p:pic>
        <p:nvPicPr>
          <p:cNvPr id="195" name="그림 194">
            <a:hlinkClick r:id="rId13"/>
            <a:extLst>
              <a:ext uri="{FF2B5EF4-FFF2-40B4-BE49-F238E27FC236}">
                <a16:creationId xmlns:a16="http://schemas.microsoft.com/office/drawing/2014/main" id="{D6C87636-2C7B-43FE-A5C7-0B0FC53B22B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3481325" y="4844408"/>
            <a:ext cx="1111004" cy="1111004"/>
          </a:xfrm>
          <a:prstGeom prst="rect">
            <a:avLst/>
          </a:prstGeom>
        </p:spPr>
      </p:pic>
      <p:pic>
        <p:nvPicPr>
          <p:cNvPr id="196" name="그림 195">
            <a:hlinkClick r:id="rId15"/>
            <a:extLst>
              <a:ext uri="{FF2B5EF4-FFF2-40B4-BE49-F238E27FC236}">
                <a16:creationId xmlns:a16="http://schemas.microsoft.com/office/drawing/2014/main" id="{47A7C567-88A5-4239-91BA-1A47B206FE5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4728594" y="4844408"/>
            <a:ext cx="1111004" cy="1111004"/>
          </a:xfrm>
          <a:prstGeom prst="rect">
            <a:avLst/>
          </a:prstGeom>
        </p:spPr>
      </p:pic>
      <p:sp>
        <p:nvSpPr>
          <p:cNvPr id="197" name="타원 196">
            <a:extLst>
              <a:ext uri="{FF2B5EF4-FFF2-40B4-BE49-F238E27FC236}">
                <a16:creationId xmlns:a16="http://schemas.microsoft.com/office/drawing/2014/main" id="{87903520-1EFD-4ABA-BB10-0A9D825011FC}"/>
              </a:ext>
            </a:extLst>
          </p:cNvPr>
          <p:cNvSpPr>
            <a:spLocks noChangeAspect="1"/>
          </p:cNvSpPr>
          <p:nvPr/>
        </p:nvSpPr>
        <p:spPr>
          <a:xfrm>
            <a:off x="4528762" y="530924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198" name="모서리가 둥근 직사각형 279">
            <a:extLst>
              <a:ext uri="{FF2B5EF4-FFF2-40B4-BE49-F238E27FC236}">
                <a16:creationId xmlns:a16="http://schemas.microsoft.com/office/drawing/2014/main" id="{B6EF4450-D341-4331-B234-7A1DB8226E65}"/>
              </a:ext>
            </a:extLst>
          </p:cNvPr>
          <p:cNvSpPr/>
          <p:nvPr/>
        </p:nvSpPr>
        <p:spPr>
          <a:xfrm>
            <a:off x="3551875" y="4707664"/>
            <a:ext cx="2267891" cy="162888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99" name="모서리가 둥근 직사각형 262">
            <a:extLst>
              <a:ext uri="{FF2B5EF4-FFF2-40B4-BE49-F238E27FC236}">
                <a16:creationId xmlns:a16="http://schemas.microsoft.com/office/drawing/2014/main" id="{4E97A137-343E-4BA1-9198-129B8B402149}"/>
              </a:ext>
            </a:extLst>
          </p:cNvPr>
          <p:cNvSpPr/>
          <p:nvPr/>
        </p:nvSpPr>
        <p:spPr>
          <a:xfrm>
            <a:off x="4434440" y="4652988"/>
            <a:ext cx="50276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Essential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00" name="내용 개체 틀 4">
            <a:extLst>
              <a:ext uri="{FF2B5EF4-FFF2-40B4-BE49-F238E27FC236}">
                <a16:creationId xmlns:a16="http://schemas.microsoft.com/office/drawing/2014/main" id="{2D199DAD-B200-4F14-9771-8CF0BAB46783}"/>
              </a:ext>
            </a:extLst>
          </p:cNvPr>
          <p:cNvSpPr txBox="1">
            <a:spLocks/>
          </p:cNvSpPr>
          <p:nvPr/>
        </p:nvSpPr>
        <p:spPr>
          <a:xfrm>
            <a:off x="3627780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내용 개체 틀 4">
            <a:extLst>
              <a:ext uri="{FF2B5EF4-FFF2-40B4-BE49-F238E27FC236}">
                <a16:creationId xmlns:a16="http://schemas.microsoft.com/office/drawing/2014/main" id="{5092BBC0-7F17-43F7-9590-DD6C2030B03E}"/>
              </a:ext>
            </a:extLst>
          </p:cNvPr>
          <p:cNvSpPr txBox="1">
            <a:spLocks/>
          </p:cNvSpPr>
          <p:nvPr/>
        </p:nvSpPr>
        <p:spPr>
          <a:xfrm>
            <a:off x="4875049" y="6028996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C2FE6E0-067E-4846-A38E-1277ED3A4C0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 - 8020R / 6020R  //  ANO - L7082R / L7022R / L7012R / L6082R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L6022R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L6012R</a:t>
            </a:r>
          </a:p>
        </p:txBody>
      </p:sp>
      <p:sp>
        <p:nvSpPr>
          <p:cNvPr id="98" name="자유형: 도형 97">
            <a:hlinkClick r:id="rId19" action="ppaction://hlinksldjump"/>
            <a:extLst>
              <a:ext uri="{FF2B5EF4-FFF2-40B4-BE49-F238E27FC236}">
                <a16:creationId xmlns:a16="http://schemas.microsoft.com/office/drawing/2014/main" id="{B4F4CAF4-F358-48C7-88FD-CDF453754350}"/>
              </a:ext>
            </a:extLst>
          </p:cNvPr>
          <p:cNvSpPr/>
          <p:nvPr/>
        </p:nvSpPr>
        <p:spPr>
          <a:xfrm>
            <a:off x="3383888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직사각형 98">
            <a:hlinkClick r:id="rId20" action="ppaction://hlinksldjump"/>
            <a:extLst>
              <a:ext uri="{FF2B5EF4-FFF2-40B4-BE49-F238E27FC236}">
                <a16:creationId xmlns:a16="http://schemas.microsoft.com/office/drawing/2014/main" id="{0354EF38-FAA4-423B-A4DE-68A19F19147F}"/>
              </a:ext>
            </a:extLst>
          </p:cNvPr>
          <p:cNvSpPr/>
          <p:nvPr/>
        </p:nvSpPr>
        <p:spPr>
          <a:xfrm>
            <a:off x="4213544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자유형: 도형 99">
            <a:hlinkClick r:id="rId21" action="ppaction://hlinksldjump"/>
            <a:extLst>
              <a:ext uri="{FF2B5EF4-FFF2-40B4-BE49-F238E27FC236}">
                <a16:creationId xmlns:a16="http://schemas.microsoft.com/office/drawing/2014/main" id="{317DDF2B-333F-4C72-99D1-EE09FF78E3B0}"/>
              </a:ext>
            </a:extLst>
          </p:cNvPr>
          <p:cNvSpPr/>
          <p:nvPr/>
        </p:nvSpPr>
        <p:spPr>
          <a:xfrm flipH="1">
            <a:off x="4970773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: 도형 103">
            <a:hlinkClick r:id="rId22" action="ppaction://hlinksldjump"/>
            <a:extLst>
              <a:ext uri="{FF2B5EF4-FFF2-40B4-BE49-F238E27FC236}">
                <a16:creationId xmlns:a16="http://schemas.microsoft.com/office/drawing/2014/main" id="{B69A251B-57FB-44A8-BE63-31F00EFE97C6}"/>
              </a:ext>
            </a:extLst>
          </p:cNvPr>
          <p:cNvSpPr/>
          <p:nvPr/>
        </p:nvSpPr>
        <p:spPr>
          <a:xfrm>
            <a:off x="5881706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직사각형 106">
            <a:hlinkClick r:id="rId23" action="ppaction://hlinksldjump"/>
            <a:extLst>
              <a:ext uri="{FF2B5EF4-FFF2-40B4-BE49-F238E27FC236}">
                <a16:creationId xmlns:a16="http://schemas.microsoft.com/office/drawing/2014/main" id="{C41B6620-6054-4EE8-A644-2C86B6C83085}"/>
              </a:ext>
            </a:extLst>
          </p:cNvPr>
          <p:cNvSpPr/>
          <p:nvPr/>
        </p:nvSpPr>
        <p:spPr>
          <a:xfrm>
            <a:off x="6711362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자유형: 도형 107">
            <a:hlinkClick r:id="rId24" action="ppaction://hlinksldjump"/>
            <a:extLst>
              <a:ext uri="{FF2B5EF4-FFF2-40B4-BE49-F238E27FC236}">
                <a16:creationId xmlns:a16="http://schemas.microsoft.com/office/drawing/2014/main" id="{C344362D-F271-4DC0-9585-A982CA24AF8A}"/>
              </a:ext>
            </a:extLst>
          </p:cNvPr>
          <p:cNvSpPr/>
          <p:nvPr/>
        </p:nvSpPr>
        <p:spPr>
          <a:xfrm flipH="1">
            <a:off x="7468591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: 도형 108">
            <a:hlinkClick r:id="rId25" action="ppaction://hlinksldjump"/>
            <a:extLst>
              <a:ext uri="{FF2B5EF4-FFF2-40B4-BE49-F238E27FC236}">
                <a16:creationId xmlns:a16="http://schemas.microsoft.com/office/drawing/2014/main" id="{94BD7F70-9476-4270-93FC-4784011D71EB}"/>
              </a:ext>
            </a:extLst>
          </p:cNvPr>
          <p:cNvSpPr/>
          <p:nvPr/>
        </p:nvSpPr>
        <p:spPr>
          <a:xfrm>
            <a:off x="8379524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hlinkClick r:id="rId26" action="ppaction://hlinksldjump"/>
            <a:extLst>
              <a:ext uri="{FF2B5EF4-FFF2-40B4-BE49-F238E27FC236}">
                <a16:creationId xmlns:a16="http://schemas.microsoft.com/office/drawing/2014/main" id="{13C749E8-6975-401F-9653-4D8BDD56EA0F}"/>
              </a:ext>
            </a:extLst>
          </p:cNvPr>
          <p:cNvSpPr/>
          <p:nvPr/>
        </p:nvSpPr>
        <p:spPr>
          <a:xfrm>
            <a:off x="9209180" y="770517"/>
            <a:ext cx="757229" cy="2448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: 도형 115">
            <a:hlinkClick r:id="rId27" action="ppaction://hlinksldjump"/>
            <a:extLst>
              <a:ext uri="{FF2B5EF4-FFF2-40B4-BE49-F238E27FC236}">
                <a16:creationId xmlns:a16="http://schemas.microsoft.com/office/drawing/2014/main" id="{9A3DEF86-BC92-4997-B0FC-AB9F96DD701F}"/>
              </a:ext>
            </a:extLst>
          </p:cNvPr>
          <p:cNvSpPr/>
          <p:nvPr/>
        </p:nvSpPr>
        <p:spPr>
          <a:xfrm flipH="1">
            <a:off x="9966409" y="770519"/>
            <a:ext cx="829656" cy="244800"/>
          </a:xfrm>
          <a:custGeom>
            <a:avLst/>
            <a:gdLst>
              <a:gd name="connsiteX0" fmla="*/ 122400 w 829656"/>
              <a:gd name="connsiteY0" fmla="*/ 0 h 244800"/>
              <a:gd name="connsiteX1" fmla="*/ 211018 w 829656"/>
              <a:gd name="connsiteY1" fmla="*/ 0 h 244800"/>
              <a:gd name="connsiteX2" fmla="*/ 496238 w 829656"/>
              <a:gd name="connsiteY2" fmla="*/ 0 h 244800"/>
              <a:gd name="connsiteX3" fmla="*/ 829656 w 829656"/>
              <a:gd name="connsiteY3" fmla="*/ 0 h 244800"/>
              <a:gd name="connsiteX4" fmla="*/ 829656 w 829656"/>
              <a:gd name="connsiteY4" fmla="*/ 244800 h 244800"/>
              <a:gd name="connsiteX5" fmla="*/ 496238 w 829656"/>
              <a:gd name="connsiteY5" fmla="*/ 244800 h 244800"/>
              <a:gd name="connsiteX6" fmla="*/ 211018 w 829656"/>
              <a:gd name="connsiteY6" fmla="*/ 244800 h 244800"/>
              <a:gd name="connsiteX7" fmla="*/ 122400 w 829656"/>
              <a:gd name="connsiteY7" fmla="*/ 244800 h 244800"/>
              <a:gd name="connsiteX8" fmla="*/ 0 w 829656"/>
              <a:gd name="connsiteY8" fmla="*/ 122400 h 244800"/>
              <a:gd name="connsiteX9" fmla="*/ 122400 w 829656"/>
              <a:gd name="connsiteY9" fmla="*/ 0 h 2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656" h="244800">
                <a:moveTo>
                  <a:pt x="122400" y="0"/>
                </a:moveTo>
                <a:lnTo>
                  <a:pt x="211018" y="0"/>
                </a:lnTo>
                <a:lnTo>
                  <a:pt x="496238" y="0"/>
                </a:lnTo>
                <a:lnTo>
                  <a:pt x="829656" y="0"/>
                </a:lnTo>
                <a:lnTo>
                  <a:pt x="829656" y="244800"/>
                </a:lnTo>
                <a:lnTo>
                  <a:pt x="496238" y="244800"/>
                </a:lnTo>
                <a:lnTo>
                  <a:pt x="211018" y="244800"/>
                </a:lnTo>
                <a:lnTo>
                  <a:pt x="122400" y="244800"/>
                </a:lnTo>
                <a:cubicBezTo>
                  <a:pt x="54800" y="244800"/>
                  <a:pt x="0" y="190000"/>
                  <a:pt x="0" y="122400"/>
                </a:cubicBezTo>
                <a:cubicBezTo>
                  <a:pt x="0" y="54800"/>
                  <a:pt x="54800" y="0"/>
                  <a:pt x="122400" y="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19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12039</TotalTime>
  <Words>5585</Words>
  <Application>Microsoft Office PowerPoint</Application>
  <PresentationFormat>와이드스크린</PresentationFormat>
  <Paragraphs>2578</Paragraphs>
  <Slides>74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74</vt:i4>
      </vt:variant>
    </vt:vector>
  </HeadingPairs>
  <TitlesOfParts>
    <vt:vector size="7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김경오</dc:creator>
  <cp:lastModifiedBy>손효정</cp:lastModifiedBy>
  <cp:revision>815</cp:revision>
  <dcterms:created xsi:type="dcterms:W3CDTF">2023-06-19T06:04:58Z</dcterms:created>
  <dcterms:modified xsi:type="dcterms:W3CDTF">2024-09-30T07:17:06Z</dcterms:modified>
</cp:coreProperties>
</file>