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626" r:id="rId2"/>
    <p:sldId id="362" r:id="rId3"/>
    <p:sldId id="531" r:id="rId4"/>
    <p:sldId id="421" r:id="rId5"/>
    <p:sldId id="699" r:id="rId6"/>
    <p:sldId id="629" r:id="rId7"/>
    <p:sldId id="698" r:id="rId8"/>
    <p:sldId id="634" r:id="rId9"/>
    <p:sldId id="426" r:id="rId10"/>
    <p:sldId id="427" r:id="rId11"/>
    <p:sldId id="428" r:id="rId12"/>
    <p:sldId id="700" r:id="rId13"/>
    <p:sldId id="701" r:id="rId14"/>
    <p:sldId id="431" r:id="rId15"/>
    <p:sldId id="432" r:id="rId16"/>
    <p:sldId id="433" r:id="rId17"/>
    <p:sldId id="434" r:id="rId18"/>
    <p:sldId id="446" r:id="rId19"/>
    <p:sldId id="447" r:id="rId20"/>
    <p:sldId id="640" r:id="rId21"/>
    <p:sldId id="642" r:id="rId22"/>
    <p:sldId id="643" r:id="rId23"/>
    <p:sldId id="661" r:id="rId24"/>
    <p:sldId id="662" r:id="rId25"/>
    <p:sldId id="707" r:id="rId26"/>
    <p:sldId id="691" r:id="rId27"/>
    <p:sldId id="692" r:id="rId28"/>
    <p:sldId id="663" r:id="rId29"/>
    <p:sldId id="664" r:id="rId30"/>
    <p:sldId id="345" r:id="rId3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C6C1"/>
    <a:srgbClr val="E7A679"/>
    <a:srgbClr val="FFC28D"/>
    <a:srgbClr val="91A4CE"/>
    <a:srgbClr val="DC9D5E"/>
    <a:srgbClr val="E1A160"/>
    <a:srgbClr val="F8DEC5"/>
    <a:srgbClr val="D6D6D6"/>
    <a:srgbClr val="D9D9D9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72" autoAdjust="0"/>
    <p:restoredTop sz="96985" autoAdjust="0"/>
  </p:normalViewPr>
  <p:slideViewPr>
    <p:cSldViewPr snapToGrid="0">
      <p:cViewPr varScale="1">
        <p:scale>
          <a:sx n="163" d="100"/>
          <a:sy n="163" d="100"/>
        </p:scale>
        <p:origin x="296" y="104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6" d="100"/>
          <a:sy n="126" d="100"/>
        </p:scale>
        <p:origin x="4040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49BA1-1DCD-4CB9-B2AD-ABA532F43102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000BD-1A8B-4562-A518-135CA31C9B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18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F3BF-68D0-4269-BE74-00B82E0D8DF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515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2.xml"/><Relationship Id="rId4" Type="http://schemas.openxmlformats.org/officeDocument/2006/relationships/slide" Target="../slides/slide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78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59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2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059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36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18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53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215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802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606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45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4143781" y="608938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BDBDB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5" name="직사각형 24"/>
          <p:cNvSpPr/>
          <p:nvPr userDrawn="1"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P</a:t>
            </a:r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직사각형 29">
            <a:hlinkClick r:id="rId4" action="ppaction://hlinksldjump"/>
          </p:cNvPr>
          <p:cNvSpPr/>
          <p:nvPr userDrawn="1"/>
        </p:nvSpPr>
        <p:spPr>
          <a:xfrm>
            <a:off x="10738329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hlinkClick r:id="rId5" action="ppaction://hlinksldjump"/>
          </p:cNvPr>
          <p:cNvSpPr/>
          <p:nvPr userDrawn="1"/>
        </p:nvSpPr>
        <p:spPr>
          <a:xfrm>
            <a:off x="4177888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397642" cy="251101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DC2D8303-75A5-4F16-A3C4-B922C87A587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78" y="6633914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C6C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55"/>
          <a:stretch/>
        </p:blipFill>
        <p:spPr>
          <a:xfrm>
            <a:off x="0" y="342900"/>
            <a:ext cx="12192000" cy="65379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87" y="6634477"/>
            <a:ext cx="671224" cy="10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579328" cy="252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F445243-8F84-47A0-A3AB-D93CF813B1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78" y="6633914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4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 userDrawn="1"/>
        </p:nvSpPr>
        <p:spPr>
          <a:xfrm>
            <a:off x="2305021" y="310466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4143781" y="601981"/>
            <a:ext cx="122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14" name="직사각형 1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5411982" y="307330"/>
            <a:ext cx="1215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7958616" y="307330"/>
            <a:ext cx="11629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DDDDD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0" name="직사각형 19"/>
          <p:cNvSpPr/>
          <p:nvPr userDrawn="1"/>
        </p:nvSpPr>
        <p:spPr>
          <a:xfrm>
            <a:off x="9171822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DDDDDD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" name="직사각형 20"/>
          <p:cNvSpPr/>
          <p:nvPr userDrawn="1"/>
        </p:nvSpPr>
        <p:spPr>
          <a:xfrm>
            <a:off x="4184350" y="307330"/>
            <a:ext cx="11773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ED7D3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28" name="직사각형 27">
            <a:hlinkClick r:id="rId3" action="ppaction://hlinksldjump"/>
          </p:cNvPr>
          <p:cNvSpPr/>
          <p:nvPr userDrawn="1"/>
        </p:nvSpPr>
        <p:spPr>
          <a:xfrm>
            <a:off x="4177888" y="200835"/>
            <a:ext cx="1189893" cy="427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8" y="272661"/>
            <a:ext cx="1397642" cy="251101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18BF7E0E-8D3E-46B1-841C-CB9F6AF2A69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78" y="6633914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85" y="395231"/>
            <a:ext cx="10080000" cy="360000"/>
          </a:xfrm>
        </p:spPr>
        <p:txBody>
          <a:bodyPr lIns="0" tIns="0" rIns="0" bIns="0" anchor="t" anchorCtr="0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Title of section</a:t>
            </a:r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314"/>
          </a:xfrm>
          <a:prstGeom prst="rect">
            <a:avLst/>
          </a:prstGeom>
        </p:spPr>
      </p:pic>
      <p:sp>
        <p:nvSpPr>
          <p:cNvPr id="7" name="직사각형 6"/>
          <p:cNvSpPr/>
          <p:nvPr userDrawn="1"/>
        </p:nvSpPr>
        <p:spPr>
          <a:xfrm>
            <a:off x="11068806" y="682823"/>
            <a:ext cx="792000" cy="1800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108000" rIns="0" bIns="108000" rtlCol="0" anchor="ctr"/>
          <a:lstStyle/>
          <a:p>
            <a:pPr algn="ctr"/>
            <a:r>
              <a:rPr lang="en-US" altLang="ko-KR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356" y="364466"/>
            <a:ext cx="1009450" cy="18135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AE64918-8191-4986-A6CB-CC3187319A7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78" y="6633914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2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1"/>
          <p:cNvSpPr>
            <a:spLocks noChangeAspect="1"/>
          </p:cNvSpPr>
          <p:nvPr userDrawn="1"/>
        </p:nvSpPr>
        <p:spPr>
          <a:xfrm rot="10800000">
            <a:off x="0" y="917999"/>
            <a:ext cx="5940000" cy="594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1"/>
          <p:cNvSpPr>
            <a:spLocks noChangeAspect="1"/>
          </p:cNvSpPr>
          <p:nvPr userDrawn="1"/>
        </p:nvSpPr>
        <p:spPr>
          <a:xfrm rot="10800000">
            <a:off x="0" y="505800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1"/>
          <p:cNvSpPr>
            <a:spLocks noChangeAspect="1"/>
          </p:cNvSpPr>
          <p:nvPr userDrawn="1"/>
        </p:nvSpPr>
        <p:spPr>
          <a:xfrm>
            <a:off x="10392000" y="0"/>
            <a:ext cx="1800000" cy="180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0" y="0"/>
                </a:lnTo>
                <a:close/>
              </a:path>
            </a:pathLst>
          </a:cu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8D371D1-761F-46C7-A2C0-30468E8616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5904" y="6549712"/>
            <a:ext cx="2134800" cy="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4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D8882-3208-4CEC-951A-9D5BBB3944F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320C0-2EA1-43AD-9CFC-12CC21DA9C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1" r:id="rId14"/>
    <p:sldLayoutId id="2147483662" r:id="rId15"/>
    <p:sldLayoutId id="2147483663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slide" Target="slide21.xml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slide" Target="slide1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11" Type="http://schemas.openxmlformats.org/officeDocument/2006/relationships/slide" Target="slide10.xml"/><Relationship Id="rId5" Type="http://schemas.openxmlformats.org/officeDocument/2006/relationships/image" Target="../media/image15.jpeg"/><Relationship Id="rId15" Type="http://schemas.openxmlformats.org/officeDocument/2006/relationships/slide" Target="slide23.xml"/><Relationship Id="rId10" Type="http://schemas.openxmlformats.org/officeDocument/2006/relationships/slide" Target="slide18.xml"/><Relationship Id="rId4" Type="http://schemas.openxmlformats.org/officeDocument/2006/relationships/image" Target="../media/image14.jpeg"/><Relationship Id="rId9" Type="http://schemas.openxmlformats.org/officeDocument/2006/relationships/slide" Target="slide4.xml"/><Relationship Id="rId14" Type="http://schemas.openxmlformats.org/officeDocument/2006/relationships/slide" Target="slide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5.xml"/><Relationship Id="rId18" Type="http://schemas.openxmlformats.org/officeDocument/2006/relationships/slide" Target="slide20.xml"/><Relationship Id="rId26" Type="http://schemas.openxmlformats.org/officeDocument/2006/relationships/slide" Target="slide24.xml"/><Relationship Id="rId3" Type="http://schemas.openxmlformats.org/officeDocument/2006/relationships/slide" Target="slide6.xml"/><Relationship Id="rId21" Type="http://schemas.openxmlformats.org/officeDocument/2006/relationships/slide" Target="slide21.xml"/><Relationship Id="rId7" Type="http://schemas.openxmlformats.org/officeDocument/2006/relationships/slide" Target="slide9.xml"/><Relationship Id="rId12" Type="http://schemas.openxmlformats.org/officeDocument/2006/relationships/slide" Target="slide11.xml"/><Relationship Id="rId17" Type="http://schemas.openxmlformats.org/officeDocument/2006/relationships/slide" Target="slide19.xml"/><Relationship Id="rId25" Type="http://schemas.openxmlformats.org/officeDocument/2006/relationships/slide" Target="slide26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2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11" Type="http://schemas.openxmlformats.org/officeDocument/2006/relationships/slide" Target="slide14.xml"/><Relationship Id="rId24" Type="http://schemas.openxmlformats.org/officeDocument/2006/relationships/slide" Target="slide25.xml"/><Relationship Id="rId5" Type="http://schemas.openxmlformats.org/officeDocument/2006/relationships/slide" Target="slide8.xml"/><Relationship Id="rId15" Type="http://schemas.openxmlformats.org/officeDocument/2006/relationships/slide" Target="slide17.xml"/><Relationship Id="rId23" Type="http://schemas.openxmlformats.org/officeDocument/2006/relationships/slide" Target="slide28.xml"/><Relationship Id="rId28" Type="http://schemas.openxmlformats.org/officeDocument/2006/relationships/slide" Target="slide23.xml"/><Relationship Id="rId10" Type="http://schemas.openxmlformats.org/officeDocument/2006/relationships/slide" Target="slide13.xml"/><Relationship Id="rId19" Type="http://schemas.openxmlformats.org/officeDocument/2006/relationships/slide" Target="slide18.xml"/><Relationship Id="rId4" Type="http://schemas.openxmlformats.org/officeDocument/2006/relationships/slide" Target="slide7.xml"/><Relationship Id="rId9" Type="http://schemas.openxmlformats.org/officeDocument/2006/relationships/slide" Target="slide12.xml"/><Relationship Id="rId14" Type="http://schemas.openxmlformats.org/officeDocument/2006/relationships/slide" Target="slide10.xml"/><Relationship Id="rId22" Type="http://schemas.openxmlformats.org/officeDocument/2006/relationships/slide" Target="slide29.xml"/><Relationship Id="rId27" Type="http://schemas.openxmlformats.org/officeDocument/2006/relationships/slide" Target="slide2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" Target="slide5.xml"/><Relationship Id="rId7" Type="http://schemas.openxmlformats.org/officeDocument/2006/relationships/slide" Target="slide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7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hyperlink" Target="https://product.hanwha-security.com/en/products/accessories/mount/A/SBP-300LMW/overview/" TargetMode="External"/><Relationship Id="rId26" Type="http://schemas.openxmlformats.org/officeDocument/2006/relationships/hyperlink" Target="https://product.hanwha-security.com/en/products/accessories/mount/A/SBP-300WMW/overview/" TargetMode="External"/><Relationship Id="rId21" Type="http://schemas.openxmlformats.org/officeDocument/2006/relationships/image" Target="../media/image27.png"/><Relationship Id="rId34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image" Target="../media/image21.png"/><Relationship Id="rId12" Type="http://schemas.openxmlformats.org/officeDocument/2006/relationships/hyperlink" Target="https://product.hanwha-security.com/en/products/accessories/box/A/SBV-180WW/overview/" TargetMode="External"/><Relationship Id="rId17" Type="http://schemas.openxmlformats.org/officeDocument/2006/relationships/slide" Target="slide6.xml"/><Relationship Id="rId25" Type="http://schemas.openxmlformats.org/officeDocument/2006/relationships/image" Target="../media/image29.png"/><Relationship Id="rId33" Type="http://schemas.openxmlformats.org/officeDocument/2006/relationships/image" Target="../media/image33.png"/><Relationship Id="rId2" Type="http://schemas.openxmlformats.org/officeDocument/2006/relationships/slide" Target="slide8.xml"/><Relationship Id="rId16" Type="http://schemas.openxmlformats.org/officeDocument/2006/relationships/slide" Target="slide7.xml"/><Relationship Id="rId20" Type="http://schemas.openxmlformats.org/officeDocument/2006/relationships/hyperlink" Target="https://product.hanwha-security.com/en/products/accessories/mount/A/SBP-300CMW/overview/" TargetMode="External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covers/A/SBC-180B/overview/" TargetMode="External"/><Relationship Id="rId11" Type="http://schemas.openxmlformats.org/officeDocument/2006/relationships/image" Target="../media/image24.png"/><Relationship Id="rId24" Type="http://schemas.openxmlformats.org/officeDocument/2006/relationships/hyperlink" Target="https://product.hanwha-security.com/en/products/accessories/mount/A/SBP-300WMW1/overview/" TargetMode="External"/><Relationship Id="rId32" Type="http://schemas.openxmlformats.org/officeDocument/2006/relationships/hyperlink" Target="https://product.hanwha-security.com/en/products/accessories/mount/A/SBP-300NBW/overview/" TargetMode="External"/><Relationship Id="rId37" Type="http://schemas.openxmlformats.org/officeDocument/2006/relationships/image" Target="../media/image35.png"/><Relationship Id="rId5" Type="http://schemas.openxmlformats.org/officeDocument/2006/relationships/image" Target="../media/image20.png"/><Relationship Id="rId15" Type="http://schemas.openxmlformats.org/officeDocument/2006/relationships/slide" Target="slide5.xml"/><Relationship Id="rId23" Type="http://schemas.openxmlformats.org/officeDocument/2006/relationships/image" Target="../media/image28.png"/><Relationship Id="rId28" Type="http://schemas.openxmlformats.org/officeDocument/2006/relationships/hyperlink" Target="https://product.hanwha-security.com/en/products/accessories/housing/A/SBP-300BW/overview/" TargetMode="External"/><Relationship Id="rId36" Type="http://schemas.openxmlformats.org/officeDocument/2006/relationships/hyperlink" Target="https://product.hanwha-security.com/en/products/accessories/box/A/SBV-180BW/overview/" TargetMode="External"/><Relationship Id="rId10" Type="http://schemas.openxmlformats.org/officeDocument/2006/relationships/image" Target="../media/image23.png"/><Relationship Id="rId19" Type="http://schemas.openxmlformats.org/officeDocument/2006/relationships/image" Target="../media/image26.png"/><Relationship Id="rId31" Type="http://schemas.openxmlformats.org/officeDocument/2006/relationships/image" Target="../media/image32.png"/><Relationship Id="rId4" Type="http://schemas.openxmlformats.org/officeDocument/2006/relationships/hyperlink" Target="https://product.hanwha-security.com/en/products/accessories/mount/A/SBP-187HMW/overview/" TargetMode="External"/><Relationship Id="rId9" Type="http://schemas.openxmlformats.org/officeDocument/2006/relationships/hyperlink" Target="https://product.hanwha-security.com/en/products/accessories/covers/A/SPB-VAN85W/overview/" TargetMode="External"/><Relationship Id="rId14" Type="http://schemas.openxmlformats.org/officeDocument/2006/relationships/slide" Target="slide4.xml"/><Relationship Id="rId22" Type="http://schemas.openxmlformats.org/officeDocument/2006/relationships/hyperlink" Target="https://product.hanwha-security.com/en/products/accessories/mount/A/SBP-390WMW2/overview/" TargetMode="External"/><Relationship Id="rId27" Type="http://schemas.openxmlformats.org/officeDocument/2006/relationships/image" Target="../media/image30.png"/><Relationship Id="rId30" Type="http://schemas.openxmlformats.org/officeDocument/2006/relationships/hyperlink" Target="https://product.hanwha-security.com/en/products/accessories/mount/A/SBP-300KMW1/overview/" TargetMode="External"/><Relationship Id="rId35" Type="http://schemas.openxmlformats.org/officeDocument/2006/relationships/image" Target="../media/image34.png"/><Relationship Id="rId8" Type="http://schemas.openxmlformats.org/officeDocument/2006/relationships/image" Target="../media/image22.png"/><Relationship Id="rId3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hyperlink" Target="https://product.hanwha-security.com/en/products/accessories/mount/A/SBP-300CMW/overview/" TargetMode="External"/><Relationship Id="rId18" Type="http://schemas.openxmlformats.org/officeDocument/2006/relationships/image" Target="../media/image35.png"/><Relationship Id="rId3" Type="http://schemas.openxmlformats.org/officeDocument/2006/relationships/image" Target="../media/image37.png"/><Relationship Id="rId7" Type="http://schemas.openxmlformats.org/officeDocument/2006/relationships/slide" Target="slide8.xml"/><Relationship Id="rId12" Type="http://schemas.openxmlformats.org/officeDocument/2006/relationships/image" Target="../media/image25.png"/><Relationship Id="rId17" Type="http://schemas.openxmlformats.org/officeDocument/2006/relationships/hyperlink" Target="https://product.hanwha-security.com/en/products/accessories/box/A/SBV-180BW/overview/" TargetMode="External"/><Relationship Id="rId2" Type="http://schemas.openxmlformats.org/officeDocument/2006/relationships/image" Target="../media/image36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.xml"/><Relationship Id="rId11" Type="http://schemas.openxmlformats.org/officeDocument/2006/relationships/hyperlink" Target="https://product.hanwha-security.com/en/products/accessories/box/A/SBV-180WW/overview/" TargetMode="External"/><Relationship Id="rId5" Type="http://schemas.openxmlformats.org/officeDocument/2006/relationships/slide" Target="slide4.xml"/><Relationship Id="rId15" Type="http://schemas.openxmlformats.org/officeDocument/2006/relationships/hyperlink" Target="https://product.hanwha-security.com/en/products/accessories/mount/A/SBP-187HMW/overview/" TargetMode="External"/><Relationship Id="rId10" Type="http://schemas.openxmlformats.org/officeDocument/2006/relationships/slide" Target="slide6.xml"/><Relationship Id="rId4" Type="http://schemas.openxmlformats.org/officeDocument/2006/relationships/image" Target="../media/image38.png"/><Relationship Id="rId9" Type="http://schemas.openxmlformats.org/officeDocument/2006/relationships/slide" Target="slide7.xml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product.hanwha-security.com/en/products/accessories/box/A/SBV-180WW/overview/" TargetMode="External"/><Relationship Id="rId18" Type="http://schemas.openxmlformats.org/officeDocument/2006/relationships/image" Target="../media/image28.png"/><Relationship Id="rId26" Type="http://schemas.openxmlformats.org/officeDocument/2006/relationships/image" Target="../media/image46.png"/><Relationship Id="rId3" Type="http://schemas.openxmlformats.org/officeDocument/2006/relationships/image" Target="../media/image41.png"/><Relationship Id="rId21" Type="http://schemas.openxmlformats.org/officeDocument/2006/relationships/hyperlink" Target="https://product.hanwha-security.com/en/products/accessories/housing/A/SBP-300BW/overview/" TargetMode="External"/><Relationship Id="rId7" Type="http://schemas.openxmlformats.org/officeDocument/2006/relationships/slide" Target="slide4.xml"/><Relationship Id="rId12" Type="http://schemas.openxmlformats.org/officeDocument/2006/relationships/slide" Target="slide6.xml"/><Relationship Id="rId17" Type="http://schemas.openxmlformats.org/officeDocument/2006/relationships/hyperlink" Target="https://product.hanwha-security.com/en/products/accessories/mount/A/SBP-390WMW2/overview/" TargetMode="External"/><Relationship Id="rId25" Type="http://schemas.openxmlformats.org/officeDocument/2006/relationships/hyperlink" Target="https://product.hanwha-security.com/en/products/accessories/mount/A/SBP-187HMW/overview/" TargetMode="External"/><Relationship Id="rId2" Type="http://schemas.openxmlformats.org/officeDocument/2006/relationships/image" Target="../media/image40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png"/><Relationship Id="rId11" Type="http://schemas.openxmlformats.org/officeDocument/2006/relationships/slide" Target="slide7.xml"/><Relationship Id="rId24" Type="http://schemas.openxmlformats.org/officeDocument/2006/relationships/image" Target="../media/image30.png"/><Relationship Id="rId5" Type="http://schemas.openxmlformats.org/officeDocument/2006/relationships/image" Target="../media/image43.png"/><Relationship Id="rId15" Type="http://schemas.openxmlformats.org/officeDocument/2006/relationships/hyperlink" Target="https://product.hanwha-security.com/en/products/accessories/mount/A/SBP-300WMW1/overview/" TargetMode="External"/><Relationship Id="rId23" Type="http://schemas.openxmlformats.org/officeDocument/2006/relationships/hyperlink" Target="https://product.hanwha-security.com/en/products/accessories/mount/A/SBP-300WMW/overview/" TargetMode="External"/><Relationship Id="rId28" Type="http://schemas.openxmlformats.org/officeDocument/2006/relationships/image" Target="../media/image35.png"/><Relationship Id="rId10" Type="http://schemas.openxmlformats.org/officeDocument/2006/relationships/slide" Target="slide9.xml"/><Relationship Id="rId19" Type="http://schemas.openxmlformats.org/officeDocument/2006/relationships/hyperlink" Target="https://product.hanwha-security.com/en/products/accessories/mount/A/SBP-300NBW/overview/" TargetMode="External"/><Relationship Id="rId4" Type="http://schemas.openxmlformats.org/officeDocument/2006/relationships/image" Target="../media/image42.png"/><Relationship Id="rId9" Type="http://schemas.openxmlformats.org/officeDocument/2006/relationships/slide" Target="slide8.xml"/><Relationship Id="rId14" Type="http://schemas.openxmlformats.org/officeDocument/2006/relationships/image" Target="../media/image45.png"/><Relationship Id="rId22" Type="http://schemas.openxmlformats.org/officeDocument/2006/relationships/image" Target="../media/image31.png"/><Relationship Id="rId27" Type="http://schemas.openxmlformats.org/officeDocument/2006/relationships/hyperlink" Target="https://product.hanwha-security.com/en/products/accessories/box/A/SBV-180BW/overview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30.png"/><Relationship Id="rId3" Type="http://schemas.openxmlformats.org/officeDocument/2006/relationships/image" Target="../media/image48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4.xml"/><Relationship Id="rId12" Type="http://schemas.openxmlformats.org/officeDocument/2006/relationships/image" Target="../media/image33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47.png"/><Relationship Id="rId16" Type="http://schemas.openxmlformats.org/officeDocument/2006/relationships/image" Target="../media/image28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6.xml"/><Relationship Id="rId19" Type="http://schemas.openxmlformats.org/officeDocument/2006/relationships/hyperlink" Target="https://product.hanwha-security.com/en/products/accessories/mount/A/SBP-187HMW/overview/" TargetMode="External"/><Relationship Id="rId4" Type="http://schemas.openxmlformats.org/officeDocument/2006/relationships/image" Target="../media/image49.png"/><Relationship Id="rId9" Type="http://schemas.openxmlformats.org/officeDocument/2006/relationships/slide" Target="slide7.xml"/><Relationship Id="rId14" Type="http://schemas.openxmlformats.org/officeDocument/2006/relationships/image" Target="../media/image29.png"/><Relationship Id="rId22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32.png"/><Relationship Id="rId18" Type="http://schemas.openxmlformats.org/officeDocument/2006/relationships/hyperlink" Target="https://product.hanwha-security.com/en/products/accessories/mount/A/SBP-390WMW2/overview/" TargetMode="External"/><Relationship Id="rId3" Type="http://schemas.openxmlformats.org/officeDocument/2006/relationships/image" Target="../media/image51.png"/><Relationship Id="rId21" Type="http://schemas.openxmlformats.org/officeDocument/2006/relationships/image" Target="../media/image30.png"/><Relationship Id="rId7" Type="http://schemas.openxmlformats.org/officeDocument/2006/relationships/slide" Target="slide9.xml"/><Relationship Id="rId12" Type="http://schemas.openxmlformats.org/officeDocument/2006/relationships/hyperlink" Target="https://product.hanwha-security.com/en/products/accessories/mount/A/SBP-300KMW1/overview/" TargetMode="External"/><Relationship Id="rId17" Type="http://schemas.openxmlformats.org/officeDocument/2006/relationships/image" Target="../media/image29.png"/><Relationship Id="rId25" Type="http://schemas.openxmlformats.org/officeDocument/2006/relationships/image" Target="../media/image46.png"/><Relationship Id="rId2" Type="http://schemas.openxmlformats.org/officeDocument/2006/relationships/image" Target="../media/image50.png"/><Relationship Id="rId16" Type="http://schemas.openxmlformats.org/officeDocument/2006/relationships/hyperlink" Target="https://product.hanwha-security.com/en/products/accessories/mount/A/SBP-300WMW1/overview/" TargetMode="External"/><Relationship Id="rId20" Type="http://schemas.openxmlformats.org/officeDocument/2006/relationships/hyperlink" Target="https://product.hanwha-security.com/en/products/accessories/mount/A/SBP-300WM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6.xml"/><Relationship Id="rId24" Type="http://schemas.openxmlformats.org/officeDocument/2006/relationships/hyperlink" Target="https://product.hanwha-security.com/en/products/accessories/mount/A/SBP-187HMW/overview/" TargetMode="External"/><Relationship Id="rId5" Type="http://schemas.openxmlformats.org/officeDocument/2006/relationships/image" Target="../media/image53.png"/><Relationship Id="rId15" Type="http://schemas.openxmlformats.org/officeDocument/2006/relationships/image" Target="../media/image33.png"/><Relationship Id="rId23" Type="http://schemas.openxmlformats.org/officeDocument/2006/relationships/image" Target="../media/image26.png"/><Relationship Id="rId10" Type="http://schemas.openxmlformats.org/officeDocument/2006/relationships/slide" Target="slide7.xml"/><Relationship Id="rId19" Type="http://schemas.openxmlformats.org/officeDocument/2006/relationships/image" Target="../media/image28.png"/><Relationship Id="rId4" Type="http://schemas.openxmlformats.org/officeDocument/2006/relationships/image" Target="../media/image52.png"/><Relationship Id="rId9" Type="http://schemas.openxmlformats.org/officeDocument/2006/relationships/slide" Target="slide5.xml"/><Relationship Id="rId14" Type="http://schemas.openxmlformats.org/officeDocument/2006/relationships/hyperlink" Target="https://product.hanwha-security.com/en/products/accessories/mount/A/SBP-300NBW/overview/" TargetMode="External"/><Relationship Id="rId22" Type="http://schemas.openxmlformats.org/officeDocument/2006/relationships/hyperlink" Target="https://product.hanwha-security.com/en/products/accessories/mount/A/SBP-300LMW/overview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11.xml"/><Relationship Id="rId7" Type="http://schemas.openxmlformats.org/officeDocument/2006/relationships/image" Target="../media/image54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4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slide" Target="slide12.xml"/><Relationship Id="rId18" Type="http://schemas.openxmlformats.org/officeDocument/2006/relationships/image" Target="../media/image27.png"/><Relationship Id="rId26" Type="http://schemas.openxmlformats.org/officeDocument/2006/relationships/image" Target="../media/image31.png"/><Relationship Id="rId3" Type="http://schemas.openxmlformats.org/officeDocument/2006/relationships/image" Target="../media/image55.png"/><Relationship Id="rId21" Type="http://schemas.openxmlformats.org/officeDocument/2006/relationships/hyperlink" Target="https://product.hanwha-security.com/en/products/accessories/mount/A/SBP-300WMW1/overview/" TargetMode="External"/><Relationship Id="rId34" Type="http://schemas.openxmlformats.org/officeDocument/2006/relationships/image" Target="../media/image60.png"/><Relationship Id="rId7" Type="http://schemas.openxmlformats.org/officeDocument/2006/relationships/hyperlink" Target="https://product.hanwha-security.com/en/products/accessories/box/A/SBV-161WCW/overview/" TargetMode="External"/><Relationship Id="rId12" Type="http://schemas.openxmlformats.org/officeDocument/2006/relationships/slide" Target="slide13.xml"/><Relationship Id="rId17" Type="http://schemas.openxmlformats.org/officeDocument/2006/relationships/hyperlink" Target="https://product.hanwha-security.com/en/products/accessories/mount/A/SBP-300CMW/overview/" TargetMode="External"/><Relationship Id="rId25" Type="http://schemas.openxmlformats.org/officeDocument/2006/relationships/hyperlink" Target="https://product.hanwha-security.com/en/products/accessories/housing/A/SBP-300BW/overview/" TargetMode="External"/><Relationship Id="rId33" Type="http://schemas.openxmlformats.org/officeDocument/2006/relationships/hyperlink" Target="https://product.hanwha-security.com/en/products/accessories/mount/A/SBP-300PMW1/overview/" TargetMode="External"/><Relationship Id="rId2" Type="http://schemas.openxmlformats.org/officeDocument/2006/relationships/hyperlink" Target="https://product.hanwha-security.com/en/products/accessories/covers/A/SBC-160B/overview/" TargetMode="External"/><Relationship Id="rId16" Type="http://schemas.openxmlformats.org/officeDocument/2006/relationships/image" Target="../media/image59.png"/><Relationship Id="rId20" Type="http://schemas.openxmlformats.org/officeDocument/2006/relationships/image" Target="../media/image28.png"/><Relationship Id="rId29" Type="http://schemas.openxmlformats.org/officeDocument/2006/relationships/hyperlink" Target="https://product.hanwha-security.com/en/products/accessories/mount/A/SBP-300N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png"/><Relationship Id="rId11" Type="http://schemas.openxmlformats.org/officeDocument/2006/relationships/slide" Target="slide14.xml"/><Relationship Id="rId24" Type="http://schemas.openxmlformats.org/officeDocument/2006/relationships/image" Target="../media/image30.png"/><Relationship Id="rId32" Type="http://schemas.openxmlformats.org/officeDocument/2006/relationships/image" Target="../media/image26.png"/><Relationship Id="rId5" Type="http://schemas.openxmlformats.org/officeDocument/2006/relationships/hyperlink" Target="https://product.hanwha-security.com/en/products/accessories/covers/A/SPB-IND85W/overview/" TargetMode="External"/><Relationship Id="rId15" Type="http://schemas.openxmlformats.org/officeDocument/2006/relationships/hyperlink" Target="https://product.hanwha-security.com/en/products/accessories/mount/A/SBP-167HMW/overview/" TargetMode="External"/><Relationship Id="rId23" Type="http://schemas.openxmlformats.org/officeDocument/2006/relationships/hyperlink" Target="https://product.hanwha-security.com/en/products/accessories/mount/A/SBP-300WMW/overview/" TargetMode="External"/><Relationship Id="rId28" Type="http://schemas.openxmlformats.org/officeDocument/2006/relationships/image" Target="../media/image32.png"/><Relationship Id="rId36" Type="http://schemas.openxmlformats.org/officeDocument/2006/relationships/image" Target="../media/image35.png"/><Relationship Id="rId10" Type="http://schemas.openxmlformats.org/officeDocument/2006/relationships/slide" Target="slide11.xml"/><Relationship Id="rId19" Type="http://schemas.openxmlformats.org/officeDocument/2006/relationships/hyperlink" Target="https://product.hanwha-security.com/en/products/accessories/mount/A/SBP-390WMW2/overview/" TargetMode="External"/><Relationship Id="rId31" Type="http://schemas.openxmlformats.org/officeDocument/2006/relationships/hyperlink" Target="https://product.hanwha-security.com/en/products/accessories/mount/A/SBP-300LMW/overview/" TargetMode="External"/><Relationship Id="rId4" Type="http://schemas.openxmlformats.org/officeDocument/2006/relationships/image" Target="../media/image56.png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image" Target="../media/image29.png"/><Relationship Id="rId27" Type="http://schemas.openxmlformats.org/officeDocument/2006/relationships/hyperlink" Target="https://product.hanwha-security.com/en/products/accessories/mount/A/SBP-300KMW1/overview/" TargetMode="External"/><Relationship Id="rId30" Type="http://schemas.openxmlformats.org/officeDocument/2006/relationships/image" Target="../media/image33.png"/><Relationship Id="rId35" Type="http://schemas.openxmlformats.org/officeDocument/2006/relationships/hyperlink" Target="https://product.hanwha-security.com/en/products/accessories/box/A/SBV-180BW/overview/" TargetMode="External"/><Relationship Id="rId8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59.png"/><Relationship Id="rId3" Type="http://schemas.openxmlformats.org/officeDocument/2006/relationships/image" Target="../media/image62.png"/><Relationship Id="rId7" Type="http://schemas.openxmlformats.org/officeDocument/2006/relationships/slide" Target="slide13.xml"/><Relationship Id="rId12" Type="http://schemas.openxmlformats.org/officeDocument/2006/relationships/hyperlink" Target="https://product.hanwha-security.com/en/products/accessories/mount/A/SBP-167HMW/overview/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4.xml"/><Relationship Id="rId11" Type="http://schemas.openxmlformats.org/officeDocument/2006/relationships/image" Target="../media/image27.png"/><Relationship Id="rId5" Type="http://schemas.openxmlformats.org/officeDocument/2006/relationships/slide" Target="slide11.xml"/><Relationship Id="rId15" Type="http://schemas.openxmlformats.org/officeDocument/2006/relationships/image" Target="../media/image35.png"/><Relationship Id="rId10" Type="http://schemas.openxmlformats.org/officeDocument/2006/relationships/hyperlink" Target="https://product.hanwha-security.com/en/products/accessories/mount/A/SBP-300CMW/overview/" TargetMode="External"/><Relationship Id="rId4" Type="http://schemas.openxmlformats.org/officeDocument/2006/relationships/slide" Target="slide10.xml"/><Relationship Id="rId9" Type="http://schemas.openxmlformats.org/officeDocument/2006/relationships/slide" Target="slide15.xml"/><Relationship Id="rId14" Type="http://schemas.openxmlformats.org/officeDocument/2006/relationships/hyperlink" Target="https://product.hanwha-security.com/en/products/accessories/box/A/SBV-180BW/overview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67.png"/><Relationship Id="rId18" Type="http://schemas.openxmlformats.org/officeDocument/2006/relationships/hyperlink" Target="https://product.hanwha-security.com/en/products/accessories/mount/A/SBP-300NBW/overview/" TargetMode="External"/><Relationship Id="rId26" Type="http://schemas.openxmlformats.org/officeDocument/2006/relationships/hyperlink" Target="https://product.hanwha-security.com/en/products/accessories/box/A/SBV-180BW/overview/" TargetMode="External"/><Relationship Id="rId3" Type="http://schemas.openxmlformats.org/officeDocument/2006/relationships/image" Target="../media/image64.png"/><Relationship Id="rId21" Type="http://schemas.openxmlformats.org/officeDocument/2006/relationships/image" Target="../media/image31.png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box/A/SBV-161WCW/overview/" TargetMode="External"/><Relationship Id="rId17" Type="http://schemas.openxmlformats.org/officeDocument/2006/relationships/image" Target="../media/image28.png"/><Relationship Id="rId25" Type="http://schemas.openxmlformats.org/officeDocument/2006/relationships/image" Target="../media/image68.png"/><Relationship Id="rId2" Type="http://schemas.openxmlformats.org/officeDocument/2006/relationships/image" Target="../media/image63.png"/><Relationship Id="rId16" Type="http://schemas.openxmlformats.org/officeDocument/2006/relationships/hyperlink" Target="https://product.hanwha-security.com/en/products/accessories/mount/A/SBP-390WMW2/overview/" TargetMode="External"/><Relationship Id="rId20" Type="http://schemas.openxmlformats.org/officeDocument/2006/relationships/hyperlink" Target="https://product.hanwha-security.com/en/products/accessories/housing/A/SBP-300BW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5.xml"/><Relationship Id="rId24" Type="http://schemas.openxmlformats.org/officeDocument/2006/relationships/hyperlink" Target="https://product.hanwha-security.com/en/products/accessories/mount/A/SBP-167HMW/overview/" TargetMode="External"/><Relationship Id="rId5" Type="http://schemas.openxmlformats.org/officeDocument/2006/relationships/image" Target="../media/image66.png"/><Relationship Id="rId15" Type="http://schemas.openxmlformats.org/officeDocument/2006/relationships/image" Target="../media/image29.png"/><Relationship Id="rId23" Type="http://schemas.openxmlformats.org/officeDocument/2006/relationships/image" Target="../media/image30.png"/><Relationship Id="rId10" Type="http://schemas.openxmlformats.org/officeDocument/2006/relationships/slide" Target="slide12.xml"/><Relationship Id="rId19" Type="http://schemas.openxmlformats.org/officeDocument/2006/relationships/image" Target="../media/image33.png"/><Relationship Id="rId4" Type="http://schemas.openxmlformats.org/officeDocument/2006/relationships/image" Target="../media/image65.png"/><Relationship Id="rId9" Type="http://schemas.openxmlformats.org/officeDocument/2006/relationships/slide" Target="slide13.xml"/><Relationship Id="rId14" Type="http://schemas.openxmlformats.org/officeDocument/2006/relationships/hyperlink" Target="https://product.hanwha-security.com/en/products/accessories/mount/A/SBP-300WMW1/overview/" TargetMode="External"/><Relationship Id="rId22" Type="http://schemas.openxmlformats.org/officeDocument/2006/relationships/hyperlink" Target="https://product.hanwha-security.com/en/products/accessories/mount/A/SBP-300WMW/overview/" TargetMode="External"/><Relationship Id="rId27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hyperlink" Target="https://product.hanwha-security.com/en/products/accessories/mount/A/SBP-300WMW1/overview/" TargetMode="External"/><Relationship Id="rId18" Type="http://schemas.openxmlformats.org/officeDocument/2006/relationships/image" Target="../media/image30.png"/><Relationship Id="rId3" Type="http://schemas.openxmlformats.org/officeDocument/2006/relationships/image" Target="../media/image70.png"/><Relationship Id="rId21" Type="http://schemas.openxmlformats.org/officeDocument/2006/relationships/hyperlink" Target="https://product.hanwha-security.com/en/products/accessories/mount/A/SBP-300PMW1/overview/" TargetMode="External"/><Relationship Id="rId7" Type="http://schemas.openxmlformats.org/officeDocument/2006/relationships/slide" Target="slide14.xml"/><Relationship Id="rId12" Type="http://schemas.openxmlformats.org/officeDocument/2006/relationships/image" Target="../media/image33.png"/><Relationship Id="rId17" Type="http://schemas.openxmlformats.org/officeDocument/2006/relationships/hyperlink" Target="https://product.hanwha-security.com/en/products/accessories/mount/A/SBP-300WMW/overview/" TargetMode="External"/><Relationship Id="rId2" Type="http://schemas.openxmlformats.org/officeDocument/2006/relationships/image" Target="../media/image69.png"/><Relationship Id="rId16" Type="http://schemas.openxmlformats.org/officeDocument/2006/relationships/image" Target="../media/image28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1.xml"/><Relationship Id="rId11" Type="http://schemas.openxmlformats.org/officeDocument/2006/relationships/hyperlink" Target="https://product.hanwha-security.com/en/products/accessories/mount/A/SBP-300NBW/overview/" TargetMode="External"/><Relationship Id="rId5" Type="http://schemas.openxmlformats.org/officeDocument/2006/relationships/slide" Target="slide10.xml"/><Relationship Id="rId15" Type="http://schemas.openxmlformats.org/officeDocument/2006/relationships/hyperlink" Target="https://product.hanwha-security.com/en/products/accessories/mount/A/SBP-390WMW2/overview/" TargetMode="External"/><Relationship Id="rId10" Type="http://schemas.openxmlformats.org/officeDocument/2006/relationships/slide" Target="slide15.xml"/><Relationship Id="rId19" Type="http://schemas.openxmlformats.org/officeDocument/2006/relationships/hyperlink" Target="https://product.hanwha-security.com/en/products/accessories/mount/A/SBP-167HMW/overview/" TargetMode="External"/><Relationship Id="rId4" Type="http://schemas.openxmlformats.org/officeDocument/2006/relationships/image" Target="../media/image71.png"/><Relationship Id="rId9" Type="http://schemas.openxmlformats.org/officeDocument/2006/relationships/slide" Target="slide12.xml"/><Relationship Id="rId14" Type="http://schemas.openxmlformats.org/officeDocument/2006/relationships/image" Target="../media/image29.png"/><Relationship Id="rId22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hyperlink" Target="https://product.hanwha-security.com/en/products/accessories/mount/A/SBP-300KMW1/overview/" TargetMode="External"/><Relationship Id="rId18" Type="http://schemas.openxmlformats.org/officeDocument/2006/relationships/image" Target="../media/image29.png"/><Relationship Id="rId3" Type="http://schemas.openxmlformats.org/officeDocument/2006/relationships/image" Target="../media/image74.png"/><Relationship Id="rId21" Type="http://schemas.openxmlformats.org/officeDocument/2006/relationships/hyperlink" Target="https://product.hanwha-security.com/en/products/accessories/mount/A/SBP-300WMW/overview/" TargetMode="External"/><Relationship Id="rId7" Type="http://schemas.openxmlformats.org/officeDocument/2006/relationships/slide" Target="slide11.xml"/><Relationship Id="rId12" Type="http://schemas.openxmlformats.org/officeDocument/2006/relationships/hyperlink" Target="https://product.hanwha-security.com/en/products/accessories/mount/A/SBP-300LMW/overview/" TargetMode="External"/><Relationship Id="rId17" Type="http://schemas.openxmlformats.org/officeDocument/2006/relationships/hyperlink" Target="https://product.hanwha-security.com/en/products/accessories/mount/A/SBP-300WMW1/overview/" TargetMode="External"/><Relationship Id="rId25" Type="http://schemas.openxmlformats.org/officeDocument/2006/relationships/image" Target="../media/image68.png"/><Relationship Id="rId2" Type="http://schemas.openxmlformats.org/officeDocument/2006/relationships/image" Target="../media/image73.png"/><Relationship Id="rId16" Type="http://schemas.openxmlformats.org/officeDocument/2006/relationships/image" Target="../media/image33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0.xml"/><Relationship Id="rId11" Type="http://schemas.openxmlformats.org/officeDocument/2006/relationships/slide" Target="slide15.xml"/><Relationship Id="rId24" Type="http://schemas.openxmlformats.org/officeDocument/2006/relationships/hyperlink" Target="https://product.hanwha-security.com/en/products/accessories/mount/A/SBP-167HMW/overview/" TargetMode="External"/><Relationship Id="rId5" Type="http://schemas.openxmlformats.org/officeDocument/2006/relationships/image" Target="../media/image76.png"/><Relationship Id="rId15" Type="http://schemas.openxmlformats.org/officeDocument/2006/relationships/hyperlink" Target="https://product.hanwha-security.com/en/products/accessories/mount/A/SBP-300NBW/overview/" TargetMode="External"/><Relationship Id="rId23" Type="http://schemas.openxmlformats.org/officeDocument/2006/relationships/image" Target="../media/image26.png"/><Relationship Id="rId10" Type="http://schemas.openxmlformats.org/officeDocument/2006/relationships/slide" Target="slide12.xml"/><Relationship Id="rId19" Type="http://schemas.openxmlformats.org/officeDocument/2006/relationships/hyperlink" Target="https://product.hanwha-security.com/en/products/accessories/mount/A/SBP-390WMW2/overview/" TargetMode="External"/><Relationship Id="rId4" Type="http://schemas.openxmlformats.org/officeDocument/2006/relationships/image" Target="../media/image75.png"/><Relationship Id="rId9" Type="http://schemas.openxmlformats.org/officeDocument/2006/relationships/slide" Target="slide13.xml"/><Relationship Id="rId14" Type="http://schemas.openxmlformats.org/officeDocument/2006/relationships/image" Target="../media/image32.png"/><Relationship Id="rId2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8.png"/><Relationship Id="rId4" Type="http://schemas.openxmlformats.org/officeDocument/2006/relationships/hyperlink" Target="https://product.hanwha-security.com/en/products/accessories/covers/A/SPB-FCD85W/overview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9.jpeg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hyperlink" Target="https://product.hanwha-security.com/en/products/accessories/mount/A/SBP-302PM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4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7" Type="http://schemas.openxmlformats.org/officeDocument/2006/relationships/image" Target="../media/image8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02PM/overview/" TargetMode="External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hyperlink" Target="https://product.hanwha-security.com/en/products/accessories/housing/A/SHB-4301HP/overview/" TargetMode="External"/><Relationship Id="rId1" Type="http://schemas.openxmlformats.org/officeDocument/2006/relationships/slideLayout" Target="../slideLayouts/slideLayout14.xml"/><Relationship Id="rId5" Type="http://schemas.openxmlformats.org/officeDocument/2006/relationships/slide" Target="slide22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7" Type="http://schemas.openxmlformats.org/officeDocument/2006/relationships/slide" Target="slide25.xml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27.xml"/><Relationship Id="rId5" Type="http://schemas.openxmlformats.org/officeDocument/2006/relationships/slide" Target="slide26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product.hanwha-security.com/en/products/accessories/mount/A/SBP-300WM/overview/" TargetMode="External"/><Relationship Id="rId13" Type="http://schemas.openxmlformats.org/officeDocument/2006/relationships/image" Target="../media/image90.png"/><Relationship Id="rId18" Type="http://schemas.openxmlformats.org/officeDocument/2006/relationships/slide" Target="slide23.xml"/><Relationship Id="rId3" Type="http://schemas.openxmlformats.org/officeDocument/2006/relationships/image" Target="../media/image85.png"/><Relationship Id="rId21" Type="http://schemas.openxmlformats.org/officeDocument/2006/relationships/slide" Target="slide27.xml"/><Relationship Id="rId7" Type="http://schemas.openxmlformats.org/officeDocument/2006/relationships/image" Target="../media/image87.png"/><Relationship Id="rId12" Type="http://schemas.openxmlformats.org/officeDocument/2006/relationships/hyperlink" Target="https://product.hanwha-security.com/en/products/accessories/mount/A/SBP-300B/overview/" TargetMode="External"/><Relationship Id="rId17" Type="http://schemas.openxmlformats.org/officeDocument/2006/relationships/image" Target="../media/image92.png"/><Relationship Id="rId2" Type="http://schemas.openxmlformats.org/officeDocument/2006/relationships/hyperlink" Target="https://product.hanwha-security.com/en/products/accessories/mount/A/SBP-276HM/overview/" TargetMode="External"/><Relationship Id="rId16" Type="http://schemas.openxmlformats.org/officeDocument/2006/relationships/hyperlink" Target="https://product.hanwha-security.com/en/products/accessories/mount/A/SBP-300LM/overview/" TargetMode="External"/><Relationship Id="rId20" Type="http://schemas.openxmlformats.org/officeDocument/2006/relationships/slide" Target="slide26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roduct.hanwha-security.com/en/products/accessories/mount/A/SBP-300WM1/overview/" TargetMode="External"/><Relationship Id="rId11" Type="http://schemas.openxmlformats.org/officeDocument/2006/relationships/image" Target="../media/image89.png"/><Relationship Id="rId24" Type="http://schemas.openxmlformats.org/officeDocument/2006/relationships/slide" Target="slide25.xml"/><Relationship Id="rId5" Type="http://schemas.openxmlformats.org/officeDocument/2006/relationships/image" Target="../media/image86.png"/><Relationship Id="rId15" Type="http://schemas.openxmlformats.org/officeDocument/2006/relationships/image" Target="../media/image91.png"/><Relationship Id="rId23" Type="http://schemas.openxmlformats.org/officeDocument/2006/relationships/image" Target="../media/image93.png"/><Relationship Id="rId10" Type="http://schemas.openxmlformats.org/officeDocument/2006/relationships/hyperlink" Target="https://product.hanwha-security.com/en/products/accessories/mount/A/SBP-390WM2/overview/" TargetMode="External"/><Relationship Id="rId19" Type="http://schemas.openxmlformats.org/officeDocument/2006/relationships/slide" Target="slide24.xml"/><Relationship Id="rId4" Type="http://schemas.openxmlformats.org/officeDocument/2006/relationships/hyperlink" Target="https://product.hanwha-security.com/en/products/accessories/mount/A/SBP-300CM/overview/" TargetMode="External"/><Relationship Id="rId9" Type="http://schemas.openxmlformats.org/officeDocument/2006/relationships/image" Target="../media/image88.png"/><Relationship Id="rId14" Type="http://schemas.openxmlformats.org/officeDocument/2006/relationships/hyperlink" Target="https://product.hanwha-security.com/en/products/accessories/mount/A/SBP-300KM1/overview/" TargetMode="External"/><Relationship Id="rId22" Type="http://schemas.openxmlformats.org/officeDocument/2006/relationships/hyperlink" Target="https://product.hanwha-security.com/en/products/accessories/mount/A/SBP-300PM1/overview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1.png"/><Relationship Id="rId18" Type="http://schemas.openxmlformats.org/officeDocument/2006/relationships/hyperlink" Target="https://product.hanwha-security.com/en/products/accessories/mount/A/SBP-390WM2/overview/" TargetMode="External"/><Relationship Id="rId3" Type="http://schemas.openxmlformats.org/officeDocument/2006/relationships/image" Target="../media/image95.png"/><Relationship Id="rId7" Type="http://schemas.openxmlformats.org/officeDocument/2006/relationships/hyperlink" Target="https://product.hanwha-security.com/en/products/accessories/mount/A/SBP-300CM/overview/" TargetMode="External"/><Relationship Id="rId12" Type="http://schemas.openxmlformats.org/officeDocument/2006/relationships/hyperlink" Target="https://product.hanwha-security.com/en/products/accessories/mount/A/SBP-300WM1/overview/" TargetMode="External"/><Relationship Id="rId17" Type="http://schemas.openxmlformats.org/officeDocument/2006/relationships/image" Target="../media/image103.png"/><Relationship Id="rId2" Type="http://schemas.openxmlformats.org/officeDocument/2006/relationships/image" Target="../media/image94.png"/><Relationship Id="rId16" Type="http://schemas.openxmlformats.org/officeDocument/2006/relationships/hyperlink" Target="https://product.hanwha-security.com/en/products/accessories/mount/A/SBP-300B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25.xml"/><Relationship Id="rId11" Type="http://schemas.openxmlformats.org/officeDocument/2006/relationships/image" Target="../media/image100.png"/><Relationship Id="rId5" Type="http://schemas.openxmlformats.org/officeDocument/2006/relationships/image" Target="../media/image97.png"/><Relationship Id="rId15" Type="http://schemas.openxmlformats.org/officeDocument/2006/relationships/image" Target="../media/image102.png"/><Relationship Id="rId10" Type="http://schemas.openxmlformats.org/officeDocument/2006/relationships/image" Target="../media/image99.png"/><Relationship Id="rId19" Type="http://schemas.openxmlformats.org/officeDocument/2006/relationships/image" Target="../media/image104.png"/><Relationship Id="rId4" Type="http://schemas.openxmlformats.org/officeDocument/2006/relationships/image" Target="../media/image96.png"/><Relationship Id="rId9" Type="http://schemas.openxmlformats.org/officeDocument/2006/relationships/hyperlink" Target="https://product.hanwha-security.com/en/products/accessories/mount/A/SBP-276HM/overview/" TargetMode="External"/><Relationship Id="rId14" Type="http://schemas.openxmlformats.org/officeDocument/2006/relationships/hyperlink" Target="https://product.hanwha-security.com/en/products/accessories/mount/A/SBP-300WM/overview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hyperlink" Target="https://product.hanwha-security.com/en/products/accessories/mount/A/SBP-300WM1/overview/" TargetMode="External"/><Relationship Id="rId18" Type="http://schemas.openxmlformats.org/officeDocument/2006/relationships/image" Target="../media/image104.png"/><Relationship Id="rId3" Type="http://schemas.openxmlformats.org/officeDocument/2006/relationships/image" Target="../media/image106.png"/><Relationship Id="rId21" Type="http://schemas.openxmlformats.org/officeDocument/2006/relationships/slide" Target="slide25.xml"/><Relationship Id="rId7" Type="http://schemas.openxmlformats.org/officeDocument/2006/relationships/slide" Target="slide23.xml"/><Relationship Id="rId12" Type="http://schemas.openxmlformats.org/officeDocument/2006/relationships/image" Target="../media/image100.png"/><Relationship Id="rId17" Type="http://schemas.openxmlformats.org/officeDocument/2006/relationships/hyperlink" Target="https://product.hanwha-security.com/en/products/accessories/mount/A/SBP-390WM2/overview/" TargetMode="External"/><Relationship Id="rId2" Type="http://schemas.openxmlformats.org/officeDocument/2006/relationships/image" Target="../media/image105.png"/><Relationship Id="rId16" Type="http://schemas.openxmlformats.org/officeDocument/2006/relationships/image" Target="../media/image102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9.xml"/><Relationship Id="rId11" Type="http://schemas.openxmlformats.org/officeDocument/2006/relationships/hyperlink" Target="https://product.hanwha-security.com/en/products/accessories/mount/A/SBP-276HM/overview/" TargetMode="External"/><Relationship Id="rId5" Type="http://schemas.openxmlformats.org/officeDocument/2006/relationships/slide" Target="slide8.xml"/><Relationship Id="rId15" Type="http://schemas.openxmlformats.org/officeDocument/2006/relationships/hyperlink" Target="https://product.hanwha-security.com/en/products/accessories/mount/A/SBP-300WM/overview/" TargetMode="External"/><Relationship Id="rId10" Type="http://schemas.openxmlformats.org/officeDocument/2006/relationships/slide" Target="slide27.xml"/><Relationship Id="rId19" Type="http://schemas.openxmlformats.org/officeDocument/2006/relationships/hyperlink" Target="https://product.hanwha-security.com/en/products/accessories/mount/A/SBP-300PM1/overview/" TargetMode="External"/><Relationship Id="rId4" Type="http://schemas.openxmlformats.org/officeDocument/2006/relationships/image" Target="../media/image107.png"/><Relationship Id="rId9" Type="http://schemas.openxmlformats.org/officeDocument/2006/relationships/slide" Target="slide26.xml"/><Relationship Id="rId14" Type="http://schemas.openxmlformats.org/officeDocument/2006/relationships/image" Target="../media/image10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image" Target="../media/image100.png"/><Relationship Id="rId18" Type="http://schemas.openxmlformats.org/officeDocument/2006/relationships/hyperlink" Target="https://product.hanwha-security.com/en/products/accessories/mount/A/SBP-390WM2/overview/" TargetMode="External"/><Relationship Id="rId3" Type="http://schemas.openxmlformats.org/officeDocument/2006/relationships/image" Target="../media/image109.png"/><Relationship Id="rId21" Type="http://schemas.openxmlformats.org/officeDocument/2006/relationships/image" Target="../media/image112.png"/><Relationship Id="rId7" Type="http://schemas.openxmlformats.org/officeDocument/2006/relationships/slide" Target="slide9.xml"/><Relationship Id="rId12" Type="http://schemas.openxmlformats.org/officeDocument/2006/relationships/hyperlink" Target="https://product.hanwha-security.com/en/products/accessories/mount/A/SBP-276HM/overview/" TargetMode="External"/><Relationship Id="rId17" Type="http://schemas.openxmlformats.org/officeDocument/2006/relationships/image" Target="../media/image102.png"/><Relationship Id="rId2" Type="http://schemas.openxmlformats.org/officeDocument/2006/relationships/image" Target="../media/image108.png"/><Relationship Id="rId16" Type="http://schemas.openxmlformats.org/officeDocument/2006/relationships/hyperlink" Target="https://product.hanwha-security.com/en/products/accessories/mount/A/SBP-300WM/overview/" TargetMode="External"/><Relationship Id="rId20" Type="http://schemas.openxmlformats.org/officeDocument/2006/relationships/hyperlink" Target="https://product.hanwha-security.com/en/products/accessories/mount/A/SBP-300KM1/overview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" Target="slide8.xml"/><Relationship Id="rId11" Type="http://schemas.openxmlformats.org/officeDocument/2006/relationships/slide" Target="slide27.xml"/><Relationship Id="rId24" Type="http://schemas.openxmlformats.org/officeDocument/2006/relationships/slide" Target="slide25.xml"/><Relationship Id="rId5" Type="http://schemas.openxmlformats.org/officeDocument/2006/relationships/image" Target="../media/image111.png"/><Relationship Id="rId15" Type="http://schemas.openxmlformats.org/officeDocument/2006/relationships/image" Target="../media/image101.png"/><Relationship Id="rId23" Type="http://schemas.openxmlformats.org/officeDocument/2006/relationships/image" Target="../media/image92.png"/><Relationship Id="rId10" Type="http://schemas.openxmlformats.org/officeDocument/2006/relationships/slide" Target="slide26.xml"/><Relationship Id="rId19" Type="http://schemas.openxmlformats.org/officeDocument/2006/relationships/image" Target="../media/image104.png"/><Relationship Id="rId4" Type="http://schemas.openxmlformats.org/officeDocument/2006/relationships/image" Target="../media/image110.png"/><Relationship Id="rId9" Type="http://schemas.openxmlformats.org/officeDocument/2006/relationships/slide" Target="slide24.xml"/><Relationship Id="rId14" Type="http://schemas.openxmlformats.org/officeDocument/2006/relationships/hyperlink" Target="https://product.hanwha-security.com/en/products/accessories/mount/A/SBP-300WM1/overview/" TargetMode="External"/><Relationship Id="rId22" Type="http://schemas.openxmlformats.org/officeDocument/2006/relationships/hyperlink" Target="https://product.hanwha-security.com/en/products/accessories/mount/A/SBP-300LM/overview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hyperlink" Target="https://product.hanwha-security.com/en/products/accessories/housing/A/SBL-100D/overview/" TargetMode="External"/><Relationship Id="rId1" Type="http://schemas.openxmlformats.org/officeDocument/2006/relationships/slideLayout" Target="../slideLayouts/slideLayout14.xml"/><Relationship Id="rId5" Type="http://schemas.openxmlformats.org/officeDocument/2006/relationships/slide" Target="slide29.xml"/><Relationship Id="rId4" Type="http://schemas.openxmlformats.org/officeDocument/2006/relationships/slide" Target="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4"/>
          <p:cNvSpPr txBox="1">
            <a:spLocks/>
          </p:cNvSpPr>
          <p:nvPr/>
        </p:nvSpPr>
        <p:spPr>
          <a:xfrm>
            <a:off x="6406896" y="3140328"/>
            <a:ext cx="5333808" cy="13667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Installation Solution Simulator</a:t>
            </a: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8140704" y="3725617"/>
            <a:ext cx="3600000" cy="7814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1" kern="1200">
                <a:solidFill>
                  <a:srgbClr val="F373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altLang="ko-KR" sz="11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ver. 1.22</a:t>
            </a:r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9490799" y="3626173"/>
            <a:ext cx="2249905" cy="11509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 series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31" y="421911"/>
            <a:ext cx="2003776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1380"/>
              </p:ext>
            </p:extLst>
          </p:nvPr>
        </p:nvGraphicFramePr>
        <p:xfrm>
          <a:off x="322486" y="1050358"/>
          <a:ext cx="3399457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315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33153">
                  <a:extLst>
                    <a:ext uri="{9D8B030D-6E8A-4147-A177-3AD203B41FA5}">
                      <a16:colId xmlns:a16="http://schemas.microsoft.com/office/drawing/2014/main" val="3808462540"/>
                    </a:ext>
                  </a:extLst>
                </a:gridCol>
                <a:gridCol w="1133152">
                  <a:extLst>
                    <a:ext uri="{9D8B030D-6E8A-4147-A177-3AD203B41FA5}">
                      <a16:colId xmlns:a16="http://schemas.microsoft.com/office/drawing/2014/main" val="2751327393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PNV-A6081R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882054"/>
              </p:ext>
            </p:extLst>
          </p:nvPr>
        </p:nvGraphicFramePr>
        <p:xfrm>
          <a:off x="6143319" y="1050358"/>
          <a:ext cx="223529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64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17646">
                  <a:extLst>
                    <a:ext uri="{9D8B030D-6E8A-4147-A177-3AD203B41FA5}">
                      <a16:colId xmlns:a16="http://schemas.microsoft.com/office/drawing/2014/main" val="1004290961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Ø180 (7.09")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PND-A6081RF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PND-A9081RF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295543"/>
              </p:ext>
            </p:extLst>
          </p:nvPr>
        </p:nvGraphicFramePr>
        <p:xfrm>
          <a:off x="5310319" y="2419150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en-US" altLang="ko-KR" sz="1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Plate, 120x120</a:t>
                      </a:r>
                      <a:endParaRPr lang="en-US" altLang="ko-K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PNM-9030V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1" name="표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832223"/>
              </p:ext>
            </p:extLst>
          </p:nvPr>
        </p:nvGraphicFramePr>
        <p:xfrm>
          <a:off x="6971480" y="2419150"/>
          <a:ext cx="1583263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26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en-US" altLang="ko-K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PNM-9000QB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612333"/>
              </p:ext>
            </p:extLst>
          </p:nvPr>
        </p:nvGraphicFramePr>
        <p:xfrm>
          <a:off x="8471652" y="1050358"/>
          <a:ext cx="3399460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315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33154">
                  <a:extLst>
                    <a:ext uri="{9D8B030D-6E8A-4147-A177-3AD203B41FA5}">
                      <a16:colId xmlns:a16="http://schemas.microsoft.com/office/drawing/2014/main" val="301494768"/>
                    </a:ext>
                  </a:extLst>
                </a:gridCol>
                <a:gridCol w="1133153">
                  <a:extLst>
                    <a:ext uri="{9D8B030D-6E8A-4147-A177-3AD203B41FA5}">
                      <a16:colId xmlns:a16="http://schemas.microsoft.com/office/drawing/2014/main" val="108132154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PNO-A6081R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93" name="표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75506"/>
              </p:ext>
            </p:extLst>
          </p:nvPr>
        </p:nvGraphicFramePr>
        <p:xfrm>
          <a:off x="322485" y="2417211"/>
          <a:ext cx="4903987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4662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634663">
                  <a:extLst>
                    <a:ext uri="{9D8B030D-6E8A-4147-A177-3AD203B41FA5}">
                      <a16:colId xmlns:a16="http://schemas.microsoft.com/office/drawing/2014/main" val="3808462540"/>
                    </a:ext>
                  </a:extLst>
                </a:gridCol>
                <a:gridCol w="1634662">
                  <a:extLst>
                    <a:ext uri="{9D8B030D-6E8A-4147-A177-3AD203B41FA5}">
                      <a16:colId xmlns:a16="http://schemas.microsoft.com/office/drawing/2014/main" val="2751327393"/>
                    </a:ext>
                  </a:extLst>
                </a:gridCol>
              </a:tblGrid>
              <a:tr h="231233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2hole-1/4"-20 UNC TAP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PNB-A6001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graphicFrame>
        <p:nvGraphicFramePr>
          <p:cNvPr id="289" name="표 2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481365"/>
              </p:ext>
            </p:extLst>
          </p:nvPr>
        </p:nvGraphicFramePr>
        <p:xfrm>
          <a:off x="3814985" y="1050358"/>
          <a:ext cx="2235292" cy="1320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64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1117646">
                  <a:extLst>
                    <a:ext uri="{9D8B030D-6E8A-4147-A177-3AD203B41FA5}">
                      <a16:colId xmlns:a16="http://schemas.microsoft.com/office/drawing/2014/main" val="1004290961"/>
                    </a:ext>
                  </a:extLst>
                </a:gridCol>
              </a:tblGrid>
              <a:tr h="231233">
                <a:tc gridSpan="2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 Plate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23123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PND-A9081RV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858345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1593543"/>
            <a:ext cx="842972" cy="717968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28" y="1593543"/>
            <a:ext cx="842972" cy="71796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60" y="1593543"/>
            <a:ext cx="842972" cy="71796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401" y="1586544"/>
            <a:ext cx="855142" cy="731966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873" y="1586544"/>
            <a:ext cx="855142" cy="731966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612" y="1585148"/>
            <a:ext cx="856648" cy="73475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058" y="1585148"/>
            <a:ext cx="856648" cy="734758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504" y="1585148"/>
            <a:ext cx="856648" cy="734758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7" y="2910425"/>
            <a:ext cx="923556" cy="791778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700" y="2910425"/>
            <a:ext cx="923556" cy="791778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553" y="2910425"/>
            <a:ext cx="923556" cy="791778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393" y="2930291"/>
            <a:ext cx="919114" cy="787652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85" b="17985"/>
          <a:stretch/>
        </p:blipFill>
        <p:spPr>
          <a:xfrm>
            <a:off x="7073809" y="2930291"/>
            <a:ext cx="1378604" cy="75626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6263431" y="1592406"/>
            <a:ext cx="861880" cy="686844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7398647" y="1592406"/>
            <a:ext cx="861880" cy="686844"/>
          </a:xfrm>
          <a:prstGeom prst="rect">
            <a:avLst/>
          </a:prstGeom>
        </p:spPr>
      </p:pic>
      <p:sp>
        <p:nvSpPr>
          <p:cNvPr id="3" name="직사각형 2">
            <a:hlinkClick r:id="rId9" action="ppaction://hlinksldjump"/>
          </p:cNvPr>
          <p:cNvSpPr/>
          <p:nvPr/>
        </p:nvSpPr>
        <p:spPr>
          <a:xfrm>
            <a:off x="322485" y="1050358"/>
            <a:ext cx="3399458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hlinkClick r:id="rId10" action="ppaction://hlinksldjump"/>
          </p:cNvPr>
          <p:cNvSpPr/>
          <p:nvPr/>
        </p:nvSpPr>
        <p:spPr>
          <a:xfrm>
            <a:off x="8471652" y="1050358"/>
            <a:ext cx="3399458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hlinkClick r:id="rId11" action="ppaction://hlinksldjump"/>
          </p:cNvPr>
          <p:cNvSpPr/>
          <p:nvPr/>
        </p:nvSpPr>
        <p:spPr>
          <a:xfrm>
            <a:off x="3814984" y="1050358"/>
            <a:ext cx="2235293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12" action="ppaction://hlinksldjump"/>
          </p:cNvPr>
          <p:cNvSpPr/>
          <p:nvPr/>
        </p:nvSpPr>
        <p:spPr>
          <a:xfrm>
            <a:off x="6143318" y="1050358"/>
            <a:ext cx="2235293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13" action="ppaction://hlinksldjump"/>
          </p:cNvPr>
          <p:cNvSpPr/>
          <p:nvPr/>
        </p:nvSpPr>
        <p:spPr>
          <a:xfrm>
            <a:off x="322484" y="2423022"/>
            <a:ext cx="4903987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14" action="ppaction://hlinksldjump"/>
          </p:cNvPr>
          <p:cNvSpPr/>
          <p:nvPr/>
        </p:nvSpPr>
        <p:spPr>
          <a:xfrm>
            <a:off x="6967625" y="2424962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15" action="ppaction://hlinksldjump"/>
          </p:cNvPr>
          <p:cNvSpPr/>
          <p:nvPr/>
        </p:nvSpPr>
        <p:spPr>
          <a:xfrm>
            <a:off x="5314243" y="2417211"/>
            <a:ext cx="1587116" cy="13130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52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직사각형 193"/>
          <p:cNvSpPr/>
          <p:nvPr/>
        </p:nvSpPr>
        <p:spPr>
          <a:xfrm>
            <a:off x="10712632" y="305430"/>
            <a:ext cx="99257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Site map for X</a:t>
            </a:r>
          </a:p>
        </p:txBody>
      </p:sp>
      <p:grpSp>
        <p:nvGrpSpPr>
          <p:cNvPr id="195" name="그룹 194"/>
          <p:cNvGrpSpPr/>
          <p:nvPr/>
        </p:nvGrpSpPr>
        <p:grpSpPr>
          <a:xfrm>
            <a:off x="11709858" y="382415"/>
            <a:ext cx="167217" cy="96054"/>
            <a:chOff x="4475159" y="-304800"/>
            <a:chExt cx="350841" cy="152400"/>
          </a:xfrm>
        </p:grpSpPr>
        <p:cxnSp>
          <p:nvCxnSpPr>
            <p:cNvPr id="196" name="직선 연결선 195"/>
            <p:cNvCxnSpPr/>
            <p:nvPr/>
          </p:nvCxnSpPr>
          <p:spPr>
            <a:xfrm>
              <a:off x="4475159" y="-3048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/>
            <p:cNvCxnSpPr/>
            <p:nvPr/>
          </p:nvCxnSpPr>
          <p:spPr>
            <a:xfrm>
              <a:off x="4475159" y="-2286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 197"/>
            <p:cNvCxnSpPr/>
            <p:nvPr/>
          </p:nvCxnSpPr>
          <p:spPr>
            <a:xfrm>
              <a:off x="4475159" y="-152400"/>
              <a:ext cx="35084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9" name="직선 연결선 198"/>
          <p:cNvCxnSpPr/>
          <p:nvPr/>
        </p:nvCxnSpPr>
        <p:spPr>
          <a:xfrm>
            <a:off x="0" y="6477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2305021" y="310466"/>
            <a:ext cx="15424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Network Camera Series</a:t>
            </a:r>
          </a:p>
        </p:txBody>
      </p:sp>
      <p:cxnSp>
        <p:nvCxnSpPr>
          <p:cNvPr id="201" name="직선 연결선 200"/>
          <p:cNvCxnSpPr/>
          <p:nvPr/>
        </p:nvCxnSpPr>
        <p:spPr>
          <a:xfrm>
            <a:off x="4099613" y="22021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그룹 202"/>
          <p:cNvGrpSpPr/>
          <p:nvPr/>
        </p:nvGrpSpPr>
        <p:grpSpPr>
          <a:xfrm>
            <a:off x="2181813" y="355600"/>
            <a:ext cx="103191" cy="136748"/>
            <a:chOff x="2202180" y="1924389"/>
            <a:chExt cx="1234440" cy="1635872"/>
          </a:xfrm>
        </p:grpSpPr>
        <p:sp>
          <p:nvSpPr>
            <p:cNvPr id="204" name="직사각형 203"/>
            <p:cNvSpPr/>
            <p:nvPr/>
          </p:nvSpPr>
          <p:spPr>
            <a:xfrm>
              <a:off x="2202180" y="2430780"/>
              <a:ext cx="1234440" cy="1089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이등변 삼각형 204"/>
            <p:cNvSpPr/>
            <p:nvPr/>
          </p:nvSpPr>
          <p:spPr>
            <a:xfrm>
              <a:off x="2202180" y="1924389"/>
              <a:ext cx="1234440" cy="5063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2552698" y="3179262"/>
              <a:ext cx="549565" cy="380999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7" name="직사각형 206"/>
          <p:cNvSpPr/>
          <p:nvPr/>
        </p:nvSpPr>
        <p:spPr>
          <a:xfrm>
            <a:off x="6678085" y="307330"/>
            <a:ext cx="12301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rgbClr val="A6A6A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Q-series Camera </a:t>
            </a:r>
          </a:p>
        </p:txBody>
      </p:sp>
      <p:sp>
        <p:nvSpPr>
          <p:cNvPr id="208" name="직사각형 207"/>
          <p:cNvSpPr/>
          <p:nvPr/>
        </p:nvSpPr>
        <p:spPr>
          <a:xfrm>
            <a:off x="5411982" y="307330"/>
            <a:ext cx="121574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X-series Camera </a:t>
            </a:r>
          </a:p>
        </p:txBody>
      </p:sp>
      <p:sp>
        <p:nvSpPr>
          <p:cNvPr id="209" name="직사각형 208"/>
          <p:cNvSpPr/>
          <p:nvPr/>
        </p:nvSpPr>
        <p:spPr>
          <a:xfrm>
            <a:off x="7958616" y="307330"/>
            <a:ext cx="116296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L-series Camera </a:t>
            </a:r>
          </a:p>
        </p:txBody>
      </p:sp>
      <p:sp>
        <p:nvSpPr>
          <p:cNvPr id="210" name="직사각형 209"/>
          <p:cNvSpPr/>
          <p:nvPr/>
        </p:nvSpPr>
        <p:spPr>
          <a:xfrm>
            <a:off x="9171822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A-series Camera </a:t>
            </a:r>
          </a:p>
        </p:txBody>
      </p:sp>
      <p:sp>
        <p:nvSpPr>
          <p:cNvPr id="211" name="직사각형 210"/>
          <p:cNvSpPr/>
          <p:nvPr/>
        </p:nvSpPr>
        <p:spPr>
          <a:xfrm>
            <a:off x="4184350" y="307330"/>
            <a:ext cx="117736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P-series Camera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823" y="8772"/>
            <a:ext cx="12192000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십자형 12"/>
          <p:cNvSpPr/>
          <p:nvPr/>
        </p:nvSpPr>
        <p:spPr>
          <a:xfrm rot="2700000">
            <a:off x="11490106" y="258990"/>
            <a:ext cx="342900" cy="342900"/>
          </a:xfrm>
          <a:prstGeom prst="plus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직사각형 192">
            <a:hlinkClick r:id="rId2" action="ppaction://hlinksldjump"/>
          </p:cNvPr>
          <p:cNvSpPr/>
          <p:nvPr/>
        </p:nvSpPr>
        <p:spPr>
          <a:xfrm>
            <a:off x="11419089" y="187973"/>
            <a:ext cx="484934" cy="466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TextBox 136"/>
          <p:cNvSpPr txBox="1"/>
          <p:nvPr/>
        </p:nvSpPr>
        <p:spPr>
          <a:xfrm>
            <a:off x="2861465" y="1041853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Camera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956595" y="1041853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Lineup of Acc.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10815559" y="1041853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E99D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7156701" y="1041853"/>
            <a:ext cx="5693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8144840" y="1041853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6C7E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9056034" y="1041853"/>
            <a:ext cx="428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6E7D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9928507" y="1041853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8C76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0DB61AF-7B82-4CFD-8116-C34FEABD26A5}"/>
              </a:ext>
            </a:extLst>
          </p:cNvPr>
          <p:cNvGrpSpPr/>
          <p:nvPr/>
        </p:nvGrpSpPr>
        <p:grpSpPr>
          <a:xfrm>
            <a:off x="605642" y="1741116"/>
            <a:ext cx="10592038" cy="3848506"/>
            <a:chOff x="605642" y="1665182"/>
            <a:chExt cx="10592038" cy="3848506"/>
          </a:xfrm>
        </p:grpSpPr>
        <p:sp>
          <p:nvSpPr>
            <p:cNvPr id="115" name="TextBox 114"/>
            <p:cNvSpPr txBox="1"/>
            <p:nvPr/>
          </p:nvSpPr>
          <p:spPr>
            <a:xfrm>
              <a:off x="2281794" y="3676883"/>
              <a:ext cx="40748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Bullet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190423" y="5205911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Remote</a:t>
              </a:r>
            </a:p>
            <a:p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Head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2350724" y="4062414"/>
              <a:ext cx="33855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Box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265764" y="2264490"/>
              <a:ext cx="42351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Dome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286604" y="2863798"/>
              <a:ext cx="40267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Flush</a:t>
              </a:r>
            </a:p>
          </p:txBody>
        </p:sp>
        <p:grpSp>
          <p:nvGrpSpPr>
            <p:cNvPr id="126" name="그룹 125"/>
            <p:cNvGrpSpPr/>
            <p:nvPr/>
          </p:nvGrpSpPr>
          <p:grpSpPr>
            <a:xfrm>
              <a:off x="1490760" y="1765209"/>
              <a:ext cx="735622" cy="3594590"/>
              <a:chOff x="665087" y="1844252"/>
              <a:chExt cx="2224453" cy="4362134"/>
            </a:xfrm>
          </p:grpSpPr>
          <p:cxnSp>
            <p:nvCxnSpPr>
              <p:cNvPr id="127" name="직선 연결선 126"/>
              <p:cNvCxnSpPr/>
              <p:nvPr/>
            </p:nvCxnSpPr>
            <p:spPr>
              <a:xfrm>
                <a:off x="1777367" y="1844252"/>
                <a:ext cx="0" cy="436213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직선 연결선 127"/>
              <p:cNvCxnSpPr/>
              <p:nvPr/>
            </p:nvCxnSpPr>
            <p:spPr>
              <a:xfrm flipH="1">
                <a:off x="1769747" y="1845310"/>
                <a:ext cx="111979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직선 연결선 128"/>
              <p:cNvCxnSpPr/>
              <p:nvPr/>
            </p:nvCxnSpPr>
            <p:spPr>
              <a:xfrm flipH="1">
                <a:off x="1769747" y="6203950"/>
                <a:ext cx="111979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직선 연결선 129"/>
              <p:cNvCxnSpPr/>
              <p:nvPr/>
            </p:nvCxnSpPr>
            <p:spPr>
              <a:xfrm flipH="1">
                <a:off x="665087" y="4039870"/>
                <a:ext cx="111979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그룹 130"/>
            <p:cNvGrpSpPr/>
            <p:nvPr/>
          </p:nvGrpSpPr>
          <p:grpSpPr>
            <a:xfrm>
              <a:off x="605642" y="3361260"/>
              <a:ext cx="1004490" cy="413514"/>
              <a:chOff x="605642" y="3695348"/>
              <a:chExt cx="1004490" cy="413514"/>
            </a:xfrm>
          </p:grpSpPr>
          <p:sp>
            <p:nvSpPr>
              <p:cNvPr id="132" name="직사각형 131">
                <a:hlinkClick r:id="rId2" action="ppaction://hlinksldjump"/>
              </p:cNvPr>
              <p:cNvSpPr/>
              <p:nvPr/>
            </p:nvSpPr>
            <p:spPr>
              <a:xfrm>
                <a:off x="605642" y="3695348"/>
                <a:ext cx="1004490" cy="41351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>
                  <a:defRPr/>
                </a:pPr>
                <a:r>
                  <a:rPr lang="en-US" altLang="ko-KR" sz="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Full Lineup of</a:t>
                </a:r>
              </a:p>
              <a:p>
                <a:pPr lvl="0" algn="r">
                  <a:defRPr/>
                </a:pPr>
                <a:r>
                  <a:rPr lang="en-US" altLang="ko-KR" sz="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P-series Camera </a:t>
                </a:r>
              </a:p>
            </p:txBody>
          </p:sp>
          <p:grpSp>
            <p:nvGrpSpPr>
              <p:cNvPr id="133" name="그룹 132"/>
              <p:cNvGrpSpPr/>
              <p:nvPr/>
            </p:nvGrpSpPr>
            <p:grpSpPr>
              <a:xfrm>
                <a:off x="741900" y="3787447"/>
                <a:ext cx="81774" cy="108367"/>
                <a:chOff x="2202180" y="1924389"/>
                <a:chExt cx="1234440" cy="1635872"/>
              </a:xfrm>
            </p:grpSpPr>
            <p:sp>
              <p:nvSpPr>
                <p:cNvPr id="134" name="직사각형 133"/>
                <p:cNvSpPr/>
                <p:nvPr/>
              </p:nvSpPr>
              <p:spPr>
                <a:xfrm>
                  <a:off x="2202180" y="2430780"/>
                  <a:ext cx="1234440" cy="108966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5" name="이등변 삼각형 134"/>
                <p:cNvSpPr/>
                <p:nvPr/>
              </p:nvSpPr>
              <p:spPr>
                <a:xfrm>
                  <a:off x="2202180" y="1924389"/>
                  <a:ext cx="1234440" cy="506391"/>
                </a:xfrm>
                <a:prstGeom prst="triangl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6" name="직사각형 135"/>
                <p:cNvSpPr/>
                <p:nvPr/>
              </p:nvSpPr>
              <p:spPr>
                <a:xfrm>
                  <a:off x="2552701" y="3179263"/>
                  <a:ext cx="549567" cy="380998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261" name="TextBox 260"/>
            <p:cNvSpPr txBox="1"/>
            <p:nvPr/>
          </p:nvSpPr>
          <p:spPr>
            <a:xfrm>
              <a:off x="2227292" y="1665182"/>
              <a:ext cx="46198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Vandal</a:t>
              </a:r>
            </a:p>
          </p:txBody>
        </p:sp>
        <p:sp>
          <p:nvSpPr>
            <p:cNvPr id="267" name="직사각형 266">
              <a:hlinkClick r:id="rId2" action="ppaction://hlinksldjump"/>
            </p:cNvPr>
            <p:cNvSpPr/>
            <p:nvPr/>
          </p:nvSpPr>
          <p:spPr>
            <a:xfrm>
              <a:off x="612421" y="3355752"/>
              <a:ext cx="1001340" cy="4274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 </a:t>
              </a:r>
              <a:endParaRPr lang="ko-KR" altLang="en-US" dirty="0"/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2076610" y="4661722"/>
              <a:ext cx="61266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ko-KR" sz="700" dirty="0">
                  <a:latin typeface="Arial" panose="020B0604020202020204" pitchFamily="34" charset="0"/>
                  <a:cs typeface="Arial" panose="020B0604020202020204" pitchFamily="34" charset="0"/>
                </a:rPr>
                <a:t>Panoramic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C1B1DBF0-B8E6-4FE3-9CE7-ADAFA27B4B98}"/>
                </a:ext>
              </a:extLst>
            </p:cNvPr>
            <p:cNvGrpSpPr/>
            <p:nvPr/>
          </p:nvGrpSpPr>
          <p:grpSpPr>
            <a:xfrm>
              <a:off x="2709724" y="1666441"/>
              <a:ext cx="8487956" cy="197537"/>
              <a:chOff x="2709724" y="2629935"/>
              <a:chExt cx="8487956" cy="197537"/>
            </a:xfrm>
          </p:grpSpPr>
          <p:cxnSp>
            <p:nvCxnSpPr>
              <p:cNvPr id="80" name="직선 연결선 79"/>
              <p:cNvCxnSpPr>
                <a:cxnSpLocks/>
              </p:cNvCxnSpPr>
              <p:nvPr/>
            </p:nvCxnSpPr>
            <p:spPr>
              <a:xfrm>
                <a:off x="3489963" y="2728703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타원 143">
                <a:hlinkClick r:id="rId3" action="ppaction://hlinksldjump"/>
              </p:cNvPr>
              <p:cNvSpPr/>
              <p:nvPr/>
            </p:nvSpPr>
            <p:spPr>
              <a:xfrm>
                <a:off x="7347239" y="2651303"/>
                <a:ext cx="154800" cy="154800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5" name="타원 144">
                <a:hlinkClick r:id="rId4" action="ppaction://hlinksldjump"/>
              </p:cNvPr>
              <p:cNvSpPr/>
              <p:nvPr/>
            </p:nvSpPr>
            <p:spPr>
              <a:xfrm>
                <a:off x="8282783" y="2652046"/>
                <a:ext cx="153314" cy="153314"/>
              </a:xfrm>
              <a:prstGeom prst="ellipse">
                <a:avLst/>
              </a:prstGeom>
              <a:solidFill>
                <a:srgbClr val="6C7EA9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" name="타원 145">
                <a:hlinkClick r:id="rId5" action="ppaction://hlinksldjump"/>
              </p:cNvPr>
              <p:cNvSpPr/>
              <p:nvPr/>
            </p:nvSpPr>
            <p:spPr>
              <a:xfrm>
                <a:off x="9197183" y="2652046"/>
                <a:ext cx="153314" cy="153314"/>
              </a:xfrm>
              <a:prstGeom prst="ellipse">
                <a:avLst/>
              </a:prstGeom>
              <a:solidFill>
                <a:srgbClr val="6E7D76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" name="타원 146">
                <a:hlinkClick r:id="rId6" action="ppaction://hlinksldjump"/>
              </p:cNvPr>
              <p:cNvSpPr/>
              <p:nvPr/>
            </p:nvSpPr>
            <p:spPr>
              <a:xfrm>
                <a:off x="6424975" y="2652046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" name="모서리가 둥근 직사각형 147">
                <a:hlinkClick r:id="rId7" action="ppaction://hlinksldjump"/>
              </p:cNvPr>
              <p:cNvSpPr/>
              <p:nvPr/>
            </p:nvSpPr>
            <p:spPr>
              <a:xfrm>
                <a:off x="10121336" y="2645484"/>
                <a:ext cx="161854" cy="166438"/>
              </a:xfrm>
              <a:prstGeom prst="roundRect">
                <a:avLst>
                  <a:gd name="adj" fmla="val 50000"/>
                </a:avLst>
              </a:prstGeom>
              <a:solidFill>
                <a:srgbClr val="967A6B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9" name="모서리가 둥근 직사각형 148">
                <a:hlinkClick r:id="rId7" action="ppaction://hlinksldjump"/>
              </p:cNvPr>
              <p:cNvSpPr/>
              <p:nvPr/>
            </p:nvSpPr>
            <p:spPr>
              <a:xfrm>
                <a:off x="11042880" y="2651303"/>
                <a:ext cx="154800" cy="154800"/>
              </a:xfrm>
              <a:prstGeom prst="roundRect">
                <a:avLst>
                  <a:gd name="adj" fmla="val 50000"/>
                </a:avLst>
              </a:prstGeom>
              <a:solidFill>
                <a:srgbClr val="E99D53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36" name="직선 연결선 335"/>
              <p:cNvCxnSpPr>
                <a:cxnSpLocks/>
              </p:cNvCxnSpPr>
              <p:nvPr/>
            </p:nvCxnSpPr>
            <p:spPr>
              <a:xfrm flipH="1">
                <a:off x="2709724" y="2728703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2" name="직사각형 261">
                <a:hlinkClick r:id="rId8" action="ppaction://hlinksldjump"/>
              </p:cNvPr>
              <p:cNvSpPr/>
              <p:nvPr/>
            </p:nvSpPr>
            <p:spPr>
              <a:xfrm>
                <a:off x="2889540" y="2629935"/>
                <a:ext cx="1662503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PNV - A6081R / A9081R / A9081RLP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5582763-F7D1-4FD2-86CB-1B484FBEBB31}"/>
                </a:ext>
              </a:extLst>
            </p:cNvPr>
            <p:cNvGrpSpPr/>
            <p:nvPr/>
          </p:nvGrpSpPr>
          <p:grpSpPr>
            <a:xfrm>
              <a:off x="2709724" y="2265749"/>
              <a:ext cx="8487956" cy="197537"/>
              <a:chOff x="2709724" y="2978968"/>
              <a:chExt cx="8487956" cy="197537"/>
            </a:xfrm>
          </p:grpSpPr>
          <p:cxnSp>
            <p:nvCxnSpPr>
              <p:cNvPr id="338" name="직선 연결선 337"/>
              <p:cNvCxnSpPr>
                <a:cxnSpLocks/>
              </p:cNvCxnSpPr>
              <p:nvPr/>
            </p:nvCxnSpPr>
            <p:spPr>
              <a:xfrm flipH="1">
                <a:off x="2709724" y="3077736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1" name="직선 연결선 460"/>
              <p:cNvCxnSpPr>
                <a:cxnSpLocks/>
              </p:cNvCxnSpPr>
              <p:nvPr/>
            </p:nvCxnSpPr>
            <p:spPr>
              <a:xfrm>
                <a:off x="3489963" y="3077736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2" name="타원 461">
                <a:hlinkClick r:id="rId9" action="ppaction://hlinksldjump"/>
              </p:cNvPr>
              <p:cNvSpPr/>
              <p:nvPr/>
            </p:nvSpPr>
            <p:spPr>
              <a:xfrm>
                <a:off x="7347239" y="3000336"/>
                <a:ext cx="154800" cy="154800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3" name="타원 462">
                <a:hlinkClick r:id="rId10" action="ppaction://hlinksldjump"/>
              </p:cNvPr>
              <p:cNvSpPr/>
              <p:nvPr/>
            </p:nvSpPr>
            <p:spPr>
              <a:xfrm>
                <a:off x="8282783" y="3001079"/>
                <a:ext cx="153314" cy="153314"/>
              </a:xfrm>
              <a:prstGeom prst="ellipse">
                <a:avLst/>
              </a:prstGeom>
              <a:solidFill>
                <a:srgbClr val="6C7EA9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4" name="타원 463">
                <a:hlinkClick r:id="rId11" action="ppaction://hlinksldjump"/>
              </p:cNvPr>
              <p:cNvSpPr/>
              <p:nvPr/>
            </p:nvSpPr>
            <p:spPr>
              <a:xfrm>
                <a:off x="9197183" y="3001079"/>
                <a:ext cx="153314" cy="153314"/>
              </a:xfrm>
              <a:prstGeom prst="ellipse">
                <a:avLst/>
              </a:prstGeom>
              <a:solidFill>
                <a:srgbClr val="6E7D76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5" name="타원 464">
                <a:hlinkClick r:id="rId12" action="ppaction://hlinksldjump"/>
              </p:cNvPr>
              <p:cNvSpPr/>
              <p:nvPr/>
            </p:nvSpPr>
            <p:spPr>
              <a:xfrm>
                <a:off x="6424975" y="3001079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6" name="모서리가 둥근 직사각형 465">
                <a:hlinkClick r:id="rId13" action="ppaction://hlinksldjump"/>
              </p:cNvPr>
              <p:cNvSpPr/>
              <p:nvPr/>
            </p:nvSpPr>
            <p:spPr>
              <a:xfrm>
                <a:off x="10121336" y="2994517"/>
                <a:ext cx="161854" cy="166438"/>
              </a:xfrm>
              <a:prstGeom prst="roundRect">
                <a:avLst>
                  <a:gd name="adj" fmla="val 50000"/>
                </a:avLst>
              </a:prstGeom>
              <a:solidFill>
                <a:srgbClr val="967A6B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7" name="모서리가 둥근 직사각형 466">
                <a:hlinkClick r:id="rId13" action="ppaction://hlinksldjump"/>
              </p:cNvPr>
              <p:cNvSpPr/>
              <p:nvPr/>
            </p:nvSpPr>
            <p:spPr>
              <a:xfrm>
                <a:off x="11042880" y="3000336"/>
                <a:ext cx="154800" cy="154800"/>
              </a:xfrm>
              <a:prstGeom prst="roundRect">
                <a:avLst>
                  <a:gd name="adj" fmla="val 50000"/>
                </a:avLst>
              </a:prstGeom>
              <a:solidFill>
                <a:srgbClr val="E99D53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1" name="직사각형 270">
                <a:hlinkClick r:id="rId14" action="ppaction://hlinksldjump"/>
              </p:cNvPr>
              <p:cNvSpPr/>
              <p:nvPr/>
            </p:nvSpPr>
            <p:spPr>
              <a:xfrm>
                <a:off x="2889540" y="2978968"/>
                <a:ext cx="1330489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PND - A6081RV / A9081RV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04026F98-1D4E-494B-9C2F-3F29652D92C5}"/>
                </a:ext>
              </a:extLst>
            </p:cNvPr>
            <p:cNvGrpSpPr/>
            <p:nvPr/>
          </p:nvGrpSpPr>
          <p:grpSpPr>
            <a:xfrm>
              <a:off x="2709724" y="2865057"/>
              <a:ext cx="8423630" cy="197537"/>
              <a:chOff x="2709724" y="3325395"/>
              <a:chExt cx="8423630" cy="197537"/>
            </a:xfrm>
          </p:grpSpPr>
          <p:cxnSp>
            <p:nvCxnSpPr>
              <p:cNvPr id="339" name="직선 연결선 338"/>
              <p:cNvCxnSpPr>
                <a:cxnSpLocks/>
              </p:cNvCxnSpPr>
              <p:nvPr/>
            </p:nvCxnSpPr>
            <p:spPr>
              <a:xfrm flipH="1">
                <a:off x="2709724" y="3424163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9" name="직선 연결선 468"/>
              <p:cNvCxnSpPr>
                <a:cxnSpLocks/>
              </p:cNvCxnSpPr>
              <p:nvPr/>
            </p:nvCxnSpPr>
            <p:spPr>
              <a:xfrm>
                <a:off x="3489963" y="3424163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3" name="타원 472">
                <a:hlinkClick r:id="rId15" action="ppaction://hlinksldjump"/>
              </p:cNvPr>
              <p:cNvSpPr/>
              <p:nvPr/>
            </p:nvSpPr>
            <p:spPr>
              <a:xfrm>
                <a:off x="6424975" y="3347506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2" name="직사각형 311">
                <a:hlinkClick r:id="rId16" action="ppaction://hlinksldjump"/>
              </p:cNvPr>
              <p:cNvSpPr/>
              <p:nvPr/>
            </p:nvSpPr>
            <p:spPr>
              <a:xfrm>
                <a:off x="2889540" y="3325395"/>
                <a:ext cx="1330489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PND - A6081RF / A9081RF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9AA72387-0619-4EDC-9DE3-D06D7F6174EF}"/>
                </a:ext>
              </a:extLst>
            </p:cNvPr>
            <p:cNvGrpSpPr/>
            <p:nvPr/>
          </p:nvGrpSpPr>
          <p:grpSpPr>
            <a:xfrm>
              <a:off x="2709724" y="3463106"/>
              <a:ext cx="8423630" cy="197537"/>
              <a:chOff x="2709724" y="3676514"/>
              <a:chExt cx="8423630" cy="197537"/>
            </a:xfrm>
          </p:grpSpPr>
          <p:cxnSp>
            <p:nvCxnSpPr>
              <p:cNvPr id="340" name="직선 연결선 339"/>
              <p:cNvCxnSpPr>
                <a:cxnSpLocks/>
              </p:cNvCxnSpPr>
              <p:nvPr/>
            </p:nvCxnSpPr>
            <p:spPr>
              <a:xfrm flipH="1">
                <a:off x="2709724" y="3775282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7" name="직선 연결선 476"/>
              <p:cNvCxnSpPr>
                <a:cxnSpLocks/>
              </p:cNvCxnSpPr>
              <p:nvPr/>
            </p:nvCxnSpPr>
            <p:spPr>
              <a:xfrm>
                <a:off x="3489963" y="3775282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1" name="타원 480">
                <a:hlinkClick r:id="rId17" action="ppaction://hlinksldjump"/>
              </p:cNvPr>
              <p:cNvSpPr/>
              <p:nvPr/>
            </p:nvSpPr>
            <p:spPr>
              <a:xfrm>
                <a:off x="6424975" y="3698625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9" name="타원 218">
                <a:hlinkClick r:id="rId18" action="ppaction://hlinksldjump"/>
              </p:cNvPr>
              <p:cNvSpPr/>
              <p:nvPr/>
            </p:nvSpPr>
            <p:spPr>
              <a:xfrm>
                <a:off x="9197183" y="3698625"/>
                <a:ext cx="153314" cy="153314"/>
              </a:xfrm>
              <a:prstGeom prst="ellipse">
                <a:avLst/>
              </a:prstGeom>
              <a:solidFill>
                <a:srgbClr val="6E7D76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3" name="직사각형 312">
                <a:hlinkClick r:id="rId19" action="ppaction://hlinksldjump"/>
              </p:cNvPr>
              <p:cNvSpPr/>
              <p:nvPr/>
            </p:nvSpPr>
            <p:spPr>
              <a:xfrm>
                <a:off x="2889541" y="3676514"/>
                <a:ext cx="1693346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PNO - A6081R / A9081R / A9081RLP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75E27DF-E87B-413F-B4D3-BBA5FF44840F}"/>
                </a:ext>
              </a:extLst>
            </p:cNvPr>
            <p:cNvGrpSpPr/>
            <p:nvPr/>
          </p:nvGrpSpPr>
          <p:grpSpPr>
            <a:xfrm>
              <a:off x="2709724" y="4062414"/>
              <a:ext cx="8423630" cy="197537"/>
              <a:chOff x="2709724" y="4026143"/>
              <a:chExt cx="8423630" cy="197537"/>
            </a:xfrm>
          </p:grpSpPr>
          <p:cxnSp>
            <p:nvCxnSpPr>
              <p:cNvPr id="341" name="직선 연결선 340"/>
              <p:cNvCxnSpPr>
                <a:cxnSpLocks/>
              </p:cNvCxnSpPr>
              <p:nvPr/>
            </p:nvCxnSpPr>
            <p:spPr>
              <a:xfrm flipH="1">
                <a:off x="2709724" y="4124911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직선 연결선 484"/>
              <p:cNvCxnSpPr>
                <a:cxnSpLocks/>
              </p:cNvCxnSpPr>
              <p:nvPr/>
            </p:nvCxnSpPr>
            <p:spPr>
              <a:xfrm>
                <a:off x="3489963" y="4124911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9" name="타원 488">
                <a:hlinkClick r:id="rId20" action="ppaction://hlinksldjump"/>
              </p:cNvPr>
              <p:cNvSpPr/>
              <p:nvPr/>
            </p:nvSpPr>
            <p:spPr>
              <a:xfrm>
                <a:off x="6424975" y="4048254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4" name="직사각형 313">
                <a:hlinkClick r:id="rId21" action="ppaction://hlinksldjump"/>
              </p:cNvPr>
              <p:cNvSpPr/>
              <p:nvPr/>
            </p:nvSpPr>
            <p:spPr>
              <a:xfrm>
                <a:off x="2889540" y="4026143"/>
                <a:ext cx="1497403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PNB - A6001 / A9001 / A9001LP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F0D761C0-5FAD-4D5E-9C25-0DA80FFB7FCE}"/>
                </a:ext>
              </a:extLst>
            </p:cNvPr>
            <p:cNvGrpSpPr/>
            <p:nvPr/>
          </p:nvGrpSpPr>
          <p:grpSpPr>
            <a:xfrm>
              <a:off x="2709724" y="5261032"/>
              <a:ext cx="8423630" cy="197537"/>
              <a:chOff x="2709724" y="4748044"/>
              <a:chExt cx="8423630" cy="197537"/>
            </a:xfrm>
          </p:grpSpPr>
          <p:cxnSp>
            <p:nvCxnSpPr>
              <p:cNvPr id="346" name="직선 연결선 345"/>
              <p:cNvCxnSpPr>
                <a:cxnSpLocks/>
              </p:cNvCxnSpPr>
              <p:nvPr/>
            </p:nvCxnSpPr>
            <p:spPr>
              <a:xfrm flipH="1">
                <a:off x="2709724" y="4846812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직선 연결선 564"/>
              <p:cNvCxnSpPr>
                <a:cxnSpLocks/>
              </p:cNvCxnSpPr>
              <p:nvPr/>
            </p:nvCxnSpPr>
            <p:spPr>
              <a:xfrm>
                <a:off x="3489963" y="4846812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9" name="타원 568">
                <a:hlinkClick r:id="rId22" action="ppaction://hlinksldjump"/>
              </p:cNvPr>
              <p:cNvSpPr/>
              <p:nvPr/>
            </p:nvSpPr>
            <p:spPr>
              <a:xfrm>
                <a:off x="6424975" y="4770155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4" name="직사각형 323">
                <a:hlinkClick r:id="rId23" action="ppaction://hlinksldjump"/>
              </p:cNvPr>
              <p:cNvSpPr/>
              <p:nvPr/>
            </p:nvSpPr>
            <p:spPr>
              <a:xfrm>
                <a:off x="2889541" y="4748044"/>
                <a:ext cx="788289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PNM - 9000QB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4CD97773-B33F-47E0-B178-63EB6500CE0F}"/>
                </a:ext>
              </a:extLst>
            </p:cNvPr>
            <p:cNvGrpSpPr/>
            <p:nvPr/>
          </p:nvGrpSpPr>
          <p:grpSpPr>
            <a:xfrm>
              <a:off x="2709724" y="4661722"/>
              <a:ext cx="8487956" cy="197537"/>
              <a:chOff x="2709724" y="4390769"/>
              <a:chExt cx="8487956" cy="197537"/>
            </a:xfrm>
          </p:grpSpPr>
          <p:cxnSp>
            <p:nvCxnSpPr>
              <p:cNvPr id="557" name="직선 연결선 556"/>
              <p:cNvCxnSpPr>
                <a:cxnSpLocks/>
              </p:cNvCxnSpPr>
              <p:nvPr/>
            </p:nvCxnSpPr>
            <p:spPr>
              <a:xfrm>
                <a:off x="3489963" y="4489537"/>
                <a:ext cx="764339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8" name="타원 557">
                <a:hlinkClick r:id="rId24" action="ppaction://hlinksldjump"/>
              </p:cNvPr>
              <p:cNvSpPr/>
              <p:nvPr/>
            </p:nvSpPr>
            <p:spPr>
              <a:xfrm>
                <a:off x="7347239" y="4412137"/>
                <a:ext cx="154800" cy="154800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9" name="타원 558">
                <a:hlinkClick r:id="rId24" action="ppaction://hlinksldjump"/>
              </p:cNvPr>
              <p:cNvSpPr/>
              <p:nvPr/>
            </p:nvSpPr>
            <p:spPr>
              <a:xfrm>
                <a:off x="8282783" y="4412880"/>
                <a:ext cx="153314" cy="153314"/>
              </a:xfrm>
              <a:prstGeom prst="ellipse">
                <a:avLst/>
              </a:prstGeom>
              <a:solidFill>
                <a:srgbClr val="6C7EA9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0" name="타원 559">
                <a:hlinkClick r:id="rId25" action="ppaction://hlinksldjump"/>
              </p:cNvPr>
              <p:cNvSpPr/>
              <p:nvPr/>
            </p:nvSpPr>
            <p:spPr>
              <a:xfrm>
                <a:off x="9197183" y="4412880"/>
                <a:ext cx="153314" cy="153314"/>
              </a:xfrm>
              <a:prstGeom prst="ellipse">
                <a:avLst/>
              </a:prstGeom>
              <a:solidFill>
                <a:srgbClr val="6E7D76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1" name="타원 560">
                <a:hlinkClick r:id="rId26" action="ppaction://hlinksldjump"/>
              </p:cNvPr>
              <p:cNvSpPr/>
              <p:nvPr/>
            </p:nvSpPr>
            <p:spPr>
              <a:xfrm>
                <a:off x="6424975" y="4412880"/>
                <a:ext cx="153314" cy="15331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2" name="모서리가 둥근 직사각형 561">
                <a:hlinkClick r:id="rId27" action="ppaction://hlinksldjump"/>
              </p:cNvPr>
              <p:cNvSpPr/>
              <p:nvPr/>
            </p:nvSpPr>
            <p:spPr>
              <a:xfrm>
                <a:off x="10121336" y="4406318"/>
                <a:ext cx="161854" cy="166438"/>
              </a:xfrm>
              <a:prstGeom prst="roundRect">
                <a:avLst>
                  <a:gd name="adj" fmla="val 50000"/>
                </a:avLst>
              </a:prstGeom>
              <a:solidFill>
                <a:srgbClr val="967A6B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3" name="모서리가 둥근 직사각형 562">
                <a:hlinkClick r:id="rId27" action="ppaction://hlinksldjump"/>
              </p:cNvPr>
              <p:cNvSpPr/>
              <p:nvPr/>
            </p:nvSpPr>
            <p:spPr>
              <a:xfrm>
                <a:off x="11042880" y="4412137"/>
                <a:ext cx="154800" cy="154800"/>
              </a:xfrm>
              <a:prstGeom prst="roundRect">
                <a:avLst>
                  <a:gd name="adj" fmla="val 50000"/>
                </a:avLst>
              </a:prstGeom>
              <a:solidFill>
                <a:srgbClr val="E99D53"/>
              </a:solidFill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56" name="직선 연결선 155">
                <a:extLst>
                  <a:ext uri="{FF2B5EF4-FFF2-40B4-BE49-F238E27FC236}">
                    <a16:creationId xmlns:a16="http://schemas.microsoft.com/office/drawing/2014/main" id="{55A60C93-F65A-49F7-983A-E79C8A89FE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09724" y="4489537"/>
                <a:ext cx="37031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3" name="직사각형 322">
                <a:hlinkClick r:id="rId28" action="ppaction://hlinksldjump"/>
              </p:cNvPr>
              <p:cNvSpPr/>
              <p:nvPr/>
            </p:nvSpPr>
            <p:spPr>
              <a:xfrm>
                <a:off x="2889540" y="4390769"/>
                <a:ext cx="724517" cy="197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63500" dist="38100" dir="2700000" algn="t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r>
                  <a:rPr lang="pt-BR" altLang="ko-KR" sz="7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PNM - 9030V</a:t>
                </a:r>
                <a:endParaRPr lang="ko-KR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562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953814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PNV-A6081R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PNV-A9081RLP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 (4.19lb)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altLang="ko-KR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(4.19lb)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x 125 mm(Ø7.09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1.90Kg</a:t>
                      </a:r>
                      <a:r>
                        <a:rPr lang="en-US" altLang="ko-KR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(4.19lb)</a:t>
                      </a:r>
                      <a:endParaRPr lang="en-US" altLang="ko-K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sp>
        <p:nvSpPr>
          <p:cNvPr id="51" name="직사각형 50">
            <a:hlinkClick r:id="rId4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5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hlinkClick r:id="rId5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hlinkClick r:id="rId6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hlinkClick r:id="rId7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1041926" y="3190138"/>
            <a:ext cx="10108149" cy="1854388"/>
            <a:chOff x="1067888" y="3190138"/>
            <a:chExt cx="10108149" cy="185438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67888" y="3190138"/>
              <a:ext cx="2162992" cy="1854388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87491" y="3190138"/>
              <a:ext cx="2162992" cy="1854388"/>
            </a:xfrm>
            <a:prstGeom prst="rect">
              <a:avLst/>
            </a:prstGeom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13045" y="3190138"/>
              <a:ext cx="2162992" cy="1854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08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PNV – A6081R / A9081R / A9081RLP</a:t>
            </a:r>
          </a:p>
        </p:txBody>
      </p:sp>
      <p:sp>
        <p:nvSpPr>
          <p:cNvPr id="78" name="직사각형 77">
            <a:hlinkClick r:id="rId2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>
            <a:hlinkClick r:id="rId3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57719"/>
              </p:ext>
            </p:extLst>
          </p:nvPr>
        </p:nvGraphicFramePr>
        <p:xfrm>
          <a:off x="346823" y="1469149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55378816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SBP-187HMW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802577"/>
              </p:ext>
            </p:extLst>
          </p:nvPr>
        </p:nvGraphicFramePr>
        <p:xfrm>
          <a:off x="346823" y="3145541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850891972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SBP-300PMW2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SBV-180WW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412467"/>
              </p:ext>
            </p:extLst>
          </p:nvPr>
        </p:nvGraphicFramePr>
        <p:xfrm>
          <a:off x="346823" y="4828654"/>
          <a:ext cx="11513988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8998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1516037858"/>
                    </a:ext>
                  </a:extLst>
                </a:gridCol>
                <a:gridCol w="1918998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 Cap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0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Cover_Black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000" b="1" baseline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Cover_Ivory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SBV-181WCW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SBC-180B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SBC-180B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SPB-VAN85W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106" name="그림 105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523416" y="1481959"/>
            <a:ext cx="1425202" cy="1097280"/>
          </a:xfrm>
          <a:prstGeom prst="rect">
            <a:avLst/>
          </a:prstGeom>
        </p:spPr>
      </p:pic>
      <p:pic>
        <p:nvPicPr>
          <p:cNvPr id="114" name="그림 113">
            <a:hlinkClick r:id="rId6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4" t="10085" r="24075" b="17324"/>
          <a:stretch/>
        </p:blipFill>
        <p:spPr>
          <a:xfrm>
            <a:off x="2585545" y="4836861"/>
            <a:ext cx="1343222" cy="1109891"/>
          </a:xfrm>
          <a:prstGeom prst="rect">
            <a:avLst/>
          </a:prstGeom>
        </p:spPr>
      </p:pic>
      <p:pic>
        <p:nvPicPr>
          <p:cNvPr id="115" name="그림 114">
            <a:hlinkClick r:id="rId6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7" t="10797" r="17237" b="20176"/>
          <a:stretch/>
        </p:blipFill>
        <p:spPr>
          <a:xfrm>
            <a:off x="4351906" y="4847740"/>
            <a:ext cx="1672614" cy="1055400"/>
          </a:xfrm>
          <a:prstGeom prst="rect">
            <a:avLst/>
          </a:prstGeom>
        </p:spPr>
      </p:pic>
      <p:pic>
        <p:nvPicPr>
          <p:cNvPr id="116" name="그림 115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" t="-852" r="2675" b="2175"/>
          <a:stretch/>
        </p:blipFill>
        <p:spPr>
          <a:xfrm>
            <a:off x="6388189" y="4830554"/>
            <a:ext cx="1343222" cy="1097281"/>
          </a:xfrm>
          <a:prstGeom prst="rect">
            <a:avLst/>
          </a:prstGeom>
        </p:spPr>
      </p:pic>
      <p:pic>
        <p:nvPicPr>
          <p:cNvPr id="117" name="그림 11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25953" r="29292" b="25953"/>
          <a:stretch/>
        </p:blipFill>
        <p:spPr>
          <a:xfrm>
            <a:off x="818219" y="5020107"/>
            <a:ext cx="1108742" cy="771236"/>
          </a:xfrm>
          <a:prstGeom prst="rect">
            <a:avLst/>
          </a:prstGeom>
        </p:spPr>
      </p:pic>
      <p:pic>
        <p:nvPicPr>
          <p:cNvPr id="118" name="그림 117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10180532" y="3140491"/>
            <a:ext cx="1416582" cy="1078361"/>
          </a:xfrm>
          <a:prstGeom prst="rect">
            <a:avLst/>
          </a:prstGeom>
        </p:spPr>
      </p:pic>
      <p:sp>
        <p:nvSpPr>
          <p:cNvPr id="122" name="직사각형 121">
            <a:hlinkClick r:id="rId1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>
            <a:hlinkClick r:id="rId1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hlinkClick r:id="rId2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hlinkClick r:id="rId3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hlinkClick r:id="rId16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hlinkClick r:id="rId17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" name="그림 50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4660754" y="3165227"/>
            <a:ext cx="1007648" cy="1067032"/>
          </a:xfrm>
          <a:prstGeom prst="rect">
            <a:avLst/>
          </a:prstGeom>
        </p:spPr>
      </p:pic>
      <p:pic>
        <p:nvPicPr>
          <p:cNvPr id="52" name="그림 51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2417552" y="1463928"/>
            <a:ext cx="1471246" cy="1115149"/>
          </a:xfrm>
          <a:prstGeom prst="rect">
            <a:avLst/>
          </a:prstGeom>
        </p:spPr>
      </p:pic>
      <p:pic>
        <p:nvPicPr>
          <p:cNvPr id="53" name="그림 52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8382387" y="1484186"/>
            <a:ext cx="1260638" cy="1097135"/>
          </a:xfrm>
          <a:prstGeom prst="rect">
            <a:avLst/>
          </a:prstGeom>
        </p:spPr>
      </p:pic>
      <p:pic>
        <p:nvPicPr>
          <p:cNvPr id="54" name="그림 5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708236" y="1514153"/>
            <a:ext cx="959953" cy="1025222"/>
          </a:xfrm>
          <a:prstGeom prst="rect">
            <a:avLst/>
          </a:prstGeom>
        </p:spPr>
      </p:pic>
      <p:pic>
        <p:nvPicPr>
          <p:cNvPr id="55" name="그림 54">
            <a:hlinkClick r:id="rId26"/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502684" y="1579566"/>
            <a:ext cx="1045926" cy="875203"/>
          </a:xfrm>
          <a:prstGeom prst="rect">
            <a:avLst/>
          </a:prstGeom>
        </p:spPr>
      </p:pic>
      <p:pic>
        <p:nvPicPr>
          <p:cNvPr id="56" name="그림 55">
            <a:hlinkClick r:id="rId28"/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10403481" y="1475779"/>
            <a:ext cx="996462" cy="1101969"/>
          </a:xfrm>
          <a:prstGeom prst="rect">
            <a:avLst/>
          </a:prstGeom>
        </p:spPr>
      </p:pic>
      <p:pic>
        <p:nvPicPr>
          <p:cNvPr id="57" name="그림 56">
            <a:hlinkClick r:id="rId30"/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2604337" y="3196082"/>
            <a:ext cx="1260231" cy="1072662"/>
          </a:xfrm>
          <a:prstGeom prst="rect">
            <a:avLst/>
          </a:prstGeom>
        </p:spPr>
      </p:pic>
      <p:pic>
        <p:nvPicPr>
          <p:cNvPr id="58" name="그림 57">
            <a:hlinkClick r:id="rId32"/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4710" r="-3586" b="4884"/>
          <a:stretch/>
        </p:blipFill>
        <p:spPr>
          <a:xfrm>
            <a:off x="6601626" y="3163986"/>
            <a:ext cx="961330" cy="1100064"/>
          </a:xfrm>
          <a:prstGeom prst="rect">
            <a:avLst/>
          </a:prstGeom>
        </p:spPr>
      </p:pic>
      <p:sp>
        <p:nvSpPr>
          <p:cNvPr id="59" name="모서리가 둥근 직사각형 58"/>
          <p:cNvSpPr/>
          <p:nvPr/>
        </p:nvSpPr>
        <p:spPr>
          <a:xfrm>
            <a:off x="10070731" y="3196082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2" name="그림 1">
            <a:hlinkClick r:id="rId34"/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t="6925" r="9153" b="6925"/>
          <a:stretch/>
        </p:blipFill>
        <p:spPr>
          <a:xfrm>
            <a:off x="479455" y="3174902"/>
            <a:ext cx="1640658" cy="1037224"/>
          </a:xfrm>
          <a:prstGeom prst="rect">
            <a:avLst/>
          </a:prstGeom>
        </p:spPr>
      </p:pic>
      <p:pic>
        <p:nvPicPr>
          <p:cNvPr id="49" name="그림 48">
            <a:hlinkClick r:id="rId36"/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26950" r="25857" b="16814"/>
          <a:stretch/>
        </p:blipFill>
        <p:spPr>
          <a:xfrm>
            <a:off x="8345281" y="3277256"/>
            <a:ext cx="1269313" cy="8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3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4" r="17803"/>
          <a:stretch/>
        </p:blipFill>
        <p:spPr>
          <a:xfrm>
            <a:off x="8251940" y="1462346"/>
            <a:ext cx="3594553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9" t="12421" r="19651" b="221"/>
          <a:stretch/>
        </p:blipFill>
        <p:spPr>
          <a:xfrm>
            <a:off x="4261691" y="1462346"/>
            <a:ext cx="3920726" cy="316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8" t="13354" r="20369" b="2460"/>
          <a:stretch/>
        </p:blipFill>
        <p:spPr>
          <a:xfrm>
            <a:off x="338942" y="1462346"/>
            <a:ext cx="392274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8251941" y="1459761"/>
            <a:ext cx="360923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내용 개체 틀 4"/>
          <p:cNvSpPr txBox="1">
            <a:spLocks/>
          </p:cNvSpPr>
          <p:nvPr/>
        </p:nvSpPr>
        <p:spPr>
          <a:xfrm>
            <a:off x="2854350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</a:p>
        </p:txBody>
      </p:sp>
      <p:sp>
        <p:nvSpPr>
          <p:cNvPr id="68" name="내용 개체 틀 4"/>
          <p:cNvSpPr txBox="1">
            <a:spLocks/>
          </p:cNvSpPr>
          <p:nvPr/>
        </p:nvSpPr>
        <p:spPr>
          <a:xfrm>
            <a:off x="4954637" y="6094186"/>
            <a:ext cx="752834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SBV-180WW</a:t>
            </a:r>
          </a:p>
        </p:txBody>
      </p:sp>
      <p:sp>
        <p:nvSpPr>
          <p:cNvPr id="74" name="내용 개체 틀 4"/>
          <p:cNvSpPr txBox="1">
            <a:spLocks/>
          </p:cNvSpPr>
          <p:nvPr/>
        </p:nvSpPr>
        <p:spPr>
          <a:xfrm>
            <a:off x="4110256" y="5504063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76" name="모서리가 둥근 직사각형 75"/>
          <p:cNvSpPr/>
          <p:nvPr/>
        </p:nvSpPr>
        <p:spPr>
          <a:xfrm>
            <a:off x="2550387" y="4847167"/>
            <a:ext cx="34610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3587897" y="4737579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344803" y="1459761"/>
            <a:ext cx="78376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hlinkClick r:id="rId5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6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7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" name="그림 42">
            <a:hlinkClick r:id="rId11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4611315" y="5024813"/>
            <a:ext cx="1286720" cy="979504"/>
          </a:xfrm>
          <a:prstGeom prst="rect">
            <a:avLst/>
          </a:prstGeom>
        </p:spPr>
      </p:pic>
      <p:sp>
        <p:nvSpPr>
          <p:cNvPr id="46" name="모서리가 둥근 직사각형 45"/>
          <p:cNvSpPr/>
          <p:nvPr/>
        </p:nvSpPr>
        <p:spPr>
          <a:xfrm>
            <a:off x="5000733" y="5030975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sp>
        <p:nvSpPr>
          <p:cNvPr id="47" name="내용 개체 틀 4"/>
          <p:cNvSpPr txBox="1">
            <a:spLocks/>
          </p:cNvSpPr>
          <p:nvPr/>
        </p:nvSpPr>
        <p:spPr>
          <a:xfrm>
            <a:off x="10407236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타원 47"/>
          <p:cNvSpPr>
            <a:spLocks noChangeAspect="1"/>
          </p:cNvSpPr>
          <p:nvPr/>
        </p:nvSpPr>
        <p:spPr>
          <a:xfrm>
            <a:off x="9945184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내용 개체 틀 4"/>
          <p:cNvSpPr txBox="1">
            <a:spLocks/>
          </p:cNvSpPr>
          <p:nvPr/>
        </p:nvSpPr>
        <p:spPr>
          <a:xfrm>
            <a:off x="8541068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</a:p>
        </p:txBody>
      </p:sp>
      <p:sp>
        <p:nvSpPr>
          <p:cNvPr id="52" name="모서리가 둥근 직사각형 51"/>
          <p:cNvSpPr/>
          <p:nvPr/>
        </p:nvSpPr>
        <p:spPr>
          <a:xfrm>
            <a:off x="837922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8490221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10310105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045287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147" r="-54565" b="5561"/>
          <a:stretch/>
        </p:blipFill>
        <p:spPr>
          <a:xfrm>
            <a:off x="8399461" y="4912105"/>
            <a:ext cx="1393956" cy="1115149"/>
          </a:xfrm>
          <a:prstGeom prst="rect">
            <a:avLst/>
          </a:prstGeom>
        </p:spPr>
      </p:pic>
      <p:pic>
        <p:nvPicPr>
          <p:cNvPr id="60" name="그림 59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450854" y="5146409"/>
            <a:ext cx="1195218" cy="920212"/>
          </a:xfrm>
          <a:prstGeom prst="rect">
            <a:avLst/>
          </a:prstGeom>
        </p:spPr>
      </p:pic>
      <p:pic>
        <p:nvPicPr>
          <p:cNvPr id="61" name="그림 60">
            <a:hlinkClick r:id="rId17"/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18332" r="25857" b="8195"/>
          <a:stretch/>
        </p:blipFill>
        <p:spPr>
          <a:xfrm>
            <a:off x="2674502" y="5041900"/>
            <a:ext cx="1160898" cy="10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r="21958"/>
          <a:stretch/>
        </p:blipFill>
        <p:spPr>
          <a:xfrm>
            <a:off x="3926957" y="1467091"/>
            <a:ext cx="2840136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6" t="5431" r="29250" b="5431"/>
          <a:stretch/>
        </p:blipFill>
        <p:spPr>
          <a:xfrm>
            <a:off x="6746823" y="1467091"/>
            <a:ext cx="2562486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4" t="5091" r="27983" b="5091"/>
          <a:stretch/>
        </p:blipFill>
        <p:spPr>
          <a:xfrm>
            <a:off x="9309309" y="1467091"/>
            <a:ext cx="2505408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10067" r="25911" b="15961"/>
          <a:stretch/>
        </p:blipFill>
        <p:spPr>
          <a:xfrm>
            <a:off x="354431" y="1467091"/>
            <a:ext cx="349678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97" name="모서리가 둥근 직사각형 96"/>
          <p:cNvSpPr/>
          <p:nvPr/>
        </p:nvSpPr>
        <p:spPr>
          <a:xfrm>
            <a:off x="3923096" y="1467091"/>
            <a:ext cx="789162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68" name="모서리가 둥근 직사각형 67"/>
          <p:cNvSpPr/>
          <p:nvPr/>
        </p:nvSpPr>
        <p:spPr>
          <a:xfrm>
            <a:off x="353706" y="1467091"/>
            <a:ext cx="34975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타원 77"/>
          <p:cNvSpPr>
            <a:spLocks noChangeAspect="1"/>
          </p:cNvSpPr>
          <p:nvPr/>
        </p:nvSpPr>
        <p:spPr>
          <a:xfrm>
            <a:off x="243354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414881" y="4863496"/>
            <a:ext cx="19804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749755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내용 개체 틀 4"/>
          <p:cNvSpPr txBox="1">
            <a:spLocks/>
          </p:cNvSpPr>
          <p:nvPr/>
        </p:nvSpPr>
        <p:spPr>
          <a:xfrm>
            <a:off x="1222075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46456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</a:p>
        </p:txBody>
      </p:sp>
      <p:sp>
        <p:nvSpPr>
          <p:cNvPr id="88" name="내용 개체 틀 4"/>
          <p:cNvSpPr txBox="1">
            <a:spLocks/>
          </p:cNvSpPr>
          <p:nvPr/>
        </p:nvSpPr>
        <p:spPr>
          <a:xfrm>
            <a:off x="1581772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SBV-180WW</a:t>
            </a:r>
          </a:p>
        </p:txBody>
      </p:sp>
      <p:sp>
        <p:nvSpPr>
          <p:cNvPr id="90" name="모서리가 둥근 직사각형 89"/>
          <p:cNvSpPr/>
          <p:nvPr/>
        </p:nvSpPr>
        <p:spPr>
          <a:xfrm>
            <a:off x="2614693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2683009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2820904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SBV-181WCW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그림 9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25953" r="29292" b="25953"/>
          <a:stretch/>
        </p:blipFill>
        <p:spPr>
          <a:xfrm>
            <a:off x="2765899" y="5284278"/>
            <a:ext cx="911134" cy="633780"/>
          </a:xfrm>
          <a:prstGeom prst="rect">
            <a:avLst/>
          </a:prstGeom>
        </p:spPr>
      </p:pic>
      <p:sp>
        <p:nvSpPr>
          <p:cNvPr id="101" name="직사각형 100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>
            <a:hlinkClick r:id="rId11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>
            <a:hlinkClick r:id="rId12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타원 148"/>
          <p:cNvSpPr>
            <a:spLocks noChangeAspect="1"/>
          </p:cNvSpPr>
          <p:nvPr/>
        </p:nvSpPr>
        <p:spPr>
          <a:xfrm>
            <a:off x="10427301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10646533" y="4863496"/>
            <a:ext cx="111408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1070185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내용 개체 틀 4"/>
          <p:cNvSpPr txBox="1">
            <a:spLocks/>
          </p:cNvSpPr>
          <p:nvPr/>
        </p:nvSpPr>
        <p:spPr>
          <a:xfrm>
            <a:off x="1084454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3" r="1788" b="10650"/>
          <a:stretch/>
        </p:blipFill>
        <p:spPr>
          <a:xfrm>
            <a:off x="1428060" y="5144655"/>
            <a:ext cx="971860" cy="739820"/>
          </a:xfrm>
          <a:prstGeom prst="rect">
            <a:avLst/>
          </a:prstGeom>
        </p:spPr>
      </p:pic>
      <p:sp>
        <p:nvSpPr>
          <p:cNvPr id="107" name="모서리가 둥근 직사각형 106"/>
          <p:cNvSpPr/>
          <p:nvPr/>
        </p:nvSpPr>
        <p:spPr>
          <a:xfrm>
            <a:off x="1635797" y="5067436"/>
            <a:ext cx="507884" cy="164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latin typeface="Arial Black" panose="020B0A04020102020204" pitchFamily="34" charset="0"/>
              </a:rPr>
              <a:t>IP66</a:t>
            </a:r>
            <a:endParaRPr lang="ko-KR" altLang="en-US" sz="700" dirty="0">
              <a:latin typeface="Arial Black" panose="020B0A04020102020204" pitchFamily="34" charset="0"/>
            </a:endParaRPr>
          </a:p>
        </p:txBody>
      </p:sp>
      <p:pic>
        <p:nvPicPr>
          <p:cNvPr id="109" name="그림 108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376977" y="5128846"/>
            <a:ext cx="828743" cy="885091"/>
          </a:xfrm>
          <a:prstGeom prst="rect">
            <a:avLst/>
          </a:prstGeom>
        </p:spPr>
      </p:pic>
      <p:sp>
        <p:nvSpPr>
          <p:cNvPr id="110" name="내용 개체 틀 4"/>
          <p:cNvSpPr txBox="1">
            <a:spLocks/>
          </p:cNvSpPr>
          <p:nvPr/>
        </p:nvSpPr>
        <p:spPr>
          <a:xfrm>
            <a:off x="836502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</a:p>
        </p:txBody>
      </p:sp>
      <p:sp>
        <p:nvSpPr>
          <p:cNvPr id="111" name="내용 개체 틀 4"/>
          <p:cNvSpPr txBox="1">
            <a:spLocks/>
          </p:cNvSpPr>
          <p:nvPr/>
        </p:nvSpPr>
        <p:spPr>
          <a:xfrm>
            <a:off x="910590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3973809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6819416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그림 116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203570" y="5093677"/>
            <a:ext cx="957213" cy="902677"/>
          </a:xfrm>
          <a:prstGeom prst="rect">
            <a:avLst/>
          </a:prstGeom>
        </p:spPr>
      </p:pic>
      <p:sp>
        <p:nvSpPr>
          <p:cNvPr id="118" name="내용 개체 틀 4"/>
          <p:cNvSpPr txBox="1">
            <a:spLocks/>
          </p:cNvSpPr>
          <p:nvPr/>
        </p:nvSpPr>
        <p:spPr>
          <a:xfrm>
            <a:off x="5299733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610981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4082999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4209999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4134574" y="5052646"/>
            <a:ext cx="814753" cy="1002323"/>
          </a:xfrm>
          <a:prstGeom prst="rect">
            <a:avLst/>
          </a:prstGeom>
        </p:spPr>
      </p:pic>
      <p:sp>
        <p:nvSpPr>
          <p:cNvPr id="123" name="내용 개체 틀 4"/>
          <p:cNvSpPr txBox="1">
            <a:spLocks/>
          </p:cNvSpPr>
          <p:nvPr/>
        </p:nvSpPr>
        <p:spPr>
          <a:xfrm>
            <a:off x="413670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타원 123"/>
          <p:cNvSpPr>
            <a:spLocks noChangeAspect="1"/>
          </p:cNvSpPr>
          <p:nvPr/>
        </p:nvSpPr>
        <p:spPr>
          <a:xfrm>
            <a:off x="501442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6402752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모서리가 둥근 직사각형 125"/>
          <p:cNvSpPr/>
          <p:nvPr/>
        </p:nvSpPr>
        <p:spPr>
          <a:xfrm>
            <a:off x="6964789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/>
          <p:cNvSpPr txBox="1">
            <a:spLocks/>
          </p:cNvSpPr>
          <p:nvPr/>
        </p:nvSpPr>
        <p:spPr>
          <a:xfrm>
            <a:off x="7131784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28" name="타원 127"/>
          <p:cNvSpPr>
            <a:spLocks noChangeAspect="1"/>
          </p:cNvSpPr>
          <p:nvPr/>
        </p:nvSpPr>
        <p:spPr>
          <a:xfrm>
            <a:off x="819867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그림 128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407754" y="5133251"/>
            <a:ext cx="656493" cy="847816"/>
          </a:xfrm>
          <a:prstGeom prst="rect">
            <a:avLst/>
          </a:prstGeom>
        </p:spPr>
      </p:pic>
      <p:sp>
        <p:nvSpPr>
          <p:cNvPr id="131" name="내용 개체 틀 4"/>
          <p:cNvSpPr txBox="1">
            <a:spLocks/>
          </p:cNvSpPr>
          <p:nvPr/>
        </p:nvSpPr>
        <p:spPr>
          <a:xfrm>
            <a:off x="728251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내용 개체 틀 4"/>
          <p:cNvSpPr txBox="1">
            <a:spLocks/>
          </p:cNvSpPr>
          <p:nvPr/>
        </p:nvSpPr>
        <p:spPr>
          <a:xfrm>
            <a:off x="641627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4" name="그림 153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389156" y="5174527"/>
            <a:ext cx="894086" cy="748147"/>
          </a:xfrm>
          <a:prstGeom prst="rect">
            <a:avLst/>
          </a:prstGeom>
        </p:spPr>
      </p:pic>
      <p:sp>
        <p:nvSpPr>
          <p:cNvPr id="155" name="내용 개체 틀 4"/>
          <p:cNvSpPr txBox="1">
            <a:spLocks/>
          </p:cNvSpPr>
          <p:nvPr/>
        </p:nvSpPr>
        <p:spPr>
          <a:xfrm>
            <a:off x="9432387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</a:p>
        </p:txBody>
      </p:sp>
      <p:pic>
        <p:nvPicPr>
          <p:cNvPr id="156" name="그림 155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454538" y="5052646"/>
            <a:ext cx="814753" cy="1002323"/>
          </a:xfrm>
          <a:prstGeom prst="rect">
            <a:avLst/>
          </a:prstGeom>
        </p:spPr>
      </p:pic>
      <p:pic>
        <p:nvPicPr>
          <p:cNvPr id="157" name="그림 156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713689" y="5216821"/>
            <a:ext cx="1012308" cy="779388"/>
          </a:xfrm>
          <a:prstGeom prst="rect">
            <a:avLst/>
          </a:prstGeom>
        </p:spPr>
      </p:pic>
      <p:pic>
        <p:nvPicPr>
          <p:cNvPr id="8" name="그림 7">
            <a:hlinkClick r:id="rId27"/>
          </p:cNvPr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3" t="12762" r="28193" b="2626"/>
          <a:stretch/>
        </p:blipFill>
        <p:spPr>
          <a:xfrm>
            <a:off x="466161" y="5099050"/>
            <a:ext cx="812274" cy="94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4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9" r="12817"/>
          <a:stretch/>
        </p:blipFill>
        <p:spPr>
          <a:xfrm>
            <a:off x="347586" y="1464922"/>
            <a:ext cx="404381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1" r="3839"/>
          <a:stretch/>
        </p:blipFill>
        <p:spPr>
          <a:xfrm>
            <a:off x="4236095" y="1464922"/>
            <a:ext cx="3830688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3" r="12894"/>
          <a:stretch/>
        </p:blipFill>
        <p:spPr>
          <a:xfrm>
            <a:off x="7967073" y="1464922"/>
            <a:ext cx="3873349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직사각형 55">
            <a:hlinkClick r:id="rId7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8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5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6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86" name="타원 85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모서리가 둥근 직사각형 88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SBP-187HMW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모서리가 둥근 직사각형 75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5154308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110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모서리가 둥근 직사각형 119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모서리가 둥근 직사각형 120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타원 121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3" name="그림 122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9748" y="5087631"/>
              <a:ext cx="814753" cy="1002323"/>
            </a:xfrm>
            <a:prstGeom prst="rect">
              <a:avLst/>
            </a:prstGeom>
          </p:spPr>
        </p:pic>
        <p:pic>
          <p:nvPicPr>
            <p:cNvPr id="124" name="그림 12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84477"/>
              <a:ext cx="828743" cy="885091"/>
            </a:xfrm>
            <a:prstGeom prst="rect">
              <a:avLst/>
            </a:prstGeom>
          </p:spPr>
        </p:pic>
        <p:pic>
          <p:nvPicPr>
            <p:cNvPr id="125" name="그림 124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6" name="그림 125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29656"/>
              <a:ext cx="894086" cy="748147"/>
            </a:xfrm>
            <a:prstGeom prst="rect">
              <a:avLst/>
            </a:prstGeom>
          </p:spPr>
        </p:pic>
        <p:pic>
          <p:nvPicPr>
            <p:cNvPr id="128" name="그림 127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04" t="25097" r="30231" b="23278"/>
            <a:stretch/>
          </p:blipFill>
          <p:spPr>
            <a:xfrm>
              <a:off x="9502398" y="5216821"/>
              <a:ext cx="1012308" cy="779388"/>
            </a:xfrm>
            <a:prstGeom prst="rect">
              <a:avLst/>
            </a:prstGeom>
          </p:spPr>
        </p:pic>
        <p:pic>
          <p:nvPicPr>
            <p:cNvPr id="57" name="그림 56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49317" y="5032042"/>
              <a:ext cx="763344" cy="1037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890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0" r="19255"/>
          <a:stretch/>
        </p:blipFill>
        <p:spPr>
          <a:xfrm>
            <a:off x="341607" y="1464554"/>
            <a:ext cx="2922943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5" r="22160"/>
          <a:stretch/>
        </p:blipFill>
        <p:spPr>
          <a:xfrm>
            <a:off x="3218059" y="1465397"/>
            <a:ext cx="2905185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8" r="24480"/>
          <a:stretch/>
        </p:blipFill>
        <p:spPr>
          <a:xfrm>
            <a:off x="6008354" y="1465174"/>
            <a:ext cx="292013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7" t="7554" r="43153" b="7554"/>
          <a:stretch/>
        </p:blipFill>
        <p:spPr>
          <a:xfrm>
            <a:off x="9022343" y="1460843"/>
            <a:ext cx="2807435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27831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PNV – A6081R / A9081R / A9081RLP</a:t>
            </a:r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모서리가 둥근 직사각형 154"/>
          <p:cNvSpPr/>
          <p:nvPr/>
        </p:nvSpPr>
        <p:spPr>
          <a:xfrm>
            <a:off x="7515878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763061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" action="ppaction://noaction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8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hlinkClick r:id="rId6" action="ppaction://hlinksldjump"/>
          </p:cNvPr>
          <p:cNvSpPr/>
          <p:nvPr/>
        </p:nvSpPr>
        <p:spPr>
          <a:xfrm>
            <a:off x="6968442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7" action="ppaction://hlinksldjump"/>
          </p:cNvPr>
          <p:cNvSpPr/>
          <p:nvPr/>
        </p:nvSpPr>
        <p:spPr>
          <a:xfrm>
            <a:off x="8450579" y="669796"/>
            <a:ext cx="2783477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10" action="ppaction://hlinksldjump"/>
          </p:cNvPr>
          <p:cNvSpPr/>
          <p:nvPr/>
        </p:nvSpPr>
        <p:spPr>
          <a:xfrm>
            <a:off x="5527238" y="670833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11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0" name="그림 119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73287" y="5115402"/>
            <a:ext cx="1104373" cy="931318"/>
          </a:xfrm>
          <a:prstGeom prst="rect">
            <a:avLst/>
          </a:prstGeom>
        </p:spPr>
      </p:pic>
      <p:sp>
        <p:nvSpPr>
          <p:cNvPr id="121" name="모서리가 둥근 직사각형 120"/>
          <p:cNvSpPr/>
          <p:nvPr/>
        </p:nvSpPr>
        <p:spPr>
          <a:xfrm>
            <a:off x="521468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657615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내용 개체 틀 4"/>
          <p:cNvSpPr txBox="1">
            <a:spLocks/>
          </p:cNvSpPr>
          <p:nvPr/>
        </p:nvSpPr>
        <p:spPr>
          <a:xfrm>
            <a:off x="736565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sp>
        <p:nvSpPr>
          <p:cNvPr id="125" name="타원 124"/>
          <p:cNvSpPr>
            <a:spLocks noChangeAspect="1"/>
          </p:cNvSpPr>
          <p:nvPr/>
        </p:nvSpPr>
        <p:spPr>
          <a:xfrm>
            <a:off x="186426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10316723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타원 129"/>
          <p:cNvSpPr>
            <a:spLocks noChangeAspect="1"/>
          </p:cNvSpPr>
          <p:nvPr/>
        </p:nvSpPr>
        <p:spPr>
          <a:xfrm>
            <a:off x="722233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/>
          <p:cNvSpPr/>
          <p:nvPr/>
        </p:nvSpPr>
        <p:spPr>
          <a:xfrm>
            <a:off x="2101558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3915869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내용 개체 틀 4"/>
          <p:cNvSpPr txBox="1">
            <a:spLocks/>
          </p:cNvSpPr>
          <p:nvPr/>
        </p:nvSpPr>
        <p:spPr>
          <a:xfrm>
            <a:off x="4908844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</a:p>
        </p:txBody>
      </p:sp>
      <p:sp>
        <p:nvSpPr>
          <p:cNvPr id="134" name="내용 개체 틀 4"/>
          <p:cNvSpPr txBox="1">
            <a:spLocks/>
          </p:cNvSpPr>
          <p:nvPr/>
        </p:nvSpPr>
        <p:spPr>
          <a:xfrm>
            <a:off x="6137187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</a:p>
        </p:txBody>
      </p:sp>
      <p:sp>
        <p:nvSpPr>
          <p:cNvPr id="135" name="내용 개체 틀 4"/>
          <p:cNvSpPr txBox="1">
            <a:spLocks/>
          </p:cNvSpPr>
          <p:nvPr/>
        </p:nvSpPr>
        <p:spPr>
          <a:xfrm>
            <a:off x="5719651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6" name="내용 개체 틀 4"/>
          <p:cNvSpPr txBox="1">
            <a:spLocks/>
          </p:cNvSpPr>
          <p:nvPr/>
        </p:nvSpPr>
        <p:spPr>
          <a:xfrm>
            <a:off x="4538098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37" name="내용 개체 틀 4"/>
          <p:cNvSpPr txBox="1">
            <a:spLocks/>
          </p:cNvSpPr>
          <p:nvPr/>
        </p:nvSpPr>
        <p:spPr>
          <a:xfrm>
            <a:off x="3626341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</a:p>
        </p:txBody>
      </p:sp>
      <p:sp>
        <p:nvSpPr>
          <p:cNvPr id="138" name="내용 개체 틀 4"/>
          <p:cNvSpPr txBox="1">
            <a:spLocks/>
          </p:cNvSpPr>
          <p:nvPr/>
        </p:nvSpPr>
        <p:spPr>
          <a:xfrm>
            <a:off x="2285511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2170358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2397423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타원 143"/>
          <p:cNvSpPr>
            <a:spLocks noChangeAspect="1"/>
          </p:cNvSpPr>
          <p:nvPr/>
        </p:nvSpPr>
        <p:spPr>
          <a:xfrm>
            <a:off x="332989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5" name="그림 144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01309" y="5083585"/>
            <a:ext cx="814753" cy="1002323"/>
          </a:xfrm>
          <a:prstGeom prst="rect">
            <a:avLst/>
          </a:prstGeom>
        </p:spPr>
      </p:pic>
      <p:pic>
        <p:nvPicPr>
          <p:cNvPr id="146" name="그림 145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887393" y="5168293"/>
            <a:ext cx="828743" cy="885091"/>
          </a:xfrm>
          <a:prstGeom prst="rect">
            <a:avLst/>
          </a:prstGeom>
        </p:spPr>
      </p:pic>
      <p:pic>
        <p:nvPicPr>
          <p:cNvPr id="176" name="그림 175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79906" y="5087631"/>
            <a:ext cx="957213" cy="902677"/>
          </a:xfrm>
          <a:prstGeom prst="rect">
            <a:avLst/>
          </a:prstGeom>
        </p:spPr>
      </p:pic>
      <p:pic>
        <p:nvPicPr>
          <p:cNvPr id="177" name="그림 176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14167" y="5241794"/>
            <a:ext cx="894086" cy="748147"/>
          </a:xfrm>
          <a:prstGeom prst="rect">
            <a:avLst/>
          </a:prstGeom>
        </p:spPr>
      </p:pic>
      <p:sp>
        <p:nvSpPr>
          <p:cNvPr id="178" name="모서리가 둥근 직사각형 177"/>
          <p:cNvSpPr/>
          <p:nvPr/>
        </p:nvSpPr>
        <p:spPr>
          <a:xfrm>
            <a:off x="10517546" y="4863496"/>
            <a:ext cx="124376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모서리가 둥근 직사각형 178"/>
          <p:cNvSpPr/>
          <p:nvPr/>
        </p:nvSpPr>
        <p:spPr>
          <a:xfrm>
            <a:off x="10621297" y="4753908"/>
            <a:ext cx="1029232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2" name="그림 181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83" name="내용 개체 틀 4"/>
          <p:cNvSpPr txBox="1">
            <a:spLocks/>
          </p:cNvSpPr>
          <p:nvPr/>
        </p:nvSpPr>
        <p:spPr>
          <a:xfrm>
            <a:off x="7774579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" name="그림 18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7655620" y="5216821"/>
            <a:ext cx="1012308" cy="779388"/>
          </a:xfrm>
          <a:prstGeom prst="rect">
            <a:avLst/>
          </a:prstGeom>
        </p:spPr>
      </p:pic>
      <p:sp>
        <p:nvSpPr>
          <p:cNvPr id="185" name="내용 개체 틀 4"/>
          <p:cNvSpPr txBox="1">
            <a:spLocks/>
          </p:cNvSpPr>
          <p:nvPr/>
        </p:nvSpPr>
        <p:spPr>
          <a:xfrm>
            <a:off x="10757180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SBP-187HMW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6" name="그림 185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5097" r="30231" b="23278"/>
          <a:stretch/>
        </p:blipFill>
        <p:spPr>
          <a:xfrm>
            <a:off x="10638221" y="5216821"/>
            <a:ext cx="1012308" cy="77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hlinkClick r:id="rId4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hlinkClick r:id="rId5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616003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PND-A6081RV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PND-A9081RV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Ø160 x 125mm (6.30 x 4.92"),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1.60Kg (3.53lb)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Ø160 x 125mm (6.30 x 4.92"),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1.60Kg (3.53lb)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6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16" y="3246878"/>
            <a:ext cx="2095532" cy="179544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288" y="3246878"/>
            <a:ext cx="2095532" cy="1795442"/>
          </a:xfrm>
          <a:prstGeom prst="rect">
            <a:avLst/>
          </a:prstGeom>
        </p:spPr>
      </p:pic>
      <p:sp>
        <p:nvSpPr>
          <p:cNvPr id="50" name="직사각형 49">
            <a:hlinkClick r:id="rId8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80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PND – A6081RV / A9081RV</a:t>
            </a:r>
            <a:endParaRPr lang="pt-BR" altLang="ko-K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54311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SBP-167HMW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SBP-390WMW2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500192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Installation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SBP-300PMW2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SBP-300KMW1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SBP-300LMW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SBP-300NBW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72118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 Box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Cap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 </a:t>
                      </a:r>
                      <a:r>
                        <a:rPr lang="en-US" altLang="ko-KR" sz="10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Cover_Black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 </a:t>
                      </a:r>
                      <a:r>
                        <a:rPr lang="en-US" altLang="ko-KR" sz="10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Cover_Ivory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SBV-180BW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SBV-161WCW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SBC-160B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SBC-160B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SPB-IND85W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5456" r="5928" b="21779"/>
          <a:stretch/>
        </p:blipFill>
        <p:spPr>
          <a:xfrm>
            <a:off x="7330240" y="4919680"/>
            <a:ext cx="2169416" cy="983582"/>
          </a:xfrm>
          <a:prstGeom prst="rect">
            <a:avLst/>
          </a:prstGeom>
        </p:spPr>
      </p:pic>
      <p:pic>
        <p:nvPicPr>
          <p:cNvPr id="3" name="그림 2">
            <a:hlinkClick r:id="rId2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14939" r="7391" b="20762"/>
          <a:stretch/>
        </p:blipFill>
        <p:spPr>
          <a:xfrm>
            <a:off x="5047937" y="4907663"/>
            <a:ext cx="2097330" cy="1007616"/>
          </a:xfrm>
          <a:prstGeom prst="rect">
            <a:avLst/>
          </a:prstGeom>
        </p:spPr>
      </p:pic>
      <p:pic>
        <p:nvPicPr>
          <p:cNvPr id="35" name="그림 34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906" y="4911982"/>
            <a:ext cx="1358606" cy="1023252"/>
          </a:xfrm>
          <a:prstGeom prst="rect">
            <a:avLst/>
          </a:prstGeom>
        </p:spPr>
      </p:pic>
      <p:pic>
        <p:nvPicPr>
          <p:cNvPr id="5" name="그림 4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9" t="34765" r="36309" b="38043"/>
          <a:stretch/>
        </p:blipFill>
        <p:spPr>
          <a:xfrm>
            <a:off x="3086592" y="4968711"/>
            <a:ext cx="1339550" cy="796800"/>
          </a:xfrm>
          <a:prstGeom prst="rect">
            <a:avLst/>
          </a:prstGeom>
        </p:spPr>
      </p:pic>
      <p:sp>
        <p:nvSpPr>
          <p:cNvPr id="40" name="직사각형 39">
            <a:hlinkClick r:id="rId9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10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hlinkClick r:id="rId11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hlinkClick r:id="rId12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hlinkClick r:id="rId13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14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6" name="그림 45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889176" y="1500876"/>
            <a:ext cx="1185566" cy="1046831"/>
          </a:xfrm>
          <a:prstGeom prst="rect">
            <a:avLst/>
          </a:prstGeom>
        </p:spPr>
      </p:pic>
      <p:pic>
        <p:nvPicPr>
          <p:cNvPr id="64" name="그림 63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86" r="-54563" b="5561"/>
          <a:stretch/>
        </p:blipFill>
        <p:spPr>
          <a:xfrm>
            <a:off x="3001210" y="1463928"/>
            <a:ext cx="1471246" cy="1115149"/>
          </a:xfrm>
          <a:prstGeom prst="rect">
            <a:avLst/>
          </a:prstGeom>
        </p:spPr>
      </p:pic>
      <p:pic>
        <p:nvPicPr>
          <p:cNvPr id="65" name="그림 64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8054" r="30444" b="14416"/>
          <a:stretch/>
        </p:blipFill>
        <p:spPr>
          <a:xfrm>
            <a:off x="10100528" y="1496324"/>
            <a:ext cx="1260638" cy="1097135"/>
          </a:xfrm>
          <a:prstGeom prst="rect">
            <a:avLst/>
          </a:prstGeom>
        </p:spPr>
      </p:pic>
      <p:pic>
        <p:nvPicPr>
          <p:cNvPr id="67" name="그림 66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5650572" y="1542475"/>
            <a:ext cx="959953" cy="1025222"/>
          </a:xfrm>
          <a:prstGeom prst="rect">
            <a:avLst/>
          </a:prstGeom>
        </p:spPr>
      </p:pic>
      <p:pic>
        <p:nvPicPr>
          <p:cNvPr id="68" name="그림 67">
            <a:hlinkClick r:id="rId23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7913424" y="1599796"/>
            <a:ext cx="1045926" cy="875203"/>
          </a:xfrm>
          <a:prstGeom prst="rect">
            <a:avLst/>
          </a:prstGeom>
        </p:spPr>
      </p:pic>
      <p:pic>
        <p:nvPicPr>
          <p:cNvPr id="69" name="그림 68">
            <a:hlinkClick r:id="rId25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27" t="1406" r="-15206" b="220"/>
          <a:stretch/>
        </p:blipFill>
        <p:spPr>
          <a:xfrm>
            <a:off x="984820" y="3136103"/>
            <a:ext cx="996462" cy="1101969"/>
          </a:xfrm>
          <a:prstGeom prst="rect">
            <a:avLst/>
          </a:prstGeom>
        </p:spPr>
      </p:pic>
      <p:pic>
        <p:nvPicPr>
          <p:cNvPr id="70" name="그림 69">
            <a:hlinkClick r:id="rId27"/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3" t="-300" r="-3262" b="-5155"/>
          <a:stretch/>
        </p:blipFill>
        <p:spPr>
          <a:xfrm>
            <a:off x="5432805" y="3198832"/>
            <a:ext cx="1260231" cy="1072662"/>
          </a:xfrm>
          <a:prstGeom prst="rect">
            <a:avLst/>
          </a:prstGeom>
        </p:spPr>
      </p:pic>
      <p:pic>
        <p:nvPicPr>
          <p:cNvPr id="71" name="그림 70">
            <a:hlinkClick r:id="rId29"/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10214707" y="3081405"/>
            <a:ext cx="961330" cy="1182645"/>
          </a:xfrm>
          <a:prstGeom prst="rect">
            <a:avLst/>
          </a:prstGeom>
        </p:spPr>
      </p:pic>
      <p:pic>
        <p:nvPicPr>
          <p:cNvPr id="74" name="그림 73">
            <a:hlinkClick r:id="rId31"/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7890894" y="3165227"/>
            <a:ext cx="1007648" cy="1067032"/>
          </a:xfrm>
          <a:prstGeom prst="rect">
            <a:avLst/>
          </a:prstGeom>
        </p:spPr>
      </p:pic>
      <p:pic>
        <p:nvPicPr>
          <p:cNvPr id="48" name="그림 47">
            <a:hlinkClick r:id="rId33"/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8" t="6925" r="11438" b="6925"/>
          <a:stretch/>
        </p:blipFill>
        <p:spPr>
          <a:xfrm>
            <a:off x="2976970" y="3145541"/>
            <a:ext cx="1663812" cy="1114196"/>
          </a:xfrm>
          <a:prstGeom prst="rect">
            <a:avLst/>
          </a:prstGeom>
        </p:spPr>
      </p:pic>
      <p:pic>
        <p:nvPicPr>
          <p:cNvPr id="47" name="그림 46">
            <a:hlinkClick r:id="rId35"/>
          </p:cNvPr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26950" r="25857" b="16814"/>
          <a:stretch/>
        </p:blipFill>
        <p:spPr>
          <a:xfrm>
            <a:off x="844985" y="4974146"/>
            <a:ext cx="1269313" cy="8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5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그림 10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" t="5557" r="442" b="1898"/>
          <a:stretch/>
        </p:blipFill>
        <p:spPr>
          <a:xfrm>
            <a:off x="6133462" y="1459761"/>
            <a:ext cx="5678270" cy="3168000"/>
          </a:xfrm>
          <a:prstGeom prst="rect">
            <a:avLst/>
          </a:prstGeom>
        </p:spPr>
      </p:pic>
      <p:pic>
        <p:nvPicPr>
          <p:cNvPr id="112" name="그림 1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" t="14194" r="8204" b="3282"/>
          <a:stretch/>
        </p:blipFill>
        <p:spPr>
          <a:xfrm>
            <a:off x="352483" y="1462346"/>
            <a:ext cx="5700743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6D6D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4125159" y="977705"/>
            <a:ext cx="1252384" cy="48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hlinkClick r:id="rId6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rId7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hlinkClick r:id="rId8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hlinkClick r:id="rId9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2778478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</a:p>
        </p:txBody>
      </p:sp>
      <p:sp>
        <p:nvSpPr>
          <p:cNvPr id="99" name="모서리가 둥근 직사각형 98"/>
          <p:cNvSpPr/>
          <p:nvPr/>
        </p:nvSpPr>
        <p:spPr>
          <a:xfrm>
            <a:off x="2256774" y="4847167"/>
            <a:ext cx="1844610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2531079" y="4732634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52483" y="1459761"/>
            <a:ext cx="5700743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6133462" y="1459761"/>
            <a:ext cx="568125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내용 개체 틀 4"/>
          <p:cNvSpPr txBox="1">
            <a:spLocks/>
          </p:cNvSpPr>
          <p:nvPr/>
        </p:nvSpPr>
        <p:spPr>
          <a:xfrm>
            <a:off x="9331750" y="6131176"/>
            <a:ext cx="1282455" cy="1211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타원 47"/>
          <p:cNvSpPr>
            <a:spLocks noChangeAspect="1"/>
          </p:cNvSpPr>
          <p:nvPr/>
        </p:nvSpPr>
        <p:spPr>
          <a:xfrm>
            <a:off x="8914386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내용 개체 틀 4"/>
          <p:cNvSpPr txBox="1">
            <a:spLocks/>
          </p:cNvSpPr>
          <p:nvPr/>
        </p:nvSpPr>
        <p:spPr>
          <a:xfrm>
            <a:off x="7465582" y="6131176"/>
            <a:ext cx="1071342" cy="14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SBP-300CMW</a:t>
            </a: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30373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7401355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9234619" y="4863496"/>
            <a:ext cx="143441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9331750" y="4753908"/>
            <a:ext cx="1236816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490" t="1395" r="-41543" b="4166"/>
          <a:stretch/>
        </p:blipFill>
        <p:spPr>
          <a:xfrm>
            <a:off x="7407322" y="4932699"/>
            <a:ext cx="1224882" cy="1115149"/>
          </a:xfrm>
          <a:prstGeom prst="rect">
            <a:avLst/>
          </a:prstGeom>
        </p:spPr>
      </p:pic>
      <p:pic>
        <p:nvPicPr>
          <p:cNvPr id="61" name="그림 60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9356464" y="5061077"/>
            <a:ext cx="1185566" cy="1046831"/>
          </a:xfrm>
          <a:prstGeom prst="rect">
            <a:avLst/>
          </a:prstGeom>
        </p:spPr>
      </p:pic>
      <p:pic>
        <p:nvPicPr>
          <p:cNvPr id="41" name="그림 40">
            <a:hlinkClick r:id="rId14"/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18332" r="25857" b="8195"/>
          <a:stretch/>
        </p:blipFill>
        <p:spPr>
          <a:xfrm>
            <a:off x="2531079" y="4949840"/>
            <a:ext cx="1296000" cy="118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1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6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3" r="23638"/>
          <a:stretch/>
        </p:blipFill>
        <p:spPr>
          <a:xfrm>
            <a:off x="3923095" y="1467091"/>
            <a:ext cx="2825606" cy="3168462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4" t="3343" r="28703" b="3343"/>
          <a:stretch/>
        </p:blipFill>
        <p:spPr>
          <a:xfrm>
            <a:off x="6732814" y="1467091"/>
            <a:ext cx="2630648" cy="3168000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7" t="989" r="28335" b="989"/>
          <a:stretch/>
        </p:blipFill>
        <p:spPr>
          <a:xfrm>
            <a:off x="9361715" y="1467091"/>
            <a:ext cx="2449563" cy="316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8" t="2697" r="23182" b="16191"/>
          <a:stretch/>
        </p:blipFill>
        <p:spPr>
          <a:xfrm>
            <a:off x="358582" y="1467091"/>
            <a:ext cx="3490049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923096" y="1467091"/>
            <a:ext cx="789162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353706" y="1467091"/>
            <a:ext cx="349751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solidFill>
                  <a:srgbClr val="D9D9D9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30" name="직사각형 129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33" name="직사각형 132"/>
          <p:cNvSpPr/>
          <p:nvPr/>
        </p:nvSpPr>
        <p:spPr>
          <a:xfrm>
            <a:off x="5571178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>
            <a:hlinkClick r:id="rId11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모서리가 둥근 직사각형 87"/>
          <p:cNvSpPr/>
          <p:nvPr/>
        </p:nvSpPr>
        <p:spPr>
          <a:xfrm>
            <a:off x="588155" y="4863496"/>
            <a:ext cx="132973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723289" y="4753908"/>
            <a:ext cx="105946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Box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모서리가 둥근 직사각형 92"/>
          <p:cNvSpPr/>
          <p:nvPr/>
        </p:nvSpPr>
        <p:spPr>
          <a:xfrm>
            <a:off x="2262582" y="4863496"/>
            <a:ext cx="131927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모서리가 둥근 직사각형 93"/>
          <p:cNvSpPr/>
          <p:nvPr/>
        </p:nvSpPr>
        <p:spPr>
          <a:xfrm>
            <a:off x="2399336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Cap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253723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SBV-161WCW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그림 101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9" t="34765" r="36309" b="38043"/>
          <a:stretch/>
        </p:blipFill>
        <p:spPr>
          <a:xfrm>
            <a:off x="2390248" y="5243329"/>
            <a:ext cx="1055197" cy="627660"/>
          </a:xfrm>
          <a:prstGeom prst="rect">
            <a:avLst/>
          </a:prstGeom>
        </p:spPr>
      </p:pic>
      <p:sp>
        <p:nvSpPr>
          <p:cNvPr id="168" name="타원 167"/>
          <p:cNvSpPr>
            <a:spLocks noChangeAspect="1"/>
          </p:cNvSpPr>
          <p:nvPr/>
        </p:nvSpPr>
        <p:spPr>
          <a:xfrm>
            <a:off x="10427301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모서리가 둥근 직사각형 168"/>
          <p:cNvSpPr/>
          <p:nvPr/>
        </p:nvSpPr>
        <p:spPr>
          <a:xfrm>
            <a:off x="10646533" y="4863496"/>
            <a:ext cx="1114086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모서리가 둥근 직사각형 169"/>
          <p:cNvSpPr/>
          <p:nvPr/>
        </p:nvSpPr>
        <p:spPr>
          <a:xfrm>
            <a:off x="1068420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내용 개체 틀 4"/>
          <p:cNvSpPr txBox="1">
            <a:spLocks/>
          </p:cNvSpPr>
          <p:nvPr/>
        </p:nvSpPr>
        <p:spPr>
          <a:xfrm>
            <a:off x="10844541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내용 개체 틀 4"/>
          <p:cNvSpPr txBox="1">
            <a:spLocks/>
          </p:cNvSpPr>
          <p:nvPr/>
        </p:nvSpPr>
        <p:spPr>
          <a:xfrm>
            <a:off x="825907" y="6094186"/>
            <a:ext cx="801202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SBV-180BW</a:t>
            </a:r>
          </a:p>
        </p:txBody>
      </p:sp>
      <p:sp>
        <p:nvSpPr>
          <p:cNvPr id="83" name="타원 82"/>
          <p:cNvSpPr>
            <a:spLocks noChangeAspect="1"/>
          </p:cNvSpPr>
          <p:nvPr/>
        </p:nvSpPr>
        <p:spPr>
          <a:xfrm>
            <a:off x="2009975" y="5420670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내용 개체 틀 4"/>
          <p:cNvSpPr txBox="1">
            <a:spLocks/>
          </p:cNvSpPr>
          <p:nvPr/>
        </p:nvSpPr>
        <p:spPr>
          <a:xfrm>
            <a:off x="1902582" y="5622379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99" name="그림 98">
            <a:hlinkClick r:id="rId14"/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8393829" y="5128846"/>
            <a:ext cx="828743" cy="885091"/>
          </a:xfrm>
          <a:prstGeom prst="rect">
            <a:avLst/>
          </a:prstGeom>
        </p:spPr>
      </p:pic>
      <p:sp>
        <p:nvSpPr>
          <p:cNvPr id="100" name="내용 개체 틀 4"/>
          <p:cNvSpPr txBox="1">
            <a:spLocks/>
          </p:cNvSpPr>
          <p:nvPr/>
        </p:nvSpPr>
        <p:spPr>
          <a:xfrm>
            <a:off x="838187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</a:p>
        </p:txBody>
      </p:sp>
      <p:sp>
        <p:nvSpPr>
          <p:cNvPr id="101" name="내용 개체 틀 4"/>
          <p:cNvSpPr txBox="1">
            <a:spLocks/>
          </p:cNvSpPr>
          <p:nvPr/>
        </p:nvSpPr>
        <p:spPr>
          <a:xfrm>
            <a:off x="912275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3990661" y="4863496"/>
            <a:ext cx="637347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6529398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그림 104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5220422" y="5093677"/>
            <a:ext cx="957213" cy="902677"/>
          </a:xfrm>
          <a:prstGeom prst="rect">
            <a:avLst/>
          </a:prstGeom>
        </p:spPr>
      </p:pic>
      <p:sp>
        <p:nvSpPr>
          <p:cNvPr id="106" name="내용 개체 틀 4"/>
          <p:cNvSpPr txBox="1">
            <a:spLocks/>
          </p:cNvSpPr>
          <p:nvPr/>
        </p:nvSpPr>
        <p:spPr>
          <a:xfrm>
            <a:off x="531658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</a:p>
        </p:txBody>
      </p:sp>
      <p:sp>
        <p:nvSpPr>
          <p:cNvPr id="107" name="내용 개체 틀 4"/>
          <p:cNvSpPr txBox="1">
            <a:spLocks/>
          </p:cNvSpPr>
          <p:nvPr/>
        </p:nvSpPr>
        <p:spPr>
          <a:xfrm>
            <a:off x="6126670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4099851" y="5043496"/>
            <a:ext cx="881343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4226851" y="4959104"/>
            <a:ext cx="670755" cy="1855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" name="그림 109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4151426" y="5052646"/>
            <a:ext cx="814753" cy="1002323"/>
          </a:xfrm>
          <a:prstGeom prst="rect">
            <a:avLst/>
          </a:prstGeom>
        </p:spPr>
      </p:pic>
      <p:sp>
        <p:nvSpPr>
          <p:cNvPr id="111" name="내용 개체 틀 4"/>
          <p:cNvSpPr txBox="1">
            <a:spLocks/>
          </p:cNvSpPr>
          <p:nvPr/>
        </p:nvSpPr>
        <p:spPr>
          <a:xfrm>
            <a:off x="415355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타원 111"/>
          <p:cNvSpPr>
            <a:spLocks noChangeAspect="1"/>
          </p:cNvSpPr>
          <p:nvPr/>
        </p:nvSpPr>
        <p:spPr>
          <a:xfrm>
            <a:off x="5031280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6419604" y="5043496"/>
            <a:ext cx="1738096" cy="1295919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6981641" y="4959105"/>
            <a:ext cx="691147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내용 개체 틀 4"/>
          <p:cNvSpPr txBox="1">
            <a:spLocks/>
          </p:cNvSpPr>
          <p:nvPr/>
        </p:nvSpPr>
        <p:spPr>
          <a:xfrm>
            <a:off x="714863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8" name="타원 117"/>
          <p:cNvSpPr>
            <a:spLocks noChangeAspect="1"/>
          </p:cNvSpPr>
          <p:nvPr/>
        </p:nvSpPr>
        <p:spPr>
          <a:xfrm>
            <a:off x="8215522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그림 118">
            <a:hlinkClick r:id="rId20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6035" r="-3457" b="6035"/>
          <a:stretch/>
        </p:blipFill>
        <p:spPr>
          <a:xfrm>
            <a:off x="7416952" y="5133251"/>
            <a:ext cx="656493" cy="847816"/>
          </a:xfrm>
          <a:prstGeom prst="rect">
            <a:avLst/>
          </a:prstGeom>
        </p:spPr>
      </p:pic>
      <p:sp>
        <p:nvSpPr>
          <p:cNvPr id="120" name="내용 개체 틀 4"/>
          <p:cNvSpPr txBox="1">
            <a:spLocks/>
          </p:cNvSpPr>
          <p:nvPr/>
        </p:nvSpPr>
        <p:spPr>
          <a:xfrm>
            <a:off x="729936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SBP-300BW1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내용 개체 틀 4"/>
          <p:cNvSpPr txBox="1">
            <a:spLocks/>
          </p:cNvSpPr>
          <p:nvPr/>
        </p:nvSpPr>
        <p:spPr>
          <a:xfrm>
            <a:off x="6433124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" name="그림 121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9406008" y="5174527"/>
            <a:ext cx="894086" cy="748147"/>
          </a:xfrm>
          <a:prstGeom prst="rect">
            <a:avLst/>
          </a:prstGeom>
        </p:spPr>
      </p:pic>
      <p:sp>
        <p:nvSpPr>
          <p:cNvPr id="123" name="내용 개체 틀 4"/>
          <p:cNvSpPr txBox="1">
            <a:spLocks/>
          </p:cNvSpPr>
          <p:nvPr/>
        </p:nvSpPr>
        <p:spPr>
          <a:xfrm>
            <a:off x="9449239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</a:p>
        </p:txBody>
      </p:sp>
      <p:pic>
        <p:nvPicPr>
          <p:cNvPr id="124" name="그림 123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6469726" y="5052646"/>
            <a:ext cx="814753" cy="1002323"/>
          </a:xfrm>
          <a:prstGeom prst="rect">
            <a:avLst/>
          </a:prstGeom>
        </p:spPr>
      </p:pic>
      <p:pic>
        <p:nvPicPr>
          <p:cNvPr id="125" name="그림 124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10693615" y="5138520"/>
            <a:ext cx="1022304" cy="902674"/>
          </a:xfrm>
          <a:prstGeom prst="rect">
            <a:avLst/>
          </a:prstGeom>
        </p:spPr>
      </p:pic>
      <p:pic>
        <p:nvPicPr>
          <p:cNvPr id="74" name="그림 73">
            <a:hlinkClick r:id="rId26"/>
          </p:cNvPr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3" t="12762" r="28193" b="2626"/>
          <a:stretch/>
        </p:blipFill>
        <p:spPr>
          <a:xfrm>
            <a:off x="789493" y="5032239"/>
            <a:ext cx="927168" cy="107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7" r="12240"/>
          <a:stretch/>
        </p:blipFill>
        <p:spPr>
          <a:xfrm>
            <a:off x="347586" y="1464921"/>
            <a:ext cx="390691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 r="10395"/>
          <a:stretch/>
        </p:blipFill>
        <p:spPr>
          <a:xfrm>
            <a:off x="4146550" y="1464920"/>
            <a:ext cx="3892675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6" r="14368"/>
          <a:stretch/>
        </p:blipFill>
        <p:spPr>
          <a:xfrm>
            <a:off x="7982360" y="1464920"/>
            <a:ext cx="3855829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81143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직사각형 66">
            <a:hlinkClick r:id="rId5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rId6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hlinkClick r:id="rId7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8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hlinkClick r:id="rId9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hlinkClick r:id="rId10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465425" y="4752385"/>
            <a:ext cx="9261150" cy="1638448"/>
            <a:chOff x="1474944" y="4752385"/>
            <a:chExt cx="9261150" cy="1638448"/>
          </a:xfrm>
        </p:grpSpPr>
        <p:sp>
          <p:nvSpPr>
            <p:cNvPr id="84" name="모서리가 둥근 직사각형 83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SBP-167HMW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타원 72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모서리가 둥근 직사각형 73"/>
            <p:cNvSpPr/>
            <p:nvPr/>
          </p:nvSpPr>
          <p:spPr>
            <a:xfrm>
              <a:off x="1474944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모서리가 둥근 직사각형 74"/>
            <p:cNvSpPr/>
            <p:nvPr/>
          </p:nvSpPr>
          <p:spPr>
            <a:xfrm>
              <a:off x="1564913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내용 개체 틀 4"/>
            <p:cNvSpPr txBox="1">
              <a:spLocks/>
            </p:cNvSpPr>
            <p:nvPr/>
          </p:nvSpPr>
          <p:spPr>
            <a:xfrm>
              <a:off x="1641939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SBP-300PMW2</a:t>
              </a:r>
            </a:p>
          </p:txBody>
        </p:sp>
        <p:sp>
          <p:nvSpPr>
            <p:cNvPr id="77" name="타원 76"/>
            <p:cNvSpPr>
              <a:spLocks noChangeAspect="1"/>
            </p:cNvSpPr>
            <p:nvPr/>
          </p:nvSpPr>
          <p:spPr>
            <a:xfrm>
              <a:off x="277523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3100944" y="4863496"/>
              <a:ext cx="5552599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5226667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내용 개체 틀 4"/>
            <p:cNvSpPr txBox="1">
              <a:spLocks/>
            </p:cNvSpPr>
            <p:nvPr/>
          </p:nvSpPr>
          <p:spPr>
            <a:xfrm>
              <a:off x="6303843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SBP-300WMW1</a:t>
              </a:r>
            </a:p>
          </p:txBody>
        </p:sp>
        <p:sp>
          <p:nvSpPr>
            <p:cNvPr id="111" name="내용 개체 틀 4"/>
            <p:cNvSpPr txBox="1">
              <a:spLocks/>
            </p:cNvSpPr>
            <p:nvPr/>
          </p:nvSpPr>
          <p:spPr>
            <a:xfrm>
              <a:off x="7532186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SBP-300WMW</a:t>
              </a: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7114650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3" name="내용 개체 틀 4"/>
            <p:cNvSpPr txBox="1">
              <a:spLocks/>
            </p:cNvSpPr>
            <p:nvPr/>
          </p:nvSpPr>
          <p:spPr>
            <a:xfrm>
              <a:off x="5933097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4" name="내용 개체 틀 4"/>
            <p:cNvSpPr txBox="1">
              <a:spLocks/>
            </p:cNvSpPr>
            <p:nvPr/>
          </p:nvSpPr>
          <p:spPr>
            <a:xfrm>
              <a:off x="5021340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SBP-390WMW2</a:t>
              </a:r>
            </a:p>
          </p:txBody>
        </p:sp>
        <p:sp>
          <p:nvSpPr>
            <p:cNvPr id="115" name="내용 개체 틀 4"/>
            <p:cNvSpPr txBox="1">
              <a:spLocks/>
            </p:cNvSpPr>
            <p:nvPr/>
          </p:nvSpPr>
          <p:spPr>
            <a:xfrm>
              <a:off x="3523950" y="6051201"/>
              <a:ext cx="818094" cy="252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Installation Box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SBP-300NBW</a:t>
              </a:r>
              <a:endPara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모서리가 둥근 직사각형 115"/>
            <p:cNvSpPr/>
            <p:nvPr/>
          </p:nvSpPr>
          <p:spPr>
            <a:xfrm>
              <a:off x="3408797" y="5048325"/>
              <a:ext cx="1042260" cy="1245154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3635862" y="4990509"/>
              <a:ext cx="564304" cy="1156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rtlCol="0" anchor="ctr"/>
            <a:lstStyle/>
            <a:p>
              <a:pPr algn="ctr"/>
              <a:r>
                <a:rPr lang="en-US" altLang="ko-KR" sz="7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ko-KR" alt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타원 117"/>
            <p:cNvSpPr>
              <a:spLocks noChangeAspect="1"/>
            </p:cNvSpPr>
            <p:nvPr/>
          </p:nvSpPr>
          <p:spPr>
            <a:xfrm>
              <a:off x="4658390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9" name="그림 118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-2077" r="-3586" b="4884"/>
            <a:stretch/>
          </p:blipFill>
          <p:spPr>
            <a:xfrm>
              <a:off x="3534668" y="5087631"/>
              <a:ext cx="814753" cy="1002323"/>
            </a:xfrm>
            <a:prstGeom prst="rect">
              <a:avLst/>
            </a:prstGeom>
          </p:spPr>
        </p:pic>
        <p:pic>
          <p:nvPicPr>
            <p:cNvPr id="120" name="그림 119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" t="759" r="7220" b="-3785"/>
            <a:stretch/>
          </p:blipFill>
          <p:spPr>
            <a:xfrm>
              <a:off x="6282392" y="5168001"/>
              <a:ext cx="828743" cy="885091"/>
            </a:xfrm>
            <a:prstGeom prst="rect">
              <a:avLst/>
            </a:prstGeom>
          </p:spPr>
        </p:pic>
        <p:pic>
          <p:nvPicPr>
            <p:cNvPr id="121" name="그림 120">
              <a:hlinkClick r:id="rId15"/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1" t="12410" r="30444" b="14417"/>
            <a:stretch/>
          </p:blipFill>
          <p:spPr>
            <a:xfrm>
              <a:off x="4974905" y="5087631"/>
              <a:ext cx="957213" cy="902677"/>
            </a:xfrm>
            <a:prstGeom prst="rect">
              <a:avLst/>
            </a:prstGeom>
          </p:spPr>
        </p:pic>
        <p:pic>
          <p:nvPicPr>
            <p:cNvPr id="122" name="그림 121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2" t="10367" r="9642" b="10367"/>
            <a:stretch/>
          </p:blipFill>
          <p:spPr>
            <a:xfrm>
              <a:off x="7509166" y="5249375"/>
              <a:ext cx="894086" cy="748147"/>
            </a:xfrm>
            <a:prstGeom prst="rect">
              <a:avLst/>
            </a:prstGeom>
          </p:spPr>
        </p:pic>
        <p:pic>
          <p:nvPicPr>
            <p:cNvPr id="123" name="그림 122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57" t="22104" r="35154" b="34021"/>
            <a:stretch/>
          </p:blipFill>
          <p:spPr>
            <a:xfrm>
              <a:off x="9493281" y="5138520"/>
              <a:ext cx="1022304" cy="902674"/>
            </a:xfrm>
            <a:prstGeom prst="rect">
              <a:avLst/>
            </a:prstGeom>
          </p:spPr>
        </p:pic>
        <p:pic>
          <p:nvPicPr>
            <p:cNvPr id="54" name="그림 53">
              <a:hlinkClick r:id="rId21"/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95" t="6925" r="30995" b="6925"/>
            <a:stretch/>
          </p:blipFill>
          <p:spPr>
            <a:xfrm>
              <a:off x="1681614" y="5072084"/>
              <a:ext cx="699922" cy="9510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9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5" r="20383"/>
          <a:stretch/>
        </p:blipFill>
        <p:spPr>
          <a:xfrm>
            <a:off x="341608" y="1465174"/>
            <a:ext cx="2922942" cy="316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5" t="2826" r="27125" b="2826"/>
          <a:stretch/>
        </p:blipFill>
        <p:spPr>
          <a:xfrm>
            <a:off x="3220624" y="1465173"/>
            <a:ext cx="2778787" cy="316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8" t="6264" r="27868" b="6264"/>
          <a:stretch/>
        </p:blipFill>
        <p:spPr>
          <a:xfrm>
            <a:off x="5999412" y="1465174"/>
            <a:ext cx="2929076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1" r="36400"/>
          <a:stretch/>
        </p:blipFill>
        <p:spPr>
          <a:xfrm>
            <a:off x="9020628" y="1465175"/>
            <a:ext cx="2809150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724306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2124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PND – A6081RV / A9081RV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7532206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646943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내용 개체 틀 4"/>
          <p:cNvSpPr txBox="1">
            <a:spLocks/>
          </p:cNvSpPr>
          <p:nvPr/>
        </p:nvSpPr>
        <p:spPr>
          <a:xfrm>
            <a:off x="7770536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>
            <a:hlinkClick r:id="" action="ppaction://noaction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hlinkClick r:id="rId6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7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8" action="ppaction://hlinksldjump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hlinkClick r:id="rId9" action="ppaction://hlinksldjump"/>
          </p:cNvPr>
          <p:cNvSpPr/>
          <p:nvPr/>
        </p:nvSpPr>
        <p:spPr>
          <a:xfrm>
            <a:off x="552723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10" action="ppaction://hlinksldjump"/>
          </p:cNvPr>
          <p:cNvSpPr/>
          <p:nvPr/>
        </p:nvSpPr>
        <p:spPr>
          <a:xfrm>
            <a:off x="4101384" y="671102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hlinkClick r:id="rId11" action="ppaction://hlinksldjump"/>
          </p:cNvPr>
          <p:cNvSpPr/>
          <p:nvPr/>
        </p:nvSpPr>
        <p:spPr>
          <a:xfrm>
            <a:off x="8450580" y="669796"/>
            <a:ext cx="2840083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hlinkClick r:id="rId12"/>
          </p:cNvPr>
          <p:cNvSpPr/>
          <p:nvPr/>
        </p:nvSpPr>
        <p:spPr>
          <a:xfrm>
            <a:off x="9150862" y="4829788"/>
            <a:ext cx="1088466" cy="1541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3" name="그림 82">
            <a:hlinkClick r:id="rId13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4220" r="3614" b="4220"/>
          <a:stretch/>
        </p:blipFill>
        <p:spPr>
          <a:xfrm>
            <a:off x="589615" y="5115402"/>
            <a:ext cx="1104373" cy="931318"/>
          </a:xfrm>
          <a:prstGeom prst="rect">
            <a:avLst/>
          </a:prstGeom>
        </p:spPr>
      </p:pic>
      <p:sp>
        <p:nvSpPr>
          <p:cNvPr id="84" name="모서리가 둥근 직사각형 83"/>
          <p:cNvSpPr/>
          <p:nvPr/>
        </p:nvSpPr>
        <p:spPr>
          <a:xfrm>
            <a:off x="537796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673943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내용 개체 틀 4"/>
          <p:cNvSpPr txBox="1">
            <a:spLocks/>
          </p:cNvSpPr>
          <p:nvPr/>
        </p:nvSpPr>
        <p:spPr>
          <a:xfrm>
            <a:off x="752893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SBP-300KMW1</a:t>
            </a:r>
          </a:p>
        </p:txBody>
      </p:sp>
      <p:sp>
        <p:nvSpPr>
          <p:cNvPr id="87" name="타원 86"/>
          <p:cNvSpPr>
            <a:spLocks noChangeAspect="1"/>
          </p:cNvSpPr>
          <p:nvPr/>
        </p:nvSpPr>
        <p:spPr>
          <a:xfrm>
            <a:off x="188059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타원 87"/>
          <p:cNvSpPr>
            <a:spLocks noChangeAspect="1"/>
          </p:cNvSpPr>
          <p:nvPr/>
        </p:nvSpPr>
        <p:spPr>
          <a:xfrm>
            <a:off x="7238663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2117886" y="4863496"/>
            <a:ext cx="503626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3962017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492517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SBP-300WMW1</a:t>
            </a:r>
          </a:p>
        </p:txBody>
      </p:sp>
      <p:sp>
        <p:nvSpPr>
          <p:cNvPr id="92" name="내용 개체 틀 4"/>
          <p:cNvSpPr txBox="1">
            <a:spLocks/>
          </p:cNvSpPr>
          <p:nvPr/>
        </p:nvSpPr>
        <p:spPr>
          <a:xfrm>
            <a:off x="6153515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SBP-300WMW</a:t>
            </a:r>
          </a:p>
        </p:txBody>
      </p:sp>
      <p:sp>
        <p:nvSpPr>
          <p:cNvPr id="93" name="내용 개체 틀 4"/>
          <p:cNvSpPr txBox="1">
            <a:spLocks/>
          </p:cNvSpPr>
          <p:nvPr/>
        </p:nvSpPr>
        <p:spPr>
          <a:xfrm>
            <a:off x="5735979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4" name="내용 개체 틀 4"/>
          <p:cNvSpPr txBox="1">
            <a:spLocks/>
          </p:cNvSpPr>
          <p:nvPr/>
        </p:nvSpPr>
        <p:spPr>
          <a:xfrm>
            <a:off x="4554426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3642669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SBP-390WMW2</a:t>
            </a:r>
          </a:p>
        </p:txBody>
      </p:sp>
      <p:sp>
        <p:nvSpPr>
          <p:cNvPr id="96" name="내용 개체 틀 4"/>
          <p:cNvSpPr txBox="1">
            <a:spLocks/>
          </p:cNvSpPr>
          <p:nvPr/>
        </p:nvSpPr>
        <p:spPr>
          <a:xfrm>
            <a:off x="2301839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Box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SBP-300NBW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2186686" y="5048325"/>
            <a:ext cx="1042260" cy="1245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2413751" y="4990509"/>
            <a:ext cx="564304" cy="1156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sz="7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타원 98"/>
          <p:cNvSpPr>
            <a:spLocks noChangeAspect="1"/>
          </p:cNvSpPr>
          <p:nvPr/>
        </p:nvSpPr>
        <p:spPr>
          <a:xfrm>
            <a:off x="3346226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그림 99">
            <a:hlinkClick r:id="rId15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-2077" r="-3586" b="4884"/>
          <a:stretch/>
        </p:blipFill>
        <p:spPr>
          <a:xfrm>
            <a:off x="2312557" y="5087631"/>
            <a:ext cx="814753" cy="1002323"/>
          </a:xfrm>
          <a:prstGeom prst="rect">
            <a:avLst/>
          </a:prstGeom>
        </p:spPr>
      </p:pic>
      <p:pic>
        <p:nvPicPr>
          <p:cNvPr id="101" name="그림 100">
            <a:hlinkClick r:id="rId17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759" r="7220" b="-3785"/>
          <a:stretch/>
        </p:blipFill>
        <p:spPr>
          <a:xfrm>
            <a:off x="4903721" y="5176385"/>
            <a:ext cx="828743" cy="885091"/>
          </a:xfrm>
          <a:prstGeom prst="rect">
            <a:avLst/>
          </a:prstGeom>
        </p:spPr>
      </p:pic>
      <p:pic>
        <p:nvPicPr>
          <p:cNvPr id="102" name="그림 101">
            <a:hlinkClick r:id="rId19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t="12410" r="30444" b="14417"/>
          <a:stretch/>
        </p:blipFill>
        <p:spPr>
          <a:xfrm>
            <a:off x="3596234" y="5087631"/>
            <a:ext cx="957213" cy="902677"/>
          </a:xfrm>
          <a:prstGeom prst="rect">
            <a:avLst/>
          </a:prstGeom>
        </p:spPr>
      </p:pic>
      <p:pic>
        <p:nvPicPr>
          <p:cNvPr id="103" name="그림 102">
            <a:hlinkClick r:id="rId21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0367" r="9642" b="10367"/>
          <a:stretch/>
        </p:blipFill>
        <p:spPr>
          <a:xfrm>
            <a:off x="6137920" y="5240359"/>
            <a:ext cx="894086" cy="748147"/>
          </a:xfrm>
          <a:prstGeom prst="rect">
            <a:avLst/>
          </a:prstGeom>
        </p:spPr>
      </p:pic>
      <p:sp>
        <p:nvSpPr>
          <p:cNvPr id="104" name="타원 103"/>
          <p:cNvSpPr>
            <a:spLocks noChangeAspect="1"/>
          </p:cNvSpPr>
          <p:nvPr/>
        </p:nvSpPr>
        <p:spPr>
          <a:xfrm>
            <a:off x="10316723" y="5523035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내용 개체 틀 4"/>
          <p:cNvSpPr txBox="1">
            <a:spLocks/>
          </p:cNvSpPr>
          <p:nvPr/>
        </p:nvSpPr>
        <p:spPr>
          <a:xfrm>
            <a:off x="9182907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SBP-300LMW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9092904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모서리가 둥근 직사각형 106"/>
          <p:cNvSpPr/>
          <p:nvPr/>
        </p:nvSpPr>
        <p:spPr>
          <a:xfrm>
            <a:off x="9135941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그림 107">
            <a:hlinkClick r:id="rId1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963" r="5397" b="8963"/>
          <a:stretch/>
        </p:blipFill>
        <p:spPr>
          <a:xfrm>
            <a:off x="9181678" y="5005453"/>
            <a:ext cx="1007648" cy="1067032"/>
          </a:xfrm>
          <a:prstGeom prst="rect">
            <a:avLst/>
          </a:prstGeom>
        </p:spPr>
      </p:pic>
      <p:sp>
        <p:nvSpPr>
          <p:cNvPr id="109" name="모서리가 둥근 직사각형 108"/>
          <p:cNvSpPr/>
          <p:nvPr/>
        </p:nvSpPr>
        <p:spPr>
          <a:xfrm>
            <a:off x="10514793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10629530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그림 110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7655288" y="5138520"/>
            <a:ext cx="1022304" cy="902674"/>
          </a:xfrm>
          <a:prstGeom prst="rect">
            <a:avLst/>
          </a:prstGeom>
        </p:spPr>
      </p:pic>
      <p:sp>
        <p:nvSpPr>
          <p:cNvPr id="113" name="내용 개체 틀 4"/>
          <p:cNvSpPr txBox="1">
            <a:spLocks/>
          </p:cNvSpPr>
          <p:nvPr/>
        </p:nvSpPr>
        <p:spPr>
          <a:xfrm>
            <a:off x="10772290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SBP-167HMW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그림 113">
            <a:hlinkClick r:id="rId24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7" t="22104" r="35154" b="34021"/>
          <a:stretch/>
        </p:blipFill>
        <p:spPr>
          <a:xfrm>
            <a:off x="10657042" y="5138520"/>
            <a:ext cx="1022304" cy="90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1580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449176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9503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5919503">
                  <a:extLst>
                    <a:ext uri="{9D8B030D-6E8A-4147-A177-3AD203B41FA5}">
                      <a16:colId xmlns:a16="http://schemas.microsoft.com/office/drawing/2014/main" val="1043453062"/>
                    </a:ext>
                  </a:extLst>
                </a:gridCol>
              </a:tblGrid>
              <a:tr h="83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Hole Size</a:t>
                      </a:r>
                      <a:r>
                        <a:rPr lang="en-US" altLang="ko-KR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Ø180 (7.09")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PND-A6081RF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PND-A9081RF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Ø205 x 163mm (8.07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1.95Kg (4.30lb)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Ø205 x 163mm (8.07 x 4.92"),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1.95Kg (4.30lb)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1917901" y="3185856"/>
            <a:ext cx="2408722" cy="191954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8173" r="5038" b="8173"/>
          <a:stretch/>
        </p:blipFill>
        <p:spPr>
          <a:xfrm>
            <a:off x="7867479" y="3185856"/>
            <a:ext cx="2408722" cy="191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23473" y="1093426"/>
            <a:ext cx="19575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PND-A6081RF / A9081RF</a:t>
            </a:r>
          </a:p>
        </p:txBody>
      </p:sp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287171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</a:t>
                      </a:r>
                      <a:r>
                        <a:rPr lang="en-US" altLang="ko-KR" sz="1000" b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Dome Cover</a:t>
                      </a:r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SPB-FCD85W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646683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0" name="표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789621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sp>
        <p:nvSpPr>
          <p:cNvPr id="23" name="직사각형 22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9" t="-3084" r="-6086" b="-10788"/>
          <a:stretch/>
        </p:blipFill>
        <p:spPr>
          <a:xfrm>
            <a:off x="636928" y="1475653"/>
            <a:ext cx="1664838" cy="110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8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hlinkClick r:id="rId2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3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4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28623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PNO-A6081R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PNO-A9081RLP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2.48Kg (5.47lb)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2.48Kg (5.47lb)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Ø91.0 x 368.6mm (3.58" x 14.51"),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2.48Kg (5.47lb)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82" y="3177172"/>
            <a:ext cx="2059432" cy="176639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904" y="3177172"/>
            <a:ext cx="2059432" cy="176639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26" y="3177172"/>
            <a:ext cx="2059432" cy="176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23473" y="1093426"/>
            <a:ext cx="26789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PNO-A6081R / A9081R / A9081RLP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318917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SBP-302PM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384571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469676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5" t="13455" r="32635" b="19968"/>
          <a:stretch/>
        </p:blipFill>
        <p:spPr>
          <a:xfrm>
            <a:off x="958543" y="1475652"/>
            <a:ext cx="1084668" cy="1097280"/>
          </a:xfrm>
          <a:prstGeom prst="rect">
            <a:avLst/>
          </a:prstGeom>
        </p:spPr>
      </p:pic>
      <p:sp>
        <p:nvSpPr>
          <p:cNvPr id="18" name="직사각형 17">
            <a:hlinkClick r:id="rId4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hlinkClick r:id="rId5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hlinkClick r:id="rId6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41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6" r="1687" b="35045"/>
          <a:stretch/>
        </p:blipFill>
        <p:spPr>
          <a:xfrm>
            <a:off x="350939" y="1457416"/>
            <a:ext cx="11489482" cy="3168000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323473" y="1093426"/>
            <a:ext cx="26789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PNO-A6081R / A9081R / A9081RLP</a:t>
            </a:r>
          </a:p>
        </p:txBody>
      </p:sp>
      <p:sp>
        <p:nvSpPr>
          <p:cNvPr id="80" name="모서리가 둥근 직사각형 79"/>
          <p:cNvSpPr/>
          <p:nvPr/>
        </p:nvSpPr>
        <p:spPr>
          <a:xfrm>
            <a:off x="350940" y="1459761"/>
            <a:ext cx="11489481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038071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hlinkClick r:id="rId3" action="ppaction://hlinksldjump"/>
          </p:cNvPr>
          <p:cNvSpPr/>
          <p:nvPr/>
        </p:nvSpPr>
        <p:spPr>
          <a:xfrm>
            <a:off x="98298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259080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7115004" y="669796"/>
            <a:ext cx="1114596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5361808" y="4752385"/>
            <a:ext cx="1468384" cy="1638448"/>
            <a:chOff x="5111720" y="4752385"/>
            <a:chExt cx="1468384" cy="163844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5111720" y="4863213"/>
              <a:ext cx="1468384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5376592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내용 개체 틀 4"/>
            <p:cNvSpPr txBox="1">
              <a:spLocks/>
            </p:cNvSpPr>
            <p:nvPr/>
          </p:nvSpPr>
          <p:spPr>
            <a:xfrm>
              <a:off x="5453618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SBP-302PM</a:t>
              </a:r>
            </a:p>
          </p:txBody>
        </p:sp>
        <p:pic>
          <p:nvPicPr>
            <p:cNvPr id="26" name="그림 25">
              <a:hlinkClick r:id="rId6"/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75" t="13455" r="32635" b="19968"/>
            <a:stretch/>
          </p:blipFill>
          <p:spPr>
            <a:xfrm>
              <a:off x="5300334" y="4992291"/>
              <a:ext cx="1084668" cy="1097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741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099387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335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  <a:gridCol w="3946336">
                  <a:extLst>
                    <a:ext uri="{9D8B030D-6E8A-4147-A177-3AD203B41FA5}">
                      <a16:colId xmlns:a16="http://schemas.microsoft.com/office/drawing/2014/main" val="2453231840"/>
                    </a:ext>
                  </a:extLst>
                </a:gridCol>
                <a:gridCol w="3946335">
                  <a:extLst>
                    <a:ext uri="{9D8B030D-6E8A-4147-A177-3AD203B41FA5}">
                      <a16:colId xmlns:a16="http://schemas.microsoft.com/office/drawing/2014/main" val="2286670080"/>
                    </a:ext>
                  </a:extLst>
                </a:gridCol>
              </a:tblGrid>
              <a:tr h="838088">
                <a:tc gridSpan="3"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1/4"-20 UNC TAP / 2 holes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PNB-A6001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PNB-A9001LP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0.88kg(1.94lb)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0.88kg(1.94lb)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81(W)x67(H)X165(D)mm(3.19x2.64x6.48"),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0.88kg(1.94lb)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790954" y="3331028"/>
            <a:ext cx="2481942" cy="1606732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4818169" y="3331028"/>
            <a:ext cx="2481942" cy="1606732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b="14642"/>
          <a:stretch/>
        </p:blipFill>
        <p:spPr>
          <a:xfrm>
            <a:off x="8845384" y="3331028"/>
            <a:ext cx="2481942" cy="160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4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24913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PNB – A6001 / A9001 / A9001LP</a:t>
            </a:r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853523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SHB-4301HP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289146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446818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83" t="3963" r="-9736" b="-2643"/>
          <a:stretch/>
        </p:blipFill>
        <p:spPr>
          <a:xfrm>
            <a:off x="674764" y="1494570"/>
            <a:ext cx="1532408" cy="1065749"/>
          </a:xfrm>
          <a:prstGeom prst="rect">
            <a:avLst/>
          </a:prstGeom>
        </p:spPr>
      </p:pic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726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134341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Plate (Single, Double,</a:t>
                      </a:r>
                      <a:r>
                        <a:rPr lang="en-US" altLang="ko-KR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4” octagon, Square), 120x120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PNM-9030V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Ø253 x 165mm (9.96" x 6.5"),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3.2 kg(7.05lb)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01" y="3108960"/>
            <a:ext cx="2382998" cy="2042160"/>
          </a:xfrm>
          <a:prstGeom prst="rect">
            <a:avLst/>
          </a:prstGeom>
        </p:spPr>
      </p:pic>
      <p:sp>
        <p:nvSpPr>
          <p:cNvPr id="26" name="직사각형 25">
            <a:hlinkClick r:id="rId3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hlinkClick r:id="rId4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5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hlinkClick r:id="rId6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hlinkClick r:id="rId7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08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PNM-9030V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98654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Hanging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Mount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SBP-276HM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SBP-300CM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SBP-300WM1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SBP-300WM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SBP-390WM2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49733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Pole Mount Base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Corner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Parapet Mount</a:t>
                      </a: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SBP-300B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SBP-300PM1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SBP-300KM1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SBP-300LM</a:t>
                      </a: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703928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861473" y="1589329"/>
            <a:ext cx="1255230" cy="801688"/>
          </a:xfrm>
          <a:prstGeom prst="rect">
            <a:avLst/>
          </a:prstGeom>
        </p:spPr>
      </p:pic>
      <p:pic>
        <p:nvPicPr>
          <p:cNvPr id="3" name="그림 2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966" t="6981" r="-70966" b="11442"/>
          <a:stretch/>
        </p:blipFill>
        <p:spPr>
          <a:xfrm flipH="1">
            <a:off x="2929738" y="1531620"/>
            <a:ext cx="1703222" cy="1036320"/>
          </a:xfrm>
          <a:prstGeom prst="rect">
            <a:avLst/>
          </a:prstGeom>
        </p:spPr>
      </p:pic>
      <p:pic>
        <p:nvPicPr>
          <p:cNvPr id="4" name="그림 3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674" y="1536119"/>
            <a:ext cx="1142330" cy="1013196"/>
          </a:xfrm>
          <a:prstGeom prst="rect">
            <a:avLst/>
          </a:prstGeom>
        </p:spPr>
      </p:pic>
      <p:pic>
        <p:nvPicPr>
          <p:cNvPr id="5" name="그림 4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63" y="1490759"/>
            <a:ext cx="1299888" cy="1107620"/>
          </a:xfrm>
          <a:prstGeom prst="rect">
            <a:avLst/>
          </a:prstGeom>
        </p:spPr>
      </p:pic>
      <p:pic>
        <p:nvPicPr>
          <p:cNvPr id="6" name="그림 5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9977371" y="1609103"/>
            <a:ext cx="1477048" cy="828102"/>
          </a:xfrm>
          <a:prstGeom prst="rect">
            <a:avLst/>
          </a:prstGeom>
        </p:spPr>
      </p:pic>
      <p:pic>
        <p:nvPicPr>
          <p:cNvPr id="7" name="그림 6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t="6570" r="10568" b="6570"/>
          <a:stretch/>
        </p:blipFill>
        <p:spPr>
          <a:xfrm>
            <a:off x="1182711" y="3187338"/>
            <a:ext cx="612754" cy="1012304"/>
          </a:xfrm>
          <a:prstGeom prst="rect">
            <a:avLst/>
          </a:prstGeom>
        </p:spPr>
      </p:pic>
      <p:pic>
        <p:nvPicPr>
          <p:cNvPr id="10" name="그림 9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501" y="3154793"/>
            <a:ext cx="1273108" cy="1087808"/>
          </a:xfrm>
          <a:prstGeom prst="rect">
            <a:avLst/>
          </a:prstGeom>
        </p:spPr>
      </p:pic>
      <p:pic>
        <p:nvPicPr>
          <p:cNvPr id="11" name="그림 10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3" b="7963"/>
          <a:stretch/>
        </p:blipFill>
        <p:spPr>
          <a:xfrm>
            <a:off x="7860387" y="3187338"/>
            <a:ext cx="1067040" cy="1032524"/>
          </a:xfrm>
          <a:prstGeom prst="rect">
            <a:avLst/>
          </a:prstGeom>
        </p:spPr>
      </p:pic>
      <p:sp>
        <p:nvSpPr>
          <p:cNvPr id="32" name="직사각형 31">
            <a:hlinkClick r:id="rId18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hlinkClick r:id="rId19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hlinkClick r:id="rId20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hlinkClick r:id="rId21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5" t="11162" r="34905" b="11162"/>
          <a:stretch/>
        </p:blipFill>
        <p:spPr>
          <a:xfrm>
            <a:off x="3429345" y="3163955"/>
            <a:ext cx="702344" cy="1082456"/>
          </a:xfrm>
          <a:prstGeom prst="rect">
            <a:avLst/>
          </a:prstGeom>
        </p:spPr>
      </p:pic>
      <p:sp>
        <p:nvSpPr>
          <p:cNvPr id="39" name="직사각형 38">
            <a:hlinkClick r:id="rId24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55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6" t="444" r="25080" b="6990"/>
          <a:stretch/>
        </p:blipFill>
        <p:spPr>
          <a:xfrm>
            <a:off x="351557" y="1472404"/>
            <a:ext cx="2808384" cy="316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8" t="3549" r="25846" b="3549"/>
          <a:stretch/>
        </p:blipFill>
        <p:spPr>
          <a:xfrm>
            <a:off x="3259626" y="1472404"/>
            <a:ext cx="2845899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1" t="8014" r="30080" b="8014"/>
          <a:stretch/>
        </p:blipFill>
        <p:spPr>
          <a:xfrm>
            <a:off x="6103350" y="1472404"/>
            <a:ext cx="2859675" cy="316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3" t="5187" r="26202" b="5187"/>
          <a:stretch/>
        </p:blipFill>
        <p:spPr>
          <a:xfrm>
            <a:off x="8963025" y="1472404"/>
            <a:ext cx="2852485" cy="316800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5" name="직선 연결선 64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70536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모서리가 둥근 직사각형 96"/>
          <p:cNvSpPr/>
          <p:nvPr/>
        </p:nvSpPr>
        <p:spPr>
          <a:xfrm>
            <a:off x="3254744" y="1467091"/>
            <a:ext cx="8559974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3706" y="146709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4429498" y="701023"/>
            <a:ext cx="61106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4125159" y="977705"/>
            <a:ext cx="2808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hlinkClick r:id="" action="ppaction://noaction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hlinkClick r:id="" action="ppaction://noaction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hlinkClick r:id="" action="ppaction://noaction"/>
          </p:cNvPr>
          <p:cNvSpPr/>
          <p:nvPr/>
        </p:nvSpPr>
        <p:spPr>
          <a:xfrm>
            <a:off x="6979920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hlinkClick r:id="rId6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hlinkClick r:id="" action="ppaction://noaction"/>
          </p:cNvPr>
          <p:cNvSpPr/>
          <p:nvPr/>
        </p:nvSpPr>
        <p:spPr>
          <a:xfrm>
            <a:off x="8410702" y="669796"/>
            <a:ext cx="285053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내용 개체 틀 4"/>
          <p:cNvSpPr txBox="1">
            <a:spLocks/>
          </p:cNvSpPr>
          <p:nvPr/>
        </p:nvSpPr>
        <p:spPr>
          <a:xfrm>
            <a:off x="1952523" y="6096449"/>
            <a:ext cx="1118578" cy="1644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타원 126"/>
          <p:cNvSpPr>
            <a:spLocks noChangeAspect="1"/>
          </p:cNvSpPr>
          <p:nvPr/>
        </p:nvSpPr>
        <p:spPr>
          <a:xfrm>
            <a:off x="1685075" y="5546939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내용 개체 틀 4"/>
          <p:cNvSpPr txBox="1">
            <a:spLocks/>
          </p:cNvSpPr>
          <p:nvPr/>
        </p:nvSpPr>
        <p:spPr>
          <a:xfrm>
            <a:off x="478107" y="6097537"/>
            <a:ext cx="1071342" cy="156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SBP-300CM</a:t>
            </a: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443049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/>
          <p:cNvSpPr/>
          <p:nvPr/>
        </p:nvSpPr>
        <p:spPr>
          <a:xfrm>
            <a:off x="533018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Ceiling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1952523" y="4863213"/>
            <a:ext cx="1118578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모서리가 둥근 직사각형 164"/>
          <p:cNvSpPr/>
          <p:nvPr/>
        </p:nvSpPr>
        <p:spPr>
          <a:xfrm>
            <a:off x="2042492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PNM-9030V</a:t>
            </a:r>
          </a:p>
        </p:txBody>
      </p:sp>
      <p:pic>
        <p:nvPicPr>
          <p:cNvPr id="76" name="그림 75">
            <a:hlinkClick r:id="rId7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56" t="6885" r="-34956" b="6885"/>
          <a:stretch/>
        </p:blipFill>
        <p:spPr>
          <a:xfrm flipH="1">
            <a:off x="489844" y="5087369"/>
            <a:ext cx="1017094" cy="931412"/>
          </a:xfrm>
          <a:prstGeom prst="rect">
            <a:avLst/>
          </a:prstGeom>
        </p:spPr>
      </p:pic>
      <p:pic>
        <p:nvPicPr>
          <p:cNvPr id="78" name="그림 77">
            <a:hlinkClick r:id="rId9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2069100" y="5266650"/>
            <a:ext cx="896932" cy="572850"/>
          </a:xfrm>
          <a:prstGeom prst="rect">
            <a:avLst/>
          </a:prstGeom>
        </p:spPr>
      </p:pic>
      <p:sp>
        <p:nvSpPr>
          <p:cNvPr id="87" name="타원 86"/>
          <p:cNvSpPr>
            <a:spLocks noChangeAspect="1"/>
          </p:cNvSpPr>
          <p:nvPr/>
        </p:nvSpPr>
        <p:spPr>
          <a:xfrm>
            <a:off x="1014371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3452464" y="4863496"/>
            <a:ext cx="6555919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080189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내용 개체 틀 4"/>
          <p:cNvSpPr txBox="1">
            <a:spLocks/>
          </p:cNvSpPr>
          <p:nvPr/>
        </p:nvSpPr>
        <p:spPr>
          <a:xfrm>
            <a:off x="8300587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99" name="내용 개체 틀 4"/>
          <p:cNvSpPr txBox="1">
            <a:spLocks/>
          </p:cNvSpPr>
          <p:nvPr/>
        </p:nvSpPr>
        <p:spPr>
          <a:xfrm>
            <a:off x="7487947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SBP-300WM1</a:t>
            </a:r>
          </a:p>
        </p:txBody>
      </p:sp>
      <p:sp>
        <p:nvSpPr>
          <p:cNvPr id="100" name="내용 개체 틀 4"/>
          <p:cNvSpPr txBox="1">
            <a:spLocks/>
          </p:cNvSpPr>
          <p:nvPr/>
        </p:nvSpPr>
        <p:spPr>
          <a:xfrm>
            <a:off x="8707254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</a:t>
            </a:r>
          </a:p>
        </p:txBody>
      </p:sp>
      <p:sp>
        <p:nvSpPr>
          <p:cNvPr id="116" name="내용 개체 틀 4"/>
          <p:cNvSpPr txBox="1">
            <a:spLocks/>
          </p:cNvSpPr>
          <p:nvPr/>
        </p:nvSpPr>
        <p:spPr>
          <a:xfrm>
            <a:off x="3972022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SBP-390WM2</a:t>
            </a: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10432209" y="4863496"/>
            <a:ext cx="1182402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1050052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10630468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5820726" y="5026047"/>
            <a:ext cx="978884" cy="1277154"/>
          </a:xfrm>
          <a:prstGeom prst="roundRect">
            <a:avLst>
              <a:gd name="adj" fmla="val 3857"/>
            </a:avLst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5955679" y="4943975"/>
            <a:ext cx="70897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ko-KR" altLang="en-US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타원 121"/>
          <p:cNvSpPr>
            <a:spLocks noChangeAspect="1"/>
          </p:cNvSpPr>
          <p:nvPr/>
        </p:nvSpPr>
        <p:spPr>
          <a:xfrm>
            <a:off x="7103707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내용 개체 틀 4"/>
          <p:cNvSpPr txBox="1">
            <a:spLocks/>
          </p:cNvSpPr>
          <p:nvPr/>
        </p:nvSpPr>
        <p:spPr>
          <a:xfrm>
            <a:off x="5910772" y="6051201"/>
            <a:ext cx="818094" cy="2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 Base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SBP-300B</a:t>
            </a:r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내용 개체 틀 4"/>
          <p:cNvSpPr txBox="1">
            <a:spLocks/>
          </p:cNvSpPr>
          <p:nvPr/>
        </p:nvSpPr>
        <p:spPr>
          <a:xfrm>
            <a:off x="5174263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pic>
        <p:nvPicPr>
          <p:cNvPr id="125" name="그림 124">
            <a:hlinkClick r:id="rId9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10510374" y="5252743"/>
            <a:ext cx="1034738" cy="660864"/>
          </a:xfrm>
          <a:prstGeom prst="rect">
            <a:avLst/>
          </a:prstGeom>
        </p:spPr>
      </p:pic>
      <p:pic>
        <p:nvPicPr>
          <p:cNvPr id="133" name="그림 132">
            <a:hlinkClick r:id="rId12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414" y="5173739"/>
            <a:ext cx="984494" cy="873202"/>
          </a:xfrm>
          <a:prstGeom prst="rect">
            <a:avLst/>
          </a:prstGeom>
        </p:spPr>
      </p:pic>
      <p:pic>
        <p:nvPicPr>
          <p:cNvPr id="134" name="그림 133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024" y="5148235"/>
            <a:ext cx="1120282" cy="954580"/>
          </a:xfrm>
          <a:prstGeom prst="rect">
            <a:avLst/>
          </a:prstGeom>
        </p:spPr>
      </p:pic>
      <p:pic>
        <p:nvPicPr>
          <p:cNvPr id="135" name="그림 134">
            <a:hlinkClick r:id="rId16"/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t="6570" r="10568" b="6570"/>
          <a:stretch/>
        </p:blipFill>
        <p:spPr>
          <a:xfrm>
            <a:off x="6058268" y="5173739"/>
            <a:ext cx="481594" cy="795620"/>
          </a:xfrm>
          <a:prstGeom prst="rect">
            <a:avLst/>
          </a:prstGeom>
        </p:spPr>
      </p:pic>
      <p:pic>
        <p:nvPicPr>
          <p:cNvPr id="136" name="그림 135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3797776" y="5229523"/>
            <a:ext cx="1261586" cy="70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5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2" t="9386" r="13042" b="9386"/>
          <a:stretch/>
        </p:blipFill>
        <p:spPr>
          <a:xfrm>
            <a:off x="347586" y="1459761"/>
            <a:ext cx="3828174" cy="316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1" t="9577" r="10720" b="9577"/>
          <a:stretch/>
        </p:blipFill>
        <p:spPr>
          <a:xfrm>
            <a:off x="4175760" y="1459761"/>
            <a:ext cx="3832860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6" t="10847" r="15862" b="10847"/>
          <a:stretch/>
        </p:blipFill>
        <p:spPr>
          <a:xfrm>
            <a:off x="8004809" y="1459761"/>
            <a:ext cx="3835427" cy="3168000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Pole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29819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Parapet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-1996" y="1054449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86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85014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9949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038071" y="1013720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hlinkClick r:id="rId5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hlinkClick r:id="rId6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266841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모서리가 둥근 직사각형 65"/>
          <p:cNvSpPr/>
          <p:nvPr/>
        </p:nvSpPr>
        <p:spPr>
          <a:xfrm>
            <a:off x="347586" y="1459761"/>
            <a:ext cx="11492836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PNM-9030V</a:t>
            </a:r>
          </a:p>
        </p:txBody>
      </p:sp>
      <p:sp>
        <p:nvSpPr>
          <p:cNvPr id="52" name="직사각형 51">
            <a:hlinkClick r:id="rId7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hlinkClick r:id="rId8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hlinkClick r:id="rId9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hlinkClick r:id="rId10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818886" y="4752385"/>
            <a:ext cx="8554229" cy="1638448"/>
            <a:chOff x="2181865" y="4752385"/>
            <a:chExt cx="8554229" cy="1638448"/>
          </a:xfrm>
        </p:grpSpPr>
        <p:sp>
          <p:nvSpPr>
            <p:cNvPr id="76" name="모서리가 둥근 직사각형 75"/>
            <p:cNvSpPr/>
            <p:nvPr/>
          </p:nvSpPr>
          <p:spPr>
            <a:xfrm>
              <a:off x="2181865" y="4863213"/>
              <a:ext cx="1118578" cy="1527620"/>
            </a:xfrm>
            <a:prstGeom prst="roundRect">
              <a:avLst>
                <a:gd name="adj" fmla="val 3857"/>
              </a:avLst>
            </a:prstGeom>
            <a:noFill/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2271834" y="4752385"/>
              <a:ext cx="93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5C27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내용 개체 틀 4"/>
            <p:cNvSpPr txBox="1">
              <a:spLocks/>
            </p:cNvSpPr>
            <p:nvPr/>
          </p:nvSpPr>
          <p:spPr>
            <a:xfrm>
              <a:off x="2348860" y="6149478"/>
              <a:ext cx="77810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SBP-300PM1</a:t>
              </a:r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3482154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타원 79"/>
            <p:cNvSpPr>
              <a:spLocks noChangeAspect="1"/>
            </p:cNvSpPr>
            <p:nvPr/>
          </p:nvSpPr>
          <p:spPr>
            <a:xfrm>
              <a:off x="8906253" y="5523031"/>
              <a:ext cx="144000" cy="144000"/>
            </a:xfrm>
            <a:prstGeom prst="ellipse">
              <a:avLst/>
            </a:prstGeom>
            <a:solidFill>
              <a:srgbClr val="FB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9288040" y="4863496"/>
              <a:ext cx="1448054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9489182" y="4753908"/>
              <a:ext cx="1038741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Hanging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모서리가 둥근 직사각형 108"/>
            <p:cNvSpPr/>
            <p:nvPr/>
          </p:nvSpPr>
          <p:spPr>
            <a:xfrm>
              <a:off x="3890650" y="4863496"/>
              <a:ext cx="4762893" cy="1527337"/>
            </a:xfrm>
            <a:prstGeom prst="roundRect">
              <a:avLst>
                <a:gd name="adj" fmla="val 2849"/>
              </a:avLst>
            </a:prstGeom>
            <a:noFill/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89A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모서리가 둥근 직사각형 109"/>
            <p:cNvSpPr/>
            <p:nvPr/>
          </p:nvSpPr>
          <p:spPr>
            <a:xfrm>
              <a:off x="5624096" y="4753908"/>
              <a:ext cx="1296000" cy="18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">
              <a:solidFill>
                <a:srgbClr val="FBB5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900" b="1" dirty="0">
                  <a:solidFill>
                    <a:srgbClr val="F373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Wall Mount</a:t>
              </a:r>
              <a:endParaRPr lang="ko-KR" altLang="en-US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내용 개체 틀 4"/>
            <p:cNvSpPr txBox="1">
              <a:spLocks/>
            </p:cNvSpPr>
            <p:nvPr/>
          </p:nvSpPr>
          <p:spPr>
            <a:xfrm>
              <a:off x="6067876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SBP-300WM1</a:t>
              </a:r>
            </a:p>
          </p:txBody>
        </p:sp>
        <p:sp>
          <p:nvSpPr>
            <p:cNvPr id="117" name="내용 개체 틀 4"/>
            <p:cNvSpPr txBox="1">
              <a:spLocks/>
            </p:cNvSpPr>
            <p:nvPr/>
          </p:nvSpPr>
          <p:spPr>
            <a:xfrm>
              <a:off x="7584491" y="6116938"/>
              <a:ext cx="749580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SBP-300WM</a:t>
              </a:r>
            </a:p>
          </p:txBody>
        </p:sp>
        <p:sp>
          <p:nvSpPr>
            <p:cNvPr id="118" name="내용 개체 틀 4"/>
            <p:cNvSpPr txBox="1">
              <a:spLocks/>
            </p:cNvSpPr>
            <p:nvPr/>
          </p:nvSpPr>
          <p:spPr>
            <a:xfrm>
              <a:off x="703152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19" name="내용 개체 틀 4"/>
            <p:cNvSpPr txBox="1">
              <a:spLocks/>
            </p:cNvSpPr>
            <p:nvPr/>
          </p:nvSpPr>
          <p:spPr>
            <a:xfrm>
              <a:off x="5588243" y="5516644"/>
              <a:ext cx="360000" cy="14400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1200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120" name="내용 개체 틀 4"/>
            <p:cNvSpPr txBox="1">
              <a:spLocks/>
            </p:cNvSpPr>
            <p:nvPr/>
          </p:nvSpPr>
          <p:spPr>
            <a:xfrm>
              <a:off x="4310881" y="6116938"/>
              <a:ext cx="764708" cy="1440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SBP-390WM2</a:t>
              </a:r>
            </a:p>
          </p:txBody>
        </p:sp>
        <p:sp>
          <p:nvSpPr>
            <p:cNvPr id="126" name="내용 개체 틀 4"/>
            <p:cNvSpPr txBox="1">
              <a:spLocks/>
            </p:cNvSpPr>
            <p:nvPr/>
          </p:nvSpPr>
          <p:spPr>
            <a:xfrm>
              <a:off x="9621357" y="6107766"/>
              <a:ext cx="779030" cy="24028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SBP-276HM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buNone/>
              </a:pPr>
              <a:endPara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그림 56">
              <a:hlinkClick r:id="rId11"/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29" t="25400" r="26929" b="25400"/>
            <a:stretch/>
          </p:blipFill>
          <p:spPr>
            <a:xfrm>
              <a:off x="9491183" y="5216132"/>
              <a:ext cx="1034738" cy="660864"/>
            </a:xfrm>
            <a:prstGeom prst="rect">
              <a:avLst/>
            </a:prstGeom>
          </p:spPr>
        </p:pic>
        <p:pic>
          <p:nvPicPr>
            <p:cNvPr id="74" name="그림 73">
              <a:hlinkClick r:id="rId13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9729" y="5173739"/>
              <a:ext cx="984494" cy="873202"/>
            </a:xfrm>
            <a:prstGeom prst="rect">
              <a:avLst/>
            </a:prstGeom>
          </p:spPr>
        </p:pic>
        <p:pic>
          <p:nvPicPr>
            <p:cNvPr id="75" name="그림 74">
              <a:hlinkClick r:id="rId15"/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5966" y="5152045"/>
              <a:ext cx="1120282" cy="954580"/>
            </a:xfrm>
            <a:prstGeom prst="rect">
              <a:avLst/>
            </a:prstGeom>
          </p:spPr>
        </p:pic>
        <p:pic>
          <p:nvPicPr>
            <p:cNvPr id="84" name="그림 83">
              <a:hlinkClick r:id="rId17"/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00" t="26965" r="23500" b="23511"/>
            <a:stretch/>
          </p:blipFill>
          <p:spPr>
            <a:xfrm>
              <a:off x="4126241" y="5153066"/>
              <a:ext cx="1261586" cy="707304"/>
            </a:xfrm>
            <a:prstGeom prst="rect">
              <a:avLst/>
            </a:prstGeom>
          </p:spPr>
        </p:pic>
        <p:pic>
          <p:nvPicPr>
            <p:cNvPr id="59" name="그림 58">
              <a:hlinkClick r:id="rId19"/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05" t="11162" r="34905" b="11162"/>
            <a:stretch/>
          </p:blipFill>
          <p:spPr>
            <a:xfrm>
              <a:off x="2390548" y="5031478"/>
              <a:ext cx="702344" cy="1082456"/>
            </a:xfrm>
            <a:prstGeom prst="rect">
              <a:avLst/>
            </a:prstGeom>
          </p:spPr>
        </p:pic>
      </p:grpSp>
      <p:sp>
        <p:nvSpPr>
          <p:cNvPr id="60" name="직사각형 59">
            <a:hlinkClick r:id="rId21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289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5" r="35130"/>
          <a:stretch/>
        </p:blipFill>
        <p:spPr>
          <a:xfrm>
            <a:off x="9026434" y="1459423"/>
            <a:ext cx="2803344" cy="31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4" t="714" r="17747" b="6306"/>
          <a:stretch/>
        </p:blipFill>
        <p:spPr>
          <a:xfrm>
            <a:off x="340728" y="1459423"/>
            <a:ext cx="2862847" cy="316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4" t="9883" r="27922" b="9883"/>
          <a:stretch/>
        </p:blipFill>
        <p:spPr>
          <a:xfrm>
            <a:off x="3202727" y="1459423"/>
            <a:ext cx="2858412" cy="316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4" t="7183" r="23238" b="7183"/>
          <a:stretch/>
        </p:blipFill>
        <p:spPr>
          <a:xfrm>
            <a:off x="6061139" y="1459423"/>
            <a:ext cx="2863786" cy="3168000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429838" y="701023"/>
            <a:ext cx="453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Pole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2663860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7076343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>
            <a:hlinkClick r:id="rId6" action="ppaction://hlinksldjump"/>
          </p:cNvPr>
          <p:cNvSpPr/>
          <p:nvPr/>
        </p:nvSpPr>
        <p:spPr>
          <a:xfrm>
            <a:off x="55397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hlinkClick r:id="rId7" action="ppaction://hlinksldjump"/>
          </p:cNvPr>
          <p:cNvSpPr/>
          <p:nvPr/>
        </p:nvSpPr>
        <p:spPr>
          <a:xfrm>
            <a:off x="6200141" y="669796"/>
            <a:ext cx="63246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5972148" y="701023"/>
            <a:ext cx="44755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altLang="ko-KR" sz="1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6058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447131" y="701023"/>
            <a:ext cx="57579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Ceiling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177589" y="693329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모서리가 둥근 직사각형 148"/>
          <p:cNvSpPr/>
          <p:nvPr/>
        </p:nvSpPr>
        <p:spPr>
          <a:xfrm>
            <a:off x="9021778" y="1459761"/>
            <a:ext cx="2808000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모서리가 둥근 직사각형 149"/>
          <p:cNvSpPr/>
          <p:nvPr/>
        </p:nvSpPr>
        <p:spPr>
          <a:xfrm>
            <a:off x="341609" y="1459761"/>
            <a:ext cx="8586879" cy="50317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8815392" y="701023"/>
            <a:ext cx="60465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Corner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252244" y="701023"/>
            <a:ext cx="65274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Parapet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8570136" y="977705"/>
            <a:ext cx="2520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hlinkClick r:id="" action="ppaction://noaction"/>
          </p:cNvPr>
          <p:cNvSpPr/>
          <p:nvPr/>
        </p:nvSpPr>
        <p:spPr>
          <a:xfrm>
            <a:off x="8450580" y="669796"/>
            <a:ext cx="2910840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323473" y="1093426"/>
            <a:ext cx="1031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PNM-9030V</a:t>
            </a: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18433" y="4863213"/>
            <a:ext cx="1210934" cy="1527620"/>
          </a:xfrm>
          <a:prstGeom prst="roundRect">
            <a:avLst>
              <a:gd name="adj" fmla="val 3857"/>
            </a:avLst>
          </a:prstGeom>
          <a:noFill/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754580" y="4752385"/>
            <a:ext cx="93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5C2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내용 개체 틀 4"/>
          <p:cNvSpPr txBox="1">
            <a:spLocks/>
          </p:cNvSpPr>
          <p:nvPr/>
        </p:nvSpPr>
        <p:spPr>
          <a:xfrm>
            <a:off x="833530" y="6149478"/>
            <a:ext cx="77810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SBP-300KM1</a:t>
            </a:r>
          </a:p>
        </p:txBody>
      </p:sp>
      <p:sp>
        <p:nvSpPr>
          <p:cNvPr id="95" name="타원 94"/>
          <p:cNvSpPr>
            <a:spLocks noChangeAspect="1"/>
          </p:cNvSpPr>
          <p:nvPr/>
        </p:nvSpPr>
        <p:spPr>
          <a:xfrm>
            <a:off x="7140348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모서리가 둥근 직사각형 95"/>
          <p:cNvSpPr/>
          <p:nvPr/>
        </p:nvSpPr>
        <p:spPr>
          <a:xfrm>
            <a:off x="7401582" y="4863496"/>
            <a:ext cx="1262544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7516319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내용 개체 틀 4"/>
          <p:cNvSpPr txBox="1">
            <a:spLocks/>
          </p:cNvSpPr>
          <p:nvPr/>
        </p:nvSpPr>
        <p:spPr>
          <a:xfrm>
            <a:off x="7639912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타원 98"/>
          <p:cNvSpPr>
            <a:spLocks noChangeAspect="1"/>
          </p:cNvSpPr>
          <p:nvPr/>
        </p:nvSpPr>
        <p:spPr>
          <a:xfrm>
            <a:off x="1965315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직사각형 56">
            <a:hlinkClick r:id="rId8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hlinkClick r:id="rId9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hlinkClick r:id="rId10" action="ppaction://hlinksldjump"/>
          </p:cNvPr>
          <p:cNvSpPr/>
          <p:nvPr/>
        </p:nvSpPr>
        <p:spPr>
          <a:xfrm>
            <a:off x="6968443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hlinkClick r:id="rId11" action="ppaction://hlinksldjump"/>
          </p:cNvPr>
          <p:cNvSpPr/>
          <p:nvPr/>
        </p:nvSpPr>
        <p:spPr>
          <a:xfrm>
            <a:off x="8450580" y="669796"/>
            <a:ext cx="2757351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4" name="그림 83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7495788" y="5227562"/>
            <a:ext cx="1034738" cy="660864"/>
          </a:xfrm>
          <a:prstGeom prst="rect">
            <a:avLst/>
          </a:prstGeom>
        </p:spPr>
      </p:pic>
      <p:sp>
        <p:nvSpPr>
          <p:cNvPr id="113" name="모서리가 둥근 직사각형 112"/>
          <p:cNvSpPr/>
          <p:nvPr/>
        </p:nvSpPr>
        <p:spPr>
          <a:xfrm>
            <a:off x="2244309" y="4863496"/>
            <a:ext cx="4762893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3977755" y="4753908"/>
            <a:ext cx="1296000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내용 개체 틀 4"/>
          <p:cNvSpPr txBox="1">
            <a:spLocks/>
          </p:cNvSpPr>
          <p:nvPr/>
        </p:nvSpPr>
        <p:spPr>
          <a:xfrm>
            <a:off x="4421535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SBP-300WM1</a:t>
            </a:r>
          </a:p>
        </p:txBody>
      </p:sp>
      <p:sp>
        <p:nvSpPr>
          <p:cNvPr id="116" name="내용 개체 틀 4"/>
          <p:cNvSpPr txBox="1">
            <a:spLocks/>
          </p:cNvSpPr>
          <p:nvPr/>
        </p:nvSpPr>
        <p:spPr>
          <a:xfrm>
            <a:off x="5938150" y="6116938"/>
            <a:ext cx="749580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SBP-300WM</a:t>
            </a:r>
          </a:p>
        </p:txBody>
      </p:sp>
      <p:sp>
        <p:nvSpPr>
          <p:cNvPr id="117" name="내용 개체 틀 4"/>
          <p:cNvSpPr txBox="1">
            <a:spLocks/>
          </p:cNvSpPr>
          <p:nvPr/>
        </p:nvSpPr>
        <p:spPr>
          <a:xfrm>
            <a:off x="538518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8" name="내용 개체 틀 4"/>
          <p:cNvSpPr txBox="1">
            <a:spLocks/>
          </p:cNvSpPr>
          <p:nvPr/>
        </p:nvSpPr>
        <p:spPr>
          <a:xfrm>
            <a:off x="3941902" y="5516644"/>
            <a:ext cx="3600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119" name="내용 개체 틀 4"/>
          <p:cNvSpPr txBox="1">
            <a:spLocks/>
          </p:cNvSpPr>
          <p:nvPr/>
        </p:nvSpPr>
        <p:spPr>
          <a:xfrm>
            <a:off x="2664540" y="6116938"/>
            <a:ext cx="764708" cy="1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SBP-390WM2</a:t>
            </a:r>
          </a:p>
        </p:txBody>
      </p:sp>
      <p:pic>
        <p:nvPicPr>
          <p:cNvPr id="123" name="그림 122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248" y="5162309"/>
            <a:ext cx="984494" cy="873202"/>
          </a:xfrm>
          <a:prstGeom prst="rect">
            <a:avLst/>
          </a:prstGeom>
        </p:spPr>
      </p:pic>
      <p:pic>
        <p:nvPicPr>
          <p:cNvPr id="124" name="그림 123">
            <a:hlinkClick r:id="rId16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055" y="5129185"/>
            <a:ext cx="1120282" cy="954580"/>
          </a:xfrm>
          <a:prstGeom prst="rect">
            <a:avLst/>
          </a:prstGeom>
        </p:spPr>
      </p:pic>
      <p:pic>
        <p:nvPicPr>
          <p:cNvPr id="125" name="그림 124">
            <a:hlinkClick r:id="rId18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26965" r="23500" b="23511"/>
          <a:stretch/>
        </p:blipFill>
        <p:spPr>
          <a:xfrm>
            <a:off x="2495140" y="5202596"/>
            <a:ext cx="1261586" cy="707304"/>
          </a:xfrm>
          <a:prstGeom prst="rect">
            <a:avLst/>
          </a:prstGeom>
        </p:spPr>
      </p:pic>
      <p:pic>
        <p:nvPicPr>
          <p:cNvPr id="126" name="그림 125">
            <a:hlinkClick r:id="rId20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22" y="5149256"/>
            <a:ext cx="1016838" cy="868838"/>
          </a:xfrm>
          <a:prstGeom prst="rect">
            <a:avLst/>
          </a:prstGeom>
        </p:spPr>
      </p:pic>
      <p:sp>
        <p:nvSpPr>
          <p:cNvPr id="131" name="내용 개체 틀 4"/>
          <p:cNvSpPr txBox="1">
            <a:spLocks/>
          </p:cNvSpPr>
          <p:nvPr/>
        </p:nvSpPr>
        <p:spPr>
          <a:xfrm>
            <a:off x="9211481" y="6116937"/>
            <a:ext cx="1071342" cy="1765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SBP-300LM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9121478" y="4863496"/>
            <a:ext cx="1169847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9164515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Parapet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10538330" y="4863496"/>
            <a:ext cx="1204398" cy="1527337"/>
          </a:xfrm>
          <a:prstGeom prst="roundRect">
            <a:avLst>
              <a:gd name="adj" fmla="val 2849"/>
            </a:avLst>
          </a:prstGeom>
          <a:noFill/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89A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0617644" y="4753908"/>
            <a:ext cx="1038741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rgbClr val="FBB5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900" b="1" dirty="0">
                <a:solidFill>
                  <a:srgbClr val="F373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Hanging Mount</a:t>
            </a:r>
            <a:endParaRPr lang="ko-KR" altLang="en-US" sz="900" b="1" dirty="0">
              <a:solidFill>
                <a:srgbClr val="F373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내용 개체 틀 4"/>
          <p:cNvSpPr txBox="1">
            <a:spLocks/>
          </p:cNvSpPr>
          <p:nvPr/>
        </p:nvSpPr>
        <p:spPr>
          <a:xfrm>
            <a:off x="10747587" y="6107766"/>
            <a:ext cx="779030" cy="2402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SBP-276HM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타원 138"/>
          <p:cNvSpPr>
            <a:spLocks noChangeAspect="1"/>
          </p:cNvSpPr>
          <p:nvPr/>
        </p:nvSpPr>
        <p:spPr>
          <a:xfrm>
            <a:off x="10342827" y="5523031"/>
            <a:ext cx="144000" cy="144000"/>
          </a:xfrm>
          <a:prstGeom prst="ellipse">
            <a:avLst/>
          </a:prstGeom>
          <a:solidFill>
            <a:srgbClr val="FB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0" name="그림 139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9" t="25400" r="26929" b="25400"/>
          <a:stretch/>
        </p:blipFill>
        <p:spPr>
          <a:xfrm>
            <a:off x="10621647" y="5227562"/>
            <a:ext cx="1034738" cy="660864"/>
          </a:xfrm>
          <a:prstGeom prst="rect">
            <a:avLst/>
          </a:prstGeom>
        </p:spPr>
      </p:pic>
      <p:pic>
        <p:nvPicPr>
          <p:cNvPr id="141" name="그림 140">
            <a:hlinkClick r:id="rId22"/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3" b="7963"/>
          <a:stretch/>
        </p:blipFill>
        <p:spPr>
          <a:xfrm>
            <a:off x="9178126" y="5060605"/>
            <a:ext cx="1067040" cy="1032524"/>
          </a:xfrm>
          <a:prstGeom prst="rect">
            <a:avLst/>
          </a:prstGeom>
        </p:spPr>
      </p:pic>
      <p:sp>
        <p:nvSpPr>
          <p:cNvPr id="76" name="직사각형 75">
            <a:hlinkClick r:id="rId24" action="ppaction://hlinksldjump"/>
          </p:cNvPr>
          <p:cNvSpPr/>
          <p:nvPr/>
        </p:nvSpPr>
        <p:spPr>
          <a:xfrm>
            <a:off x="4134525" y="669796"/>
            <a:ext cx="276177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70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657620" y="701023"/>
            <a:ext cx="12330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71024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70479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hlinkClick r:id="rId2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hlinkClick r:id="rId3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73382"/>
              </p:ext>
            </p:extLst>
          </p:nvPr>
        </p:nvGraphicFramePr>
        <p:xfrm>
          <a:off x="170117" y="1354537"/>
          <a:ext cx="11839006" cy="4787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006">
                  <a:extLst>
                    <a:ext uri="{9D8B030D-6E8A-4147-A177-3AD203B41FA5}">
                      <a16:colId xmlns:a16="http://schemas.microsoft.com/office/drawing/2014/main" val="2100663809"/>
                    </a:ext>
                  </a:extLst>
                </a:gridCol>
              </a:tblGrid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244693"/>
                  </a:ext>
                </a:extLst>
              </a:tr>
              <a:tr h="83808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PNM-9000QB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71606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algn="ctr" fontAlgn="ctr"/>
                      <a:endParaRPr lang="ko-KR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8861"/>
                  </a:ext>
                </a:extLst>
              </a:tr>
              <a:tr h="1555504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200(W)x37(H)X146(D)mm(7.87x1.46x5.75"), </a:t>
                      </a:r>
                    </a:p>
                    <a:p>
                      <a:pPr marL="0" algn="ctr" defTabSz="9144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715 g(1.58lb)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57406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54" b="24254"/>
          <a:stretch/>
        </p:blipFill>
        <p:spPr>
          <a:xfrm>
            <a:off x="4001588" y="3143795"/>
            <a:ext cx="4188824" cy="18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5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/>
          <p:cNvSpPr/>
          <p:nvPr/>
        </p:nvSpPr>
        <p:spPr>
          <a:xfrm>
            <a:off x="1058214" y="693328"/>
            <a:ext cx="11015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Camera spec.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609530" y="701023"/>
            <a:ext cx="13292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accent2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Full Lineup of Acc.</a:t>
            </a:r>
          </a:p>
        </p:txBody>
      </p:sp>
      <p:cxnSp>
        <p:nvCxnSpPr>
          <p:cNvPr id="91" name="직선 연결선 90"/>
          <p:cNvCxnSpPr/>
          <p:nvPr/>
        </p:nvCxnSpPr>
        <p:spPr>
          <a:xfrm>
            <a:off x="0" y="1021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970479" y="654556"/>
            <a:ext cx="0" cy="3661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/>
          <p:cNvSpPr/>
          <p:nvPr/>
        </p:nvSpPr>
        <p:spPr>
          <a:xfrm>
            <a:off x="980507" y="701023"/>
            <a:ext cx="1226790" cy="25391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2609530" y="977705"/>
            <a:ext cx="1296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23473" y="1093426"/>
            <a:ext cx="11416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pt-BR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PNM-9000QB</a:t>
            </a: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308475"/>
              </p:ext>
            </p:extLst>
          </p:nvPr>
        </p:nvGraphicFramePr>
        <p:xfrm>
          <a:off x="346823" y="1469149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Ceiling Housing</a:t>
                      </a:r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7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SBL-100D</a:t>
                      </a:r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360821"/>
              </p:ext>
            </p:extLst>
          </p:nvPr>
        </p:nvGraphicFramePr>
        <p:xfrm>
          <a:off x="346823" y="3145541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195647"/>
              </p:ext>
            </p:extLst>
          </p:nvPr>
        </p:nvGraphicFramePr>
        <p:xfrm>
          <a:off x="346823" y="4828654"/>
          <a:ext cx="11513985" cy="15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797">
                  <a:extLst>
                    <a:ext uri="{9D8B030D-6E8A-4147-A177-3AD203B41FA5}">
                      <a16:colId xmlns:a16="http://schemas.microsoft.com/office/drawing/2014/main" val="1673940774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646058979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3021411368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340866063"/>
                    </a:ext>
                  </a:extLst>
                </a:gridCol>
                <a:gridCol w="2302797">
                  <a:extLst>
                    <a:ext uri="{9D8B030D-6E8A-4147-A177-3AD203B41FA5}">
                      <a16:colId xmlns:a16="http://schemas.microsoft.com/office/drawing/2014/main" val="2237258179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022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85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77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6000" marB="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343293"/>
                  </a:ext>
                </a:extLst>
              </a:tr>
            </a:tbl>
          </a:graphicData>
        </a:graphic>
      </p:graphicFrame>
      <p:pic>
        <p:nvPicPr>
          <p:cNvPr id="2" name="그림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32" y="1548039"/>
            <a:ext cx="1325912" cy="938258"/>
          </a:xfrm>
          <a:prstGeom prst="rect">
            <a:avLst/>
          </a:prstGeom>
        </p:spPr>
      </p:pic>
      <p:sp>
        <p:nvSpPr>
          <p:cNvPr id="23" name="직사각형 22">
            <a:hlinkClick r:id="rId4" action="ppaction://hlinksldjump"/>
          </p:cNvPr>
          <p:cNvSpPr/>
          <p:nvPr/>
        </p:nvSpPr>
        <p:spPr>
          <a:xfrm>
            <a:off x="97047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2578298" y="669796"/>
            <a:ext cx="1283499" cy="307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81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83113" y="3429000"/>
            <a:ext cx="1425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Thank you !</a:t>
            </a:r>
            <a:endParaRPr lang="ko-KR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12882</TotalTime>
  <Words>1210</Words>
  <Application>Microsoft Office PowerPoint</Application>
  <PresentationFormat>와이드스크린</PresentationFormat>
  <Paragraphs>552</Paragraphs>
  <Slides>30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4" baseType="lpstr">
      <vt:lpstr>맑은 고딕</vt:lpstr>
      <vt:lpstr>Arial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문미정(Mijung Moon)</dc:creator>
  <cp:lastModifiedBy>손효정</cp:lastModifiedBy>
  <cp:revision>741</cp:revision>
  <dcterms:created xsi:type="dcterms:W3CDTF">2022-04-25T01:43:21Z</dcterms:created>
  <dcterms:modified xsi:type="dcterms:W3CDTF">2024-10-11T05:33:21Z</dcterms:modified>
</cp:coreProperties>
</file>