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5"/>
  </p:notesMasterIdLst>
  <p:sldIdLst>
    <p:sldId id="256" r:id="rId2"/>
    <p:sldId id="257" r:id="rId3"/>
    <p:sldId id="269" r:id="rId4"/>
    <p:sldId id="270" r:id="rId5"/>
    <p:sldId id="308" r:id="rId6"/>
    <p:sldId id="309" r:id="rId7"/>
    <p:sldId id="310" r:id="rId8"/>
    <p:sldId id="311" r:id="rId9"/>
    <p:sldId id="312" r:id="rId10"/>
    <p:sldId id="313" r:id="rId11"/>
    <p:sldId id="271" r:id="rId12"/>
    <p:sldId id="272" r:id="rId13"/>
    <p:sldId id="314" r:id="rId14"/>
    <p:sldId id="315" r:id="rId15"/>
    <p:sldId id="316" r:id="rId16"/>
    <p:sldId id="317" r:id="rId17"/>
    <p:sldId id="318" r:id="rId18"/>
    <p:sldId id="319" r:id="rId19"/>
    <p:sldId id="273" r:id="rId20"/>
    <p:sldId id="274" r:id="rId21"/>
    <p:sldId id="320" r:id="rId22"/>
    <p:sldId id="321" r:id="rId23"/>
    <p:sldId id="322" r:id="rId24"/>
    <p:sldId id="323" r:id="rId25"/>
    <p:sldId id="324" r:id="rId26"/>
    <p:sldId id="325" r:id="rId27"/>
    <p:sldId id="281" r:id="rId28"/>
    <p:sldId id="282" r:id="rId29"/>
    <p:sldId id="369" r:id="rId30"/>
    <p:sldId id="409" r:id="rId31"/>
    <p:sldId id="405" r:id="rId32"/>
    <p:sldId id="406" r:id="rId33"/>
    <p:sldId id="407" r:id="rId34"/>
    <p:sldId id="408" r:id="rId35"/>
    <p:sldId id="277" r:id="rId36"/>
    <p:sldId id="278" r:id="rId37"/>
    <p:sldId id="410" r:id="rId38"/>
    <p:sldId id="411" r:id="rId39"/>
    <p:sldId id="412" r:id="rId40"/>
    <p:sldId id="413" r:id="rId41"/>
    <p:sldId id="414" r:id="rId42"/>
    <p:sldId id="415" r:id="rId43"/>
    <p:sldId id="416" r:id="rId44"/>
    <p:sldId id="417" r:id="rId45"/>
    <p:sldId id="418" r:id="rId46"/>
    <p:sldId id="419" r:id="rId47"/>
    <p:sldId id="420" r:id="rId48"/>
    <p:sldId id="421" r:id="rId49"/>
    <p:sldId id="422" r:id="rId50"/>
    <p:sldId id="423" r:id="rId51"/>
    <p:sldId id="279" r:id="rId52"/>
    <p:sldId id="280" r:id="rId53"/>
    <p:sldId id="381" r:id="rId54"/>
    <p:sldId id="382" r:id="rId55"/>
    <p:sldId id="424" r:id="rId56"/>
    <p:sldId id="385" r:id="rId57"/>
    <p:sldId id="386" r:id="rId58"/>
    <p:sldId id="285" r:id="rId59"/>
    <p:sldId id="286" r:id="rId60"/>
    <p:sldId id="387" r:id="rId61"/>
    <p:sldId id="388" r:id="rId62"/>
    <p:sldId id="389" r:id="rId63"/>
    <p:sldId id="390" r:id="rId64"/>
    <p:sldId id="391" r:id="rId65"/>
    <p:sldId id="392" r:id="rId66"/>
    <p:sldId id="287" r:id="rId67"/>
    <p:sldId id="288" r:id="rId68"/>
    <p:sldId id="393" r:id="rId69"/>
    <p:sldId id="394" r:id="rId70"/>
    <p:sldId id="425" r:id="rId71"/>
    <p:sldId id="426" r:id="rId72"/>
    <p:sldId id="397" r:id="rId73"/>
    <p:sldId id="398" r:id="rId7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2" userDrawn="1">
          <p15:clr>
            <a:srgbClr val="A4A3A4"/>
          </p15:clr>
        </p15:guide>
        <p15:guide id="2" pos="257" userDrawn="1">
          <p15:clr>
            <a:srgbClr val="A4A3A4"/>
          </p15:clr>
        </p15:guide>
        <p15:guide id="3" pos="7423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orient="horz" pos="95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경오" initials="김" lastIdx="2" clrIdx="0">
    <p:extLst>
      <p:ext uri="{19B8F6BF-5375-455C-9EA6-DF929625EA0E}">
        <p15:presenceInfo xmlns:p15="http://schemas.microsoft.com/office/powerpoint/2012/main" userId="S::kyoungoh@hanwhaworkplace.net::5345b0a2-f6ee-452e-aeed-2bb12950fad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321"/>
    <a:srgbClr val="F7F7F7"/>
    <a:srgbClr val="646464"/>
    <a:srgbClr val="D9D9D9"/>
    <a:srgbClr val="DDDDDD"/>
    <a:srgbClr val="878787"/>
    <a:srgbClr val="EBEBEB"/>
    <a:srgbClr val="2D2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16" autoAdjust="0"/>
    <p:restoredTop sz="97438" autoAdjust="0"/>
  </p:normalViewPr>
  <p:slideViewPr>
    <p:cSldViewPr snapToGrid="0" showGuides="1">
      <p:cViewPr varScale="1">
        <p:scale>
          <a:sx n="162" d="100"/>
          <a:sy n="162" d="100"/>
        </p:scale>
        <p:origin x="654" y="144"/>
      </p:cViewPr>
      <p:guideLst>
        <p:guide orient="horz" pos="822"/>
        <p:guide pos="257"/>
        <p:guide pos="7423"/>
        <p:guide orient="horz" pos="4065"/>
        <p:guide orient="horz" pos="95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3" d="100"/>
          <a:sy n="123" d="100"/>
        </p:scale>
        <p:origin x="4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5EB2B-8768-48C1-925A-6BE40975A9FA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41E25-5AAE-43A6-930F-E43D176E96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8141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400845" y="1343026"/>
            <a:ext cx="11390311" cy="51180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직사각형 7"/>
          <p:cNvSpPr/>
          <p:nvPr userDrawn="1"/>
        </p:nvSpPr>
        <p:spPr>
          <a:xfrm>
            <a:off x="3341688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78152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6696870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5578476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모서리가 둥근 직사각형 11"/>
          <p:cNvSpPr/>
          <p:nvPr userDrawn="1"/>
        </p:nvSpPr>
        <p:spPr>
          <a:xfrm>
            <a:off x="4460082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03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3524" cy="6858000"/>
          </a:xfrm>
          <a:prstGeom prst="rect">
            <a:avLst/>
          </a:prstGeom>
        </p:spPr>
      </p:pic>
      <p:sp>
        <p:nvSpPr>
          <p:cNvPr id="8" name="직사각형 7"/>
          <p:cNvSpPr/>
          <p:nvPr userDrawn="1"/>
        </p:nvSpPr>
        <p:spPr>
          <a:xfrm>
            <a:off x="-1524" y="5514975"/>
            <a:ext cx="4668774" cy="825298"/>
          </a:xfrm>
          <a:prstGeom prst="rect">
            <a:avLst/>
          </a:prstGeom>
          <a:solidFill>
            <a:srgbClr val="2D2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b="1" baseline="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series Multi</a:t>
            </a:r>
            <a:endParaRPr lang="ko-KR" altLang="en-US" sz="4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22250" y="5041361"/>
            <a:ext cx="40703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100" b="1" dirty="0">
                <a:latin typeface="Arial" panose="020B0604020202020204" pitchFamily="34" charset="0"/>
                <a:cs typeface="Arial" panose="020B0604020202020204" pitchFamily="34" charset="0"/>
              </a:rPr>
              <a:t>Installation</a:t>
            </a:r>
            <a:r>
              <a:rPr lang="en-US" altLang="ko-KR" sz="2100" b="1" baseline="0" dirty="0">
                <a:latin typeface="Arial" panose="020B0604020202020204" pitchFamily="34" charset="0"/>
                <a:cs typeface="Arial" panose="020B0604020202020204" pitchFamily="34" charset="0"/>
              </a:rPr>
              <a:t> Solution Simulator</a:t>
            </a:r>
            <a:endParaRPr lang="ko-KR" altLang="en-US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4217987" y="5188500"/>
            <a:ext cx="40703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Ver.</a:t>
            </a:r>
            <a:r>
              <a:rPr lang="en-US" altLang="ko-KR" sz="800" b="0" baseline="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1.0</a:t>
            </a:r>
            <a:endParaRPr lang="ko-KR" altLang="en-US" sz="800" b="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림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302" y="211932"/>
            <a:ext cx="1689507" cy="43353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844" y="6614562"/>
            <a:ext cx="2133753" cy="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05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12192000" cy="576263"/>
          </a:xfrm>
          <a:prstGeom prst="rect">
            <a:avLst/>
          </a:prstGeom>
          <a:solidFill>
            <a:srgbClr val="2D2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256" y="119060"/>
            <a:ext cx="338140" cy="33814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914463" y="49604"/>
            <a:ext cx="22501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series Multi</a:t>
            </a:r>
            <a:endParaRPr lang="ko-KR" altLang="en-US" sz="25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149" y="192513"/>
            <a:ext cx="1064419" cy="19123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844" y="6614562"/>
            <a:ext cx="2133753" cy="90000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296070" y="946150"/>
            <a:ext cx="342979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Lineup</a:t>
            </a:r>
            <a:r>
              <a:rPr lang="en-US" altLang="ko-KR" sz="1500" baseline="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P series - Multi</a:t>
            </a:r>
            <a:endParaRPr lang="ko-KR" altLang="en-US" sz="15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직사각형 20">
            <a:hlinkClick r:id="rId6" action="ppaction://hlinksldjump"/>
          </p:cNvPr>
          <p:cNvSpPr/>
          <p:nvPr userDrawn="1"/>
        </p:nvSpPr>
        <p:spPr>
          <a:xfrm>
            <a:off x="-1" y="0"/>
            <a:ext cx="3387970" cy="576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5983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12192000" cy="576263"/>
          </a:xfrm>
          <a:prstGeom prst="rect">
            <a:avLst/>
          </a:prstGeom>
          <a:solidFill>
            <a:srgbClr val="2D2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256" y="119060"/>
            <a:ext cx="338140" cy="33814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149" y="192513"/>
            <a:ext cx="1064419" cy="19123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844" y="6614562"/>
            <a:ext cx="2133753" cy="90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95EDC20-3B43-4558-8CDD-5F4EDF1ADB35}"/>
              </a:ext>
            </a:extLst>
          </p:cNvPr>
          <p:cNvSpPr txBox="1"/>
          <p:nvPr userDrawn="1"/>
        </p:nvSpPr>
        <p:spPr>
          <a:xfrm>
            <a:off x="914463" y="49604"/>
            <a:ext cx="22501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series Multi</a:t>
            </a:r>
            <a:endParaRPr lang="ko-KR" altLang="en-US" sz="25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직사각형 14">
            <a:hlinkClick r:id="rId6" action="ppaction://hlinksldjump"/>
            <a:extLst>
              <a:ext uri="{FF2B5EF4-FFF2-40B4-BE49-F238E27FC236}">
                <a16:creationId xmlns:a16="http://schemas.microsoft.com/office/drawing/2014/main" id="{DAA0BEE7-AC92-4E6A-B75B-33983E1E3E23}"/>
              </a:ext>
            </a:extLst>
          </p:cNvPr>
          <p:cNvSpPr/>
          <p:nvPr userDrawn="1"/>
        </p:nvSpPr>
        <p:spPr>
          <a:xfrm>
            <a:off x="-1" y="0"/>
            <a:ext cx="3387970" cy="576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51126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94062-13C8-4518-8A01-E5FFA97AF99A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AB320-4A3C-4DBD-81E3-402AB42194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6757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slide" Target="slide19.xml"/><Relationship Id="rId18" Type="http://schemas.openxmlformats.org/officeDocument/2006/relationships/slide" Target="slide35.xml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slide" Target="slide11.xml"/><Relationship Id="rId17" Type="http://schemas.openxmlformats.org/officeDocument/2006/relationships/slide" Target="slide66.xml"/><Relationship Id="rId2" Type="http://schemas.openxmlformats.org/officeDocument/2006/relationships/image" Target="../media/image9.png"/><Relationship Id="rId16" Type="http://schemas.openxmlformats.org/officeDocument/2006/relationships/slide" Target="slide5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slide" Target="slide3.xml"/><Relationship Id="rId5" Type="http://schemas.openxmlformats.org/officeDocument/2006/relationships/image" Target="../media/image12.png"/><Relationship Id="rId15" Type="http://schemas.openxmlformats.org/officeDocument/2006/relationships/slide" Target="slide51.xml"/><Relationship Id="rId10" Type="http://schemas.openxmlformats.org/officeDocument/2006/relationships/image" Target="../media/image17.png"/><Relationship Id="rId19" Type="http://schemas.openxmlformats.org/officeDocument/2006/relationships/slide" Target="slide43.xml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slide" Target="slide2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19.png"/><Relationship Id="rId7" Type="http://schemas.openxmlformats.org/officeDocument/2006/relationships/slide" Target="slide6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slide" Target="slide10.xml"/><Relationship Id="rId11" Type="http://schemas.openxmlformats.org/officeDocument/2006/relationships/slide" Target="slide7.xml"/><Relationship Id="rId5" Type="http://schemas.openxmlformats.org/officeDocument/2006/relationships/slide" Target="slide4.xml"/><Relationship Id="rId10" Type="http://schemas.openxmlformats.org/officeDocument/2006/relationships/slide" Target="slide8.xml"/><Relationship Id="rId4" Type="http://schemas.openxmlformats.org/officeDocument/2006/relationships/slide" Target="slide3.xml"/><Relationship Id="rId9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18" Type="http://schemas.openxmlformats.org/officeDocument/2006/relationships/hyperlink" Target="https://www.hanwhavision.com/en/products/installation-solution/mount/wall/sbp-300wmw1/" TargetMode="External"/><Relationship Id="rId26" Type="http://schemas.openxmlformats.org/officeDocument/2006/relationships/hyperlink" Target="https://www.hanwhavision.com/en/products/installation-solution/mount/ceiling/sbp-300cmi/" TargetMode="External"/><Relationship Id="rId39" Type="http://schemas.openxmlformats.org/officeDocument/2006/relationships/image" Target="../media/image39.png"/><Relationship Id="rId21" Type="http://schemas.openxmlformats.org/officeDocument/2006/relationships/image" Target="../media/image29.png"/><Relationship Id="rId34" Type="http://schemas.openxmlformats.org/officeDocument/2006/relationships/image" Target="../media/image36.png"/><Relationship Id="rId42" Type="http://schemas.openxmlformats.org/officeDocument/2006/relationships/slide" Target="slide3.xml"/><Relationship Id="rId47" Type="http://schemas.openxmlformats.org/officeDocument/2006/relationships/slide" Target="slide9.xml"/><Relationship Id="rId7" Type="http://schemas.openxmlformats.org/officeDocument/2006/relationships/image" Target="../media/image22.png"/><Relationship Id="rId2" Type="http://schemas.openxmlformats.org/officeDocument/2006/relationships/hyperlink" Target="https://www.hanwhavision.com/en/products/installation-solution/mount/ceiling/sbp-140cmb/" TargetMode="External"/><Relationship Id="rId16" Type="http://schemas.openxmlformats.org/officeDocument/2006/relationships/hyperlink" Target="https://www.hanwhavision.com/en/products/installation-solution/mount/wall/sbp-300wmw/" TargetMode="External"/><Relationship Id="rId29" Type="http://schemas.openxmlformats.org/officeDocument/2006/relationships/image" Target="../media/image33.png"/><Relationship Id="rId11" Type="http://schemas.openxmlformats.org/officeDocument/2006/relationships/image" Target="../media/image24.png"/><Relationship Id="rId24" Type="http://schemas.openxmlformats.org/officeDocument/2006/relationships/hyperlink" Target="https://www.hanwhavision.com/en/products/installation-solution/mount/corner/sbp-300kmw1/" TargetMode="External"/><Relationship Id="rId32" Type="http://schemas.openxmlformats.org/officeDocument/2006/relationships/hyperlink" Target="https://www.hanwhavision.com/en/products/installation-solution/mount/ceiling/sbp-300cmw1/" TargetMode="External"/><Relationship Id="rId37" Type="http://schemas.openxmlformats.org/officeDocument/2006/relationships/image" Target="../media/image38.png"/><Relationship Id="rId40" Type="http://schemas.openxmlformats.org/officeDocument/2006/relationships/hyperlink" Target="https://www.hanwhavision.com/en/products/installation-solution/enclosure/cabinet/sbp-300nbw/" TargetMode="External"/><Relationship Id="rId45" Type="http://schemas.openxmlformats.org/officeDocument/2006/relationships/slide" Target="slide6.xml"/><Relationship Id="rId5" Type="http://schemas.openxmlformats.org/officeDocument/2006/relationships/image" Target="../media/image21.png"/><Relationship Id="rId15" Type="http://schemas.openxmlformats.org/officeDocument/2006/relationships/image" Target="../media/image26.png"/><Relationship Id="rId23" Type="http://schemas.openxmlformats.org/officeDocument/2006/relationships/image" Target="../media/image30.png"/><Relationship Id="rId28" Type="http://schemas.openxmlformats.org/officeDocument/2006/relationships/hyperlink" Target="https://www.hanwhavision.com/en/products/installation-solution/mount/ceiling/sbp-150cmi/" TargetMode="External"/><Relationship Id="rId36" Type="http://schemas.openxmlformats.org/officeDocument/2006/relationships/hyperlink" Target="https://www.hanwhavision.com/en/products/installation-solution/mount/parapet/sbp-300lmw/" TargetMode="External"/><Relationship Id="rId49" Type="http://schemas.openxmlformats.org/officeDocument/2006/relationships/slide" Target="slide7.xml"/><Relationship Id="rId10" Type="http://schemas.openxmlformats.org/officeDocument/2006/relationships/hyperlink" Target="https://www.hanwhavision.com/en/products/installation-solution/mount/ceiling/sbp-300cmtw/" TargetMode="External"/><Relationship Id="rId19" Type="http://schemas.openxmlformats.org/officeDocument/2006/relationships/image" Target="../media/image28.png"/><Relationship Id="rId31" Type="http://schemas.openxmlformats.org/officeDocument/2006/relationships/image" Target="../media/image34.png"/><Relationship Id="rId44" Type="http://schemas.openxmlformats.org/officeDocument/2006/relationships/slide" Target="slide10.xml"/><Relationship Id="rId4" Type="http://schemas.openxmlformats.org/officeDocument/2006/relationships/hyperlink" Target="https://www.hanwhavision.com/en/products/installation-solution/mount/ceiling/sbp-180cmb/" TargetMode="External"/><Relationship Id="rId9" Type="http://schemas.openxmlformats.org/officeDocument/2006/relationships/image" Target="../media/image23.png"/><Relationship Id="rId14" Type="http://schemas.openxmlformats.org/officeDocument/2006/relationships/hyperlink" Target="https://www.hanwhavision.com/en/products/installation-solution/mount/wall/sbp-300bw1/" TargetMode="External"/><Relationship Id="rId22" Type="http://schemas.openxmlformats.org/officeDocument/2006/relationships/hyperlink" Target="https://www.hanwhavision.com/en/products/installation-solution/mount/pole/sbp-300pmw2/" TargetMode="External"/><Relationship Id="rId27" Type="http://schemas.openxmlformats.org/officeDocument/2006/relationships/image" Target="../media/image32.png"/><Relationship Id="rId30" Type="http://schemas.openxmlformats.org/officeDocument/2006/relationships/hyperlink" Target="https://www.hanwhavision.com/en/products/installation-solution/mount/ceiling/sbp-900cmw/" TargetMode="External"/><Relationship Id="rId35" Type="http://schemas.openxmlformats.org/officeDocument/2006/relationships/image" Target="../media/image37.png"/><Relationship Id="rId43" Type="http://schemas.openxmlformats.org/officeDocument/2006/relationships/slide" Target="slide4.xml"/><Relationship Id="rId48" Type="http://schemas.openxmlformats.org/officeDocument/2006/relationships/slide" Target="slide8.xml"/><Relationship Id="rId8" Type="http://schemas.openxmlformats.org/officeDocument/2006/relationships/hyperlink" Target="https://www.hanwhavision.com/en/products/installation-solution/mount/ceiling/sbp-c15p/" TargetMode="External"/><Relationship Id="rId3" Type="http://schemas.openxmlformats.org/officeDocument/2006/relationships/image" Target="../media/image20.png"/><Relationship Id="rId12" Type="http://schemas.openxmlformats.org/officeDocument/2006/relationships/hyperlink" Target="https://www.hanwhavision.com/en/products/installation-solution/adaptor-converter/hanging-adaptor/sbp-200hmw/" TargetMode="External"/><Relationship Id="rId17" Type="http://schemas.openxmlformats.org/officeDocument/2006/relationships/image" Target="../media/image27.png"/><Relationship Id="rId25" Type="http://schemas.openxmlformats.org/officeDocument/2006/relationships/image" Target="../media/image31.png"/><Relationship Id="rId33" Type="http://schemas.openxmlformats.org/officeDocument/2006/relationships/image" Target="../media/image35.png"/><Relationship Id="rId38" Type="http://schemas.openxmlformats.org/officeDocument/2006/relationships/hyperlink" Target="https://www.hanwhavision.com/en/products/installation-solution/mount/parapet/sbp-156lmw1/" TargetMode="External"/><Relationship Id="rId46" Type="http://schemas.openxmlformats.org/officeDocument/2006/relationships/slide" Target="slide5.xml"/><Relationship Id="rId20" Type="http://schemas.openxmlformats.org/officeDocument/2006/relationships/hyperlink" Target="https://www.hanwhavision.com/en/products/installation-solution/mount/wall/sbp-390wmw2/" TargetMode="External"/><Relationship Id="rId41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?s=CMP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slide" Target="slide3.xml"/><Relationship Id="rId18" Type="http://schemas.openxmlformats.org/officeDocument/2006/relationships/slide" Target="slide10.xml"/><Relationship Id="rId3" Type="http://schemas.openxmlformats.org/officeDocument/2006/relationships/image" Target="../media/image42.png"/><Relationship Id="rId21" Type="http://schemas.openxmlformats.org/officeDocument/2006/relationships/slide" Target="slide9.xml"/><Relationship Id="rId7" Type="http://schemas.openxmlformats.org/officeDocument/2006/relationships/image" Target="../media/image46.png"/><Relationship Id="rId12" Type="http://schemas.openxmlformats.org/officeDocument/2006/relationships/image" Target="../media/image24.png"/><Relationship Id="rId17" Type="http://schemas.openxmlformats.org/officeDocument/2006/relationships/image" Target="../media/image50.png"/><Relationship Id="rId2" Type="http://schemas.openxmlformats.org/officeDocument/2006/relationships/image" Target="../media/image41.png"/><Relationship Id="rId16" Type="http://schemas.openxmlformats.org/officeDocument/2006/relationships/image" Target="../media/image25.png"/><Relationship Id="rId20" Type="http://schemas.openxmlformats.org/officeDocument/2006/relationships/slide" Target="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openxmlformats.org/officeDocument/2006/relationships/hyperlink" Target="https://www.hanwhavision.com/en/products/installation-solution/mount/ceiling/sbp-300cmtw/" TargetMode="External"/><Relationship Id="rId5" Type="http://schemas.openxmlformats.org/officeDocument/2006/relationships/image" Target="../media/image44.png"/><Relationship Id="rId15" Type="http://schemas.openxmlformats.org/officeDocument/2006/relationships/hyperlink" Target="https://www.hanwhavision.com/en/products/installation-solution/adaptor-converter/hanging-adaptor/sbp-200hmw/" TargetMode="External"/><Relationship Id="rId23" Type="http://schemas.openxmlformats.org/officeDocument/2006/relationships/slide" Target="slide7.xml"/><Relationship Id="rId10" Type="http://schemas.openxmlformats.org/officeDocument/2006/relationships/image" Target="../media/image49.png"/><Relationship Id="rId19" Type="http://schemas.openxmlformats.org/officeDocument/2006/relationships/slide" Target="slide6.xml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slide" Target="slide4.xml"/><Relationship Id="rId22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hyperlink" Target="https://www.hanwhavision.com/en?s=CMP" TargetMode="External"/><Relationship Id="rId18" Type="http://schemas.openxmlformats.org/officeDocument/2006/relationships/hyperlink" Target="https://www.hanwhavision.com/en/products/installation-solution/adaptor-converter/hanging-adaptor/sbp-200hmw/" TargetMode="External"/><Relationship Id="rId26" Type="http://schemas.openxmlformats.org/officeDocument/2006/relationships/slide" Target="slide4.xml"/><Relationship Id="rId3" Type="http://schemas.openxmlformats.org/officeDocument/2006/relationships/image" Target="../media/image51.png"/><Relationship Id="rId21" Type="http://schemas.openxmlformats.org/officeDocument/2006/relationships/image" Target="../media/image56.png"/><Relationship Id="rId7" Type="http://schemas.openxmlformats.org/officeDocument/2006/relationships/image" Target="../media/image44.png"/><Relationship Id="rId12" Type="http://schemas.openxmlformats.org/officeDocument/2006/relationships/image" Target="../media/image46.png"/><Relationship Id="rId17" Type="http://schemas.openxmlformats.org/officeDocument/2006/relationships/hyperlink" Target="https://www.hanwhavision.com/en/products/installation-solution/mount/ceiling/sbp-900cmp/" TargetMode="External"/><Relationship Id="rId25" Type="http://schemas.openxmlformats.org/officeDocument/2006/relationships/slide" Target="slide3.xml"/><Relationship Id="rId2" Type="http://schemas.openxmlformats.org/officeDocument/2006/relationships/hyperlink" Target="https://www.hanwhavision.com/en/products/installation-solution/mount/ceiling/sbp-180cmb/" TargetMode="External"/><Relationship Id="rId16" Type="http://schemas.openxmlformats.org/officeDocument/2006/relationships/image" Target="../media/image54.png"/><Relationship Id="rId20" Type="http://schemas.openxmlformats.org/officeDocument/2006/relationships/image" Target="../media/image55.png"/><Relationship Id="rId29" Type="http://schemas.openxmlformats.org/officeDocument/2006/relationships/slide" Target="slide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50cmp/" TargetMode="External"/><Relationship Id="rId11" Type="http://schemas.openxmlformats.org/officeDocument/2006/relationships/hyperlink" Target="https://www.hanwhavision.com/en/products/installation-solution/mount/ceiling/sbp-300cmp/" TargetMode="External"/><Relationship Id="rId24" Type="http://schemas.openxmlformats.org/officeDocument/2006/relationships/image" Target="../media/image59.png"/><Relationship Id="rId32" Type="http://schemas.openxmlformats.org/officeDocument/2006/relationships/slide" Target="slide7.xml"/><Relationship Id="rId5" Type="http://schemas.openxmlformats.org/officeDocument/2006/relationships/image" Target="../media/image52.png"/><Relationship Id="rId15" Type="http://schemas.openxmlformats.org/officeDocument/2006/relationships/hyperlink" Target="https://www.hanwhavision.com/en/products/installation-solution/mount/ceiling/sbp-140cmb/" TargetMode="External"/><Relationship Id="rId23" Type="http://schemas.openxmlformats.org/officeDocument/2006/relationships/image" Target="../media/image58.png"/><Relationship Id="rId28" Type="http://schemas.openxmlformats.org/officeDocument/2006/relationships/slide" Target="slide6.xml"/><Relationship Id="rId10" Type="http://schemas.openxmlformats.org/officeDocument/2006/relationships/image" Target="../media/image43.png"/><Relationship Id="rId19" Type="http://schemas.openxmlformats.org/officeDocument/2006/relationships/image" Target="../media/image25.png"/><Relationship Id="rId31" Type="http://schemas.openxmlformats.org/officeDocument/2006/relationships/slide" Target="slide8.xml"/><Relationship Id="rId4" Type="http://schemas.openxmlformats.org/officeDocument/2006/relationships/hyperlink" Target="https://www.hanwhavision.com/en/products/installation-solution/mount/ceiling/sbp-c15p/" TargetMode="External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57.png"/><Relationship Id="rId27" Type="http://schemas.openxmlformats.org/officeDocument/2006/relationships/slide" Target="slide10.xml"/><Relationship Id="rId30" Type="http://schemas.openxmlformats.org/officeDocument/2006/relationships/slide" Target="slide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enclosure/cabinet/sbp-300nbw/" TargetMode="External"/><Relationship Id="rId13" Type="http://schemas.openxmlformats.org/officeDocument/2006/relationships/image" Target="../media/image25.png"/><Relationship Id="rId18" Type="http://schemas.openxmlformats.org/officeDocument/2006/relationships/slide" Target="slide4.xml"/><Relationship Id="rId3" Type="http://schemas.openxmlformats.org/officeDocument/2006/relationships/image" Target="../media/image60.png"/><Relationship Id="rId21" Type="http://schemas.openxmlformats.org/officeDocument/2006/relationships/slide" Target="slide5.xml"/><Relationship Id="rId7" Type="http://schemas.openxmlformats.org/officeDocument/2006/relationships/image" Target="../media/image62.png"/><Relationship Id="rId12" Type="http://schemas.openxmlformats.org/officeDocument/2006/relationships/hyperlink" Target="https://www.hanwhavision.com/en/products/installation-solution/adaptor-converter/hanging-adaptor/sbp-200hmw/" TargetMode="External"/><Relationship Id="rId17" Type="http://schemas.openxmlformats.org/officeDocument/2006/relationships/slide" Target="slide3.xml"/><Relationship Id="rId2" Type="http://schemas.openxmlformats.org/officeDocument/2006/relationships/hyperlink" Target="https://www.hanwhavision.com/en/products/installation-solution/mount/wall/sbp-390wmw2/" TargetMode="External"/><Relationship Id="rId16" Type="http://schemas.openxmlformats.org/officeDocument/2006/relationships/image" Target="../media/image67.png"/><Relationship Id="rId20" Type="http://schemas.openxmlformats.org/officeDocument/2006/relationships/slide" Target="slide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/" TargetMode="External"/><Relationship Id="rId11" Type="http://schemas.openxmlformats.org/officeDocument/2006/relationships/image" Target="../media/image64.png"/><Relationship Id="rId24" Type="http://schemas.openxmlformats.org/officeDocument/2006/relationships/slide" Target="slide7.xml"/><Relationship Id="rId5" Type="http://schemas.openxmlformats.org/officeDocument/2006/relationships/image" Target="../media/image61.png"/><Relationship Id="rId15" Type="http://schemas.openxmlformats.org/officeDocument/2006/relationships/image" Target="../media/image66.png"/><Relationship Id="rId23" Type="http://schemas.openxmlformats.org/officeDocument/2006/relationships/slide" Target="slide8.xml"/><Relationship Id="rId10" Type="http://schemas.openxmlformats.org/officeDocument/2006/relationships/hyperlink" Target="https://www.hanwhavision.com/en/products/installation-solution/mount/wall/sbp-300bw1/" TargetMode="External"/><Relationship Id="rId19" Type="http://schemas.openxmlformats.org/officeDocument/2006/relationships/slide" Target="slide10.xml"/><Relationship Id="rId4" Type="http://schemas.openxmlformats.org/officeDocument/2006/relationships/hyperlink" Target="https://www.hanwhavision.com/en/products/installation-solution/mount/wall/sbp-300wmw1/" TargetMode="External"/><Relationship Id="rId9" Type="http://schemas.openxmlformats.org/officeDocument/2006/relationships/image" Target="../media/image63.png"/><Relationship Id="rId14" Type="http://schemas.openxmlformats.org/officeDocument/2006/relationships/image" Target="../media/image65.png"/><Relationship Id="rId22" Type="http://schemas.openxmlformats.org/officeDocument/2006/relationships/slide" Target="slide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enclosure/cabinet/sbp-300nbw/" TargetMode="External"/><Relationship Id="rId13" Type="http://schemas.openxmlformats.org/officeDocument/2006/relationships/image" Target="../media/image69.png"/><Relationship Id="rId18" Type="http://schemas.openxmlformats.org/officeDocument/2006/relationships/slide" Target="slide4.xml"/><Relationship Id="rId3" Type="http://schemas.openxmlformats.org/officeDocument/2006/relationships/image" Target="../media/image60.png"/><Relationship Id="rId21" Type="http://schemas.openxmlformats.org/officeDocument/2006/relationships/slide" Target="slide5.xml"/><Relationship Id="rId7" Type="http://schemas.openxmlformats.org/officeDocument/2006/relationships/image" Target="../media/image62.png"/><Relationship Id="rId12" Type="http://schemas.openxmlformats.org/officeDocument/2006/relationships/image" Target="../media/image68.png"/><Relationship Id="rId17" Type="http://schemas.openxmlformats.org/officeDocument/2006/relationships/slide" Target="slide3.xml"/><Relationship Id="rId2" Type="http://schemas.openxmlformats.org/officeDocument/2006/relationships/hyperlink" Target="https://www.hanwhavision.com/en/products/installation-solution/mount/wall/sbp-390wmw2/" TargetMode="External"/><Relationship Id="rId16" Type="http://schemas.openxmlformats.org/officeDocument/2006/relationships/image" Target="../media/image25.png"/><Relationship Id="rId20" Type="http://schemas.openxmlformats.org/officeDocument/2006/relationships/slide" Target="slide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/" TargetMode="External"/><Relationship Id="rId11" Type="http://schemas.openxmlformats.org/officeDocument/2006/relationships/image" Target="../media/image30.png"/><Relationship Id="rId24" Type="http://schemas.openxmlformats.org/officeDocument/2006/relationships/slide" Target="slide7.xml"/><Relationship Id="rId5" Type="http://schemas.openxmlformats.org/officeDocument/2006/relationships/image" Target="../media/image61.png"/><Relationship Id="rId15" Type="http://schemas.openxmlformats.org/officeDocument/2006/relationships/hyperlink" Target="https://www.hanwhavision.com/en/products/installation-solution/adaptor-converter/hanging-adaptor/sbp-200hmw/" TargetMode="External"/><Relationship Id="rId23" Type="http://schemas.openxmlformats.org/officeDocument/2006/relationships/slide" Target="slide8.xml"/><Relationship Id="rId10" Type="http://schemas.openxmlformats.org/officeDocument/2006/relationships/hyperlink" Target="https://www.hanwhavision.com/en/products/installation-solution/mount/pole/sbp-300pmw2/" TargetMode="External"/><Relationship Id="rId19" Type="http://schemas.openxmlformats.org/officeDocument/2006/relationships/slide" Target="slide10.xml"/><Relationship Id="rId4" Type="http://schemas.openxmlformats.org/officeDocument/2006/relationships/hyperlink" Target="https://www.hanwhavision.com/en/products/installation-solution/mount/wall/sbp-300wmw1/" TargetMode="External"/><Relationship Id="rId9" Type="http://schemas.openxmlformats.org/officeDocument/2006/relationships/image" Target="../media/image63.png"/><Relationship Id="rId14" Type="http://schemas.openxmlformats.org/officeDocument/2006/relationships/image" Target="../media/image70.png"/><Relationship Id="rId22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hyperlink" Target="https://www.hanwhavision.com/en/products/installation-solution/adaptor-converter/hanging-adaptor/sbp-200hmw/" TargetMode="External"/><Relationship Id="rId18" Type="http://schemas.openxmlformats.org/officeDocument/2006/relationships/slide" Target="slide4.xml"/><Relationship Id="rId3" Type="http://schemas.openxmlformats.org/officeDocument/2006/relationships/hyperlink" Target="https://www.hanwhavision.com/en/products/installation-solution/mount/corner/sbp-300kmw1/" TargetMode="External"/><Relationship Id="rId21" Type="http://schemas.openxmlformats.org/officeDocument/2006/relationships/slide" Target="slide5.xml"/><Relationship Id="rId7" Type="http://schemas.openxmlformats.org/officeDocument/2006/relationships/hyperlink" Target="https://www.hanwhavision.com/en/products/installation-solution/mount/wall/sbp-300wmw1/" TargetMode="External"/><Relationship Id="rId12" Type="http://schemas.openxmlformats.org/officeDocument/2006/relationships/image" Target="../media/image63.png"/><Relationship Id="rId17" Type="http://schemas.openxmlformats.org/officeDocument/2006/relationships/slide" Target="slide3.xml"/><Relationship Id="rId2" Type="http://schemas.openxmlformats.org/officeDocument/2006/relationships/image" Target="../media/image71.png"/><Relationship Id="rId16" Type="http://schemas.openxmlformats.org/officeDocument/2006/relationships/image" Target="../media/image74.png"/><Relationship Id="rId20" Type="http://schemas.openxmlformats.org/officeDocument/2006/relationships/slide" Target="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png"/><Relationship Id="rId11" Type="http://schemas.openxmlformats.org/officeDocument/2006/relationships/hyperlink" Target="https://www.hanwhavision.com/en/products/installation-solution/enclosure/cabinet/sbp-300nbw/" TargetMode="External"/><Relationship Id="rId24" Type="http://schemas.openxmlformats.org/officeDocument/2006/relationships/slide" Target="slide7.xml"/><Relationship Id="rId5" Type="http://schemas.openxmlformats.org/officeDocument/2006/relationships/hyperlink" Target="https://www.hanwhavision.com/en/products/installation-solution/mount/wall/sbp-390wmw2/" TargetMode="External"/><Relationship Id="rId15" Type="http://schemas.openxmlformats.org/officeDocument/2006/relationships/image" Target="../media/image73.png"/><Relationship Id="rId23" Type="http://schemas.openxmlformats.org/officeDocument/2006/relationships/slide" Target="slide8.xml"/><Relationship Id="rId10" Type="http://schemas.openxmlformats.org/officeDocument/2006/relationships/image" Target="../media/image62.png"/><Relationship Id="rId19" Type="http://schemas.openxmlformats.org/officeDocument/2006/relationships/slide" Target="slide10.xml"/><Relationship Id="rId4" Type="http://schemas.openxmlformats.org/officeDocument/2006/relationships/image" Target="../media/image72.png"/><Relationship Id="rId9" Type="http://schemas.openxmlformats.org/officeDocument/2006/relationships/hyperlink" Target="https://www.hanwhavision.com/en/products/installation-solution/mount/wall/sbp-300wmw/" TargetMode="External"/><Relationship Id="rId14" Type="http://schemas.openxmlformats.org/officeDocument/2006/relationships/image" Target="../media/image25.png"/><Relationship Id="rId22" Type="http://schemas.openxmlformats.org/officeDocument/2006/relationships/slide" Target="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hanging-adaptor/sbp-200hmw/" TargetMode="External"/><Relationship Id="rId13" Type="http://schemas.openxmlformats.org/officeDocument/2006/relationships/slide" Target="slide6.xml"/><Relationship Id="rId3" Type="http://schemas.openxmlformats.org/officeDocument/2006/relationships/image" Target="../media/image76.png"/><Relationship Id="rId7" Type="http://schemas.openxmlformats.org/officeDocument/2006/relationships/image" Target="../media/image78.png"/><Relationship Id="rId12" Type="http://schemas.openxmlformats.org/officeDocument/2006/relationships/slide" Target="slide10.xml"/><Relationship Id="rId17" Type="http://schemas.openxmlformats.org/officeDocument/2006/relationships/slide" Target="slide7.xml"/><Relationship Id="rId2" Type="http://schemas.openxmlformats.org/officeDocument/2006/relationships/image" Target="../media/image75.png"/><Relationship Id="rId16" Type="http://schemas.openxmlformats.org/officeDocument/2006/relationships/slide" Target="slide8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parapet/sbp-156lmw1/" TargetMode="External"/><Relationship Id="rId11" Type="http://schemas.openxmlformats.org/officeDocument/2006/relationships/slide" Target="slide4.xml"/><Relationship Id="rId5" Type="http://schemas.openxmlformats.org/officeDocument/2006/relationships/image" Target="../media/image77.png"/><Relationship Id="rId15" Type="http://schemas.openxmlformats.org/officeDocument/2006/relationships/slide" Target="slide9.xml"/><Relationship Id="rId10" Type="http://schemas.openxmlformats.org/officeDocument/2006/relationships/slide" Target="slide3.xml"/><Relationship Id="rId4" Type="http://schemas.openxmlformats.org/officeDocument/2006/relationships/hyperlink" Target="https://www.hanwhavision.com/en/products/installation-solution/mount/parapet/sbp-300lmw/" TargetMode="External"/><Relationship Id="rId9" Type="http://schemas.openxmlformats.org/officeDocument/2006/relationships/image" Target="../media/image25.png"/><Relationship Id="rId14" Type="http://schemas.openxmlformats.org/officeDocument/2006/relationships/slide" Target="slide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11.xml"/><Relationship Id="rId7" Type="http://schemas.openxmlformats.org/officeDocument/2006/relationships/slide" Target="slide14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slide" Target="slide18.xml"/><Relationship Id="rId11" Type="http://schemas.openxmlformats.org/officeDocument/2006/relationships/slide" Target="slide16.xml"/><Relationship Id="rId5" Type="http://schemas.openxmlformats.org/officeDocument/2006/relationships/image" Target="../media/image79.png"/><Relationship Id="rId10" Type="http://schemas.openxmlformats.org/officeDocument/2006/relationships/slide" Target="slide15.xml"/><Relationship Id="rId4" Type="http://schemas.openxmlformats.org/officeDocument/2006/relationships/slide" Target="slide12.xml"/><Relationship Id="rId9" Type="http://schemas.openxmlformats.org/officeDocument/2006/relationships/slide" Target="slide17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0.png"/><Relationship Id="rId18" Type="http://schemas.openxmlformats.org/officeDocument/2006/relationships/hyperlink" Target="https://www.hanwhavision.com/en/products/installation-solution/mount/wall/sbp-300wmw1/" TargetMode="External"/><Relationship Id="rId26" Type="http://schemas.openxmlformats.org/officeDocument/2006/relationships/hyperlink" Target="https://www.hanwhavision.com/en/products/installation-solution/mount/ceiling/sbp-300cmi/" TargetMode="External"/><Relationship Id="rId39" Type="http://schemas.openxmlformats.org/officeDocument/2006/relationships/image" Target="../media/image39.png"/><Relationship Id="rId21" Type="http://schemas.openxmlformats.org/officeDocument/2006/relationships/image" Target="../media/image29.png"/><Relationship Id="rId34" Type="http://schemas.openxmlformats.org/officeDocument/2006/relationships/image" Target="../media/image36.png"/><Relationship Id="rId42" Type="http://schemas.openxmlformats.org/officeDocument/2006/relationships/slide" Target="slide11.xml"/><Relationship Id="rId47" Type="http://schemas.openxmlformats.org/officeDocument/2006/relationships/image" Target="../media/image82.png"/><Relationship Id="rId50" Type="http://schemas.openxmlformats.org/officeDocument/2006/relationships/slide" Target="slide13.xml"/><Relationship Id="rId7" Type="http://schemas.openxmlformats.org/officeDocument/2006/relationships/image" Target="../media/image22.png"/><Relationship Id="rId2" Type="http://schemas.openxmlformats.org/officeDocument/2006/relationships/hyperlink" Target="https://www.hanwhavision.com/en/products/installation-solution/mount/ceiling/sbp-140cmb/" TargetMode="External"/><Relationship Id="rId16" Type="http://schemas.openxmlformats.org/officeDocument/2006/relationships/hyperlink" Target="https://www.hanwhavision.com/en/products/installation-solution/mount/wall/sbp-300wmw/" TargetMode="External"/><Relationship Id="rId29" Type="http://schemas.openxmlformats.org/officeDocument/2006/relationships/image" Target="../media/image33.png"/><Relationship Id="rId11" Type="http://schemas.openxmlformats.org/officeDocument/2006/relationships/image" Target="../media/image24.png"/><Relationship Id="rId24" Type="http://schemas.openxmlformats.org/officeDocument/2006/relationships/hyperlink" Target="https://www.hanwhavision.com/en/products/installation-solution/mount/corner/sbp-300kmw1/" TargetMode="External"/><Relationship Id="rId32" Type="http://schemas.openxmlformats.org/officeDocument/2006/relationships/hyperlink" Target="https://www.hanwhavision.com/en/products/installation-solution/mount/ceiling/sbp-300cmw1/" TargetMode="External"/><Relationship Id="rId37" Type="http://schemas.openxmlformats.org/officeDocument/2006/relationships/image" Target="../media/image38.png"/><Relationship Id="rId40" Type="http://schemas.openxmlformats.org/officeDocument/2006/relationships/hyperlink" Target="https://www.hanwhavision.com/en/products/installation-solution/enclosure/cabinet/sbp-300nbw/" TargetMode="External"/><Relationship Id="rId45" Type="http://schemas.openxmlformats.org/officeDocument/2006/relationships/image" Target="../media/image81.png"/><Relationship Id="rId53" Type="http://schemas.openxmlformats.org/officeDocument/2006/relationships/slide" Target="slide16.xml"/><Relationship Id="rId5" Type="http://schemas.openxmlformats.org/officeDocument/2006/relationships/image" Target="../media/image21.png"/><Relationship Id="rId10" Type="http://schemas.openxmlformats.org/officeDocument/2006/relationships/hyperlink" Target="https://www.hanwhavision.com/en/products/installation-solution/mount/ceiling/sbp-300cmtw/" TargetMode="External"/><Relationship Id="rId19" Type="http://schemas.openxmlformats.org/officeDocument/2006/relationships/image" Target="../media/image28.png"/><Relationship Id="rId31" Type="http://schemas.openxmlformats.org/officeDocument/2006/relationships/image" Target="../media/image34.png"/><Relationship Id="rId44" Type="http://schemas.openxmlformats.org/officeDocument/2006/relationships/hyperlink" Target="https://www.hanwhavision.com/en/products/installation-solution/etc/weather-cap/sbv-215wcw/" TargetMode="External"/><Relationship Id="rId52" Type="http://schemas.openxmlformats.org/officeDocument/2006/relationships/slide" Target="slide15.xml"/><Relationship Id="rId4" Type="http://schemas.openxmlformats.org/officeDocument/2006/relationships/hyperlink" Target="https://www.hanwhavision.com/en/products/installation-solution/mount/ceiling/sbp-180cmb/" TargetMode="External"/><Relationship Id="rId9" Type="http://schemas.openxmlformats.org/officeDocument/2006/relationships/image" Target="../media/image23.png"/><Relationship Id="rId14" Type="http://schemas.openxmlformats.org/officeDocument/2006/relationships/hyperlink" Target="https://www.hanwhavision.com/en/products/installation-solution/mount/wall/sbp-300bw1/" TargetMode="External"/><Relationship Id="rId22" Type="http://schemas.openxmlformats.org/officeDocument/2006/relationships/hyperlink" Target="https://www.hanwhavision.com/en/products/installation-solution/mount/pole/sbp-300pmw2/" TargetMode="External"/><Relationship Id="rId27" Type="http://schemas.openxmlformats.org/officeDocument/2006/relationships/image" Target="../media/image32.png"/><Relationship Id="rId30" Type="http://schemas.openxmlformats.org/officeDocument/2006/relationships/hyperlink" Target="https://www.hanwhavision.com/en/products/installation-solution/mount/ceiling/sbp-900cmw/" TargetMode="External"/><Relationship Id="rId35" Type="http://schemas.openxmlformats.org/officeDocument/2006/relationships/image" Target="../media/image37.png"/><Relationship Id="rId43" Type="http://schemas.openxmlformats.org/officeDocument/2006/relationships/slide" Target="slide12.xml"/><Relationship Id="rId48" Type="http://schemas.openxmlformats.org/officeDocument/2006/relationships/slide" Target="slide18.xml"/><Relationship Id="rId8" Type="http://schemas.openxmlformats.org/officeDocument/2006/relationships/hyperlink" Target="https://www.hanwhavision.com/en/products/installation-solution/mount/ceiling/sbp-c15p/" TargetMode="External"/><Relationship Id="rId51" Type="http://schemas.openxmlformats.org/officeDocument/2006/relationships/slide" Target="slide17.xml"/><Relationship Id="rId3" Type="http://schemas.openxmlformats.org/officeDocument/2006/relationships/image" Target="../media/image20.png"/><Relationship Id="rId12" Type="http://schemas.openxmlformats.org/officeDocument/2006/relationships/hyperlink" Target="https://www.hanwhavision.com/en/products/installation-solution/adaptor-converter/hanging-adaptor/sbp-215hmw/" TargetMode="External"/><Relationship Id="rId17" Type="http://schemas.openxmlformats.org/officeDocument/2006/relationships/image" Target="../media/image27.png"/><Relationship Id="rId25" Type="http://schemas.openxmlformats.org/officeDocument/2006/relationships/image" Target="../media/image31.png"/><Relationship Id="rId33" Type="http://schemas.openxmlformats.org/officeDocument/2006/relationships/image" Target="../media/image35.png"/><Relationship Id="rId38" Type="http://schemas.openxmlformats.org/officeDocument/2006/relationships/hyperlink" Target="https://www.hanwhavision.com/en/products/installation-solution/mount/parapet/sbp-156lmw1/" TargetMode="External"/><Relationship Id="rId46" Type="http://schemas.openxmlformats.org/officeDocument/2006/relationships/hyperlink" Target="https://www.hanwhavision.com/en/products/peripherals/iobox/A/spm-4210/" TargetMode="External"/><Relationship Id="rId20" Type="http://schemas.openxmlformats.org/officeDocument/2006/relationships/hyperlink" Target="https://www.hanwhavision.com/en/products/installation-solution/mount/wall/sbp-390wmw2/" TargetMode="External"/><Relationship Id="rId41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?s=CMP" TargetMode="External"/><Relationship Id="rId15" Type="http://schemas.openxmlformats.org/officeDocument/2006/relationships/image" Target="../media/image26.png"/><Relationship Id="rId23" Type="http://schemas.openxmlformats.org/officeDocument/2006/relationships/image" Target="../media/image30.png"/><Relationship Id="rId28" Type="http://schemas.openxmlformats.org/officeDocument/2006/relationships/hyperlink" Target="https://www.hanwhavision.com/en/products/installation-solution/mount/ceiling/sbp-150cmi/" TargetMode="External"/><Relationship Id="rId36" Type="http://schemas.openxmlformats.org/officeDocument/2006/relationships/hyperlink" Target="https://www.hanwhavision.com/en/products/installation-solution/mount/parapet/sbp-300lmw/" TargetMode="External"/><Relationship Id="rId49" Type="http://schemas.openxmlformats.org/officeDocument/2006/relationships/slide" Target="slide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slide" Target="slide11.xml"/><Relationship Id="rId18" Type="http://schemas.openxmlformats.org/officeDocument/2006/relationships/slide" Target="slide18.xml"/><Relationship Id="rId3" Type="http://schemas.openxmlformats.org/officeDocument/2006/relationships/image" Target="../media/image42.png"/><Relationship Id="rId21" Type="http://schemas.openxmlformats.org/officeDocument/2006/relationships/slide" Target="slide17.xml"/><Relationship Id="rId7" Type="http://schemas.openxmlformats.org/officeDocument/2006/relationships/image" Target="../media/image46.png"/><Relationship Id="rId12" Type="http://schemas.openxmlformats.org/officeDocument/2006/relationships/image" Target="../media/image24.png"/><Relationship Id="rId17" Type="http://schemas.openxmlformats.org/officeDocument/2006/relationships/image" Target="../media/image84.png"/><Relationship Id="rId2" Type="http://schemas.openxmlformats.org/officeDocument/2006/relationships/image" Target="../media/image41.png"/><Relationship Id="rId16" Type="http://schemas.openxmlformats.org/officeDocument/2006/relationships/image" Target="../media/image80.png"/><Relationship Id="rId20" Type="http://schemas.openxmlformats.org/officeDocument/2006/relationships/slide" Target="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openxmlformats.org/officeDocument/2006/relationships/hyperlink" Target="https://www.hanwhavision.com/en/products/installation-solution/mount/ceiling/sbp-300cmtw/" TargetMode="External"/><Relationship Id="rId5" Type="http://schemas.openxmlformats.org/officeDocument/2006/relationships/image" Target="../media/image44.png"/><Relationship Id="rId15" Type="http://schemas.openxmlformats.org/officeDocument/2006/relationships/hyperlink" Target="https://www.hanwhavision.com/en/products/installation-solution/adaptor-converter/hanging-adaptor/sbp-215hmw/" TargetMode="External"/><Relationship Id="rId23" Type="http://schemas.openxmlformats.org/officeDocument/2006/relationships/slide" Target="slide16.xml"/><Relationship Id="rId10" Type="http://schemas.openxmlformats.org/officeDocument/2006/relationships/image" Target="../media/image83.png"/><Relationship Id="rId19" Type="http://schemas.openxmlformats.org/officeDocument/2006/relationships/slide" Target="slide14.xml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slide" Target="slide12.xml"/><Relationship Id="rId22" Type="http://schemas.openxmlformats.org/officeDocument/2006/relationships/slide" Target="slide1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hyperlink" Target="https://www.hanwhavision.com/en?s=CMP" TargetMode="External"/><Relationship Id="rId18" Type="http://schemas.openxmlformats.org/officeDocument/2006/relationships/hyperlink" Target="https://www.hanwhavision.com/en/products/installation-solution/adaptor-converter/hanging-adaptor/sbp-215hmw/" TargetMode="External"/><Relationship Id="rId26" Type="http://schemas.openxmlformats.org/officeDocument/2006/relationships/slide" Target="slide12.xml"/><Relationship Id="rId3" Type="http://schemas.openxmlformats.org/officeDocument/2006/relationships/image" Target="../media/image51.png"/><Relationship Id="rId21" Type="http://schemas.openxmlformats.org/officeDocument/2006/relationships/image" Target="../media/image86.png"/><Relationship Id="rId7" Type="http://schemas.openxmlformats.org/officeDocument/2006/relationships/image" Target="../media/image44.png"/><Relationship Id="rId12" Type="http://schemas.openxmlformats.org/officeDocument/2006/relationships/image" Target="../media/image46.png"/><Relationship Id="rId17" Type="http://schemas.openxmlformats.org/officeDocument/2006/relationships/hyperlink" Target="https://www.hanwhavision.com/en/products/installation-solution/mount/ceiling/sbp-900cmp/" TargetMode="External"/><Relationship Id="rId25" Type="http://schemas.openxmlformats.org/officeDocument/2006/relationships/slide" Target="slide11.xml"/><Relationship Id="rId2" Type="http://schemas.openxmlformats.org/officeDocument/2006/relationships/hyperlink" Target="https://www.hanwhavision.com/en/products/installation-solution/mount/ceiling/sbp-180cmb/" TargetMode="External"/><Relationship Id="rId16" Type="http://schemas.openxmlformats.org/officeDocument/2006/relationships/image" Target="../media/image54.png"/><Relationship Id="rId20" Type="http://schemas.openxmlformats.org/officeDocument/2006/relationships/image" Target="../media/image85.png"/><Relationship Id="rId29" Type="http://schemas.openxmlformats.org/officeDocument/2006/relationships/slide" Target="slide1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50cmp/" TargetMode="External"/><Relationship Id="rId11" Type="http://schemas.openxmlformats.org/officeDocument/2006/relationships/hyperlink" Target="https://www.hanwhavision.com/en/products/installation-solution/mount/ceiling/sbp-300cmp/" TargetMode="External"/><Relationship Id="rId24" Type="http://schemas.openxmlformats.org/officeDocument/2006/relationships/image" Target="../media/image89.png"/><Relationship Id="rId32" Type="http://schemas.openxmlformats.org/officeDocument/2006/relationships/slide" Target="slide16.xml"/><Relationship Id="rId5" Type="http://schemas.openxmlformats.org/officeDocument/2006/relationships/image" Target="../media/image52.png"/><Relationship Id="rId15" Type="http://schemas.openxmlformats.org/officeDocument/2006/relationships/hyperlink" Target="https://www.hanwhavision.com/en/products/installation-solution/mount/ceiling/sbp-140cmb/" TargetMode="External"/><Relationship Id="rId23" Type="http://schemas.openxmlformats.org/officeDocument/2006/relationships/image" Target="../media/image88.png"/><Relationship Id="rId28" Type="http://schemas.openxmlformats.org/officeDocument/2006/relationships/slide" Target="slide14.xml"/><Relationship Id="rId10" Type="http://schemas.openxmlformats.org/officeDocument/2006/relationships/image" Target="../media/image43.png"/><Relationship Id="rId19" Type="http://schemas.openxmlformats.org/officeDocument/2006/relationships/image" Target="../media/image80.png"/><Relationship Id="rId31" Type="http://schemas.openxmlformats.org/officeDocument/2006/relationships/slide" Target="slide15.xml"/><Relationship Id="rId4" Type="http://schemas.openxmlformats.org/officeDocument/2006/relationships/hyperlink" Target="https://www.hanwhavision.com/en/products/installation-solution/mount/ceiling/sbp-c15p/" TargetMode="External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87.png"/><Relationship Id="rId27" Type="http://schemas.openxmlformats.org/officeDocument/2006/relationships/slide" Target="slide18.xml"/><Relationship Id="rId30" Type="http://schemas.openxmlformats.org/officeDocument/2006/relationships/slide" Target="slide1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enclosure/cabinet/sbp-300nbw/" TargetMode="External"/><Relationship Id="rId13" Type="http://schemas.openxmlformats.org/officeDocument/2006/relationships/image" Target="../media/image80.png"/><Relationship Id="rId18" Type="http://schemas.openxmlformats.org/officeDocument/2006/relationships/slide" Target="slide12.xml"/><Relationship Id="rId3" Type="http://schemas.openxmlformats.org/officeDocument/2006/relationships/image" Target="../media/image60.png"/><Relationship Id="rId21" Type="http://schemas.openxmlformats.org/officeDocument/2006/relationships/slide" Target="slide13.xml"/><Relationship Id="rId7" Type="http://schemas.openxmlformats.org/officeDocument/2006/relationships/image" Target="../media/image62.png"/><Relationship Id="rId12" Type="http://schemas.openxmlformats.org/officeDocument/2006/relationships/hyperlink" Target="https://www.hanwhavision.com/en/products/installation-solution/adaptor-converter/hanging-adaptor/sbp-215hmw/" TargetMode="External"/><Relationship Id="rId17" Type="http://schemas.openxmlformats.org/officeDocument/2006/relationships/slide" Target="slide11.xml"/><Relationship Id="rId2" Type="http://schemas.openxmlformats.org/officeDocument/2006/relationships/hyperlink" Target="https://www.hanwhavision.com/en/products/installation-solution/mount/wall/sbp-390wmw2/" TargetMode="External"/><Relationship Id="rId16" Type="http://schemas.openxmlformats.org/officeDocument/2006/relationships/image" Target="../media/image92.png"/><Relationship Id="rId20" Type="http://schemas.openxmlformats.org/officeDocument/2006/relationships/slide" Target="slide1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/" TargetMode="External"/><Relationship Id="rId11" Type="http://schemas.openxmlformats.org/officeDocument/2006/relationships/image" Target="../media/image64.png"/><Relationship Id="rId24" Type="http://schemas.openxmlformats.org/officeDocument/2006/relationships/slide" Target="slide16.xml"/><Relationship Id="rId5" Type="http://schemas.openxmlformats.org/officeDocument/2006/relationships/image" Target="../media/image61.png"/><Relationship Id="rId15" Type="http://schemas.openxmlformats.org/officeDocument/2006/relationships/image" Target="../media/image91.png"/><Relationship Id="rId23" Type="http://schemas.openxmlformats.org/officeDocument/2006/relationships/slide" Target="slide15.xml"/><Relationship Id="rId10" Type="http://schemas.openxmlformats.org/officeDocument/2006/relationships/hyperlink" Target="https://www.hanwhavision.com/en/products/installation-solution/mount/wall/sbp-300bw1/" TargetMode="External"/><Relationship Id="rId19" Type="http://schemas.openxmlformats.org/officeDocument/2006/relationships/slide" Target="slide18.xml"/><Relationship Id="rId4" Type="http://schemas.openxmlformats.org/officeDocument/2006/relationships/hyperlink" Target="https://www.hanwhavision.com/en/products/installation-solution/mount/wall/sbp-300wmw1/" TargetMode="External"/><Relationship Id="rId9" Type="http://schemas.openxmlformats.org/officeDocument/2006/relationships/image" Target="../media/image63.png"/><Relationship Id="rId14" Type="http://schemas.openxmlformats.org/officeDocument/2006/relationships/image" Target="../media/image90.png"/><Relationship Id="rId22" Type="http://schemas.openxmlformats.org/officeDocument/2006/relationships/slide" Target="slide1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enclosure/cabinet/sbp-300nbw/" TargetMode="External"/><Relationship Id="rId13" Type="http://schemas.openxmlformats.org/officeDocument/2006/relationships/image" Target="../media/image80.png"/><Relationship Id="rId18" Type="http://schemas.openxmlformats.org/officeDocument/2006/relationships/slide" Target="slide12.xml"/><Relationship Id="rId3" Type="http://schemas.openxmlformats.org/officeDocument/2006/relationships/image" Target="../media/image60.png"/><Relationship Id="rId21" Type="http://schemas.openxmlformats.org/officeDocument/2006/relationships/slide" Target="slide13.xml"/><Relationship Id="rId7" Type="http://schemas.openxmlformats.org/officeDocument/2006/relationships/image" Target="../media/image62.png"/><Relationship Id="rId12" Type="http://schemas.openxmlformats.org/officeDocument/2006/relationships/hyperlink" Target="https://www.hanwhavision.com/en/products/installation-solution/adaptor-converter/hanging-adaptor/sbp-215hmw/" TargetMode="External"/><Relationship Id="rId17" Type="http://schemas.openxmlformats.org/officeDocument/2006/relationships/slide" Target="slide11.xml"/><Relationship Id="rId2" Type="http://schemas.openxmlformats.org/officeDocument/2006/relationships/hyperlink" Target="https://www.hanwhavision.com/en/products/installation-solution/mount/wall/sbp-390wmw2/" TargetMode="External"/><Relationship Id="rId16" Type="http://schemas.openxmlformats.org/officeDocument/2006/relationships/image" Target="../media/image95.png"/><Relationship Id="rId20" Type="http://schemas.openxmlformats.org/officeDocument/2006/relationships/slide" Target="slide1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/" TargetMode="External"/><Relationship Id="rId11" Type="http://schemas.openxmlformats.org/officeDocument/2006/relationships/image" Target="../media/image30.png"/><Relationship Id="rId24" Type="http://schemas.openxmlformats.org/officeDocument/2006/relationships/slide" Target="slide16.xml"/><Relationship Id="rId5" Type="http://schemas.openxmlformats.org/officeDocument/2006/relationships/image" Target="../media/image61.png"/><Relationship Id="rId15" Type="http://schemas.openxmlformats.org/officeDocument/2006/relationships/image" Target="../media/image94.png"/><Relationship Id="rId23" Type="http://schemas.openxmlformats.org/officeDocument/2006/relationships/slide" Target="slide15.xml"/><Relationship Id="rId10" Type="http://schemas.openxmlformats.org/officeDocument/2006/relationships/hyperlink" Target="https://www.hanwhavision.com/en/products/installation-solution/mount/pole/sbp-300pmw2/" TargetMode="External"/><Relationship Id="rId19" Type="http://schemas.openxmlformats.org/officeDocument/2006/relationships/slide" Target="slide18.xml"/><Relationship Id="rId4" Type="http://schemas.openxmlformats.org/officeDocument/2006/relationships/hyperlink" Target="https://www.hanwhavision.com/en/products/installation-solution/mount/wall/sbp-300wmw1/" TargetMode="External"/><Relationship Id="rId9" Type="http://schemas.openxmlformats.org/officeDocument/2006/relationships/image" Target="../media/image63.png"/><Relationship Id="rId14" Type="http://schemas.openxmlformats.org/officeDocument/2006/relationships/image" Target="../media/image93.png"/><Relationship Id="rId22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hyperlink" Target="https://www.hanwhavision.com/en/products/installation-solution/adaptor-converter/hanging-adaptor/sbp-215hmw/" TargetMode="External"/><Relationship Id="rId18" Type="http://schemas.openxmlformats.org/officeDocument/2006/relationships/slide" Target="slide12.xml"/><Relationship Id="rId3" Type="http://schemas.openxmlformats.org/officeDocument/2006/relationships/hyperlink" Target="https://www.hanwhavision.com/en/products/installation-solution/mount/corner/sbp-300kmw1/" TargetMode="External"/><Relationship Id="rId21" Type="http://schemas.openxmlformats.org/officeDocument/2006/relationships/slide" Target="slide13.xml"/><Relationship Id="rId7" Type="http://schemas.openxmlformats.org/officeDocument/2006/relationships/hyperlink" Target="https://www.hanwhavision.com/en/products/installation-solution/mount/wall/sbp-300wmw1/" TargetMode="External"/><Relationship Id="rId12" Type="http://schemas.openxmlformats.org/officeDocument/2006/relationships/image" Target="../media/image63.png"/><Relationship Id="rId17" Type="http://schemas.openxmlformats.org/officeDocument/2006/relationships/slide" Target="slide11.xml"/><Relationship Id="rId2" Type="http://schemas.openxmlformats.org/officeDocument/2006/relationships/image" Target="../media/image96.png"/><Relationship Id="rId16" Type="http://schemas.openxmlformats.org/officeDocument/2006/relationships/image" Target="../media/image98.png"/><Relationship Id="rId20" Type="http://schemas.openxmlformats.org/officeDocument/2006/relationships/slide" Target="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png"/><Relationship Id="rId11" Type="http://schemas.openxmlformats.org/officeDocument/2006/relationships/hyperlink" Target="https://www.hanwhavision.com/en/products/installation-solution/enclosure/cabinet/sbp-300nbw/" TargetMode="External"/><Relationship Id="rId24" Type="http://schemas.openxmlformats.org/officeDocument/2006/relationships/slide" Target="slide16.xml"/><Relationship Id="rId5" Type="http://schemas.openxmlformats.org/officeDocument/2006/relationships/hyperlink" Target="https://www.hanwhavision.com/en/products/installation-solution/mount/wall/sbp-390wmw2/" TargetMode="External"/><Relationship Id="rId15" Type="http://schemas.openxmlformats.org/officeDocument/2006/relationships/image" Target="../media/image97.png"/><Relationship Id="rId23" Type="http://schemas.openxmlformats.org/officeDocument/2006/relationships/slide" Target="slide15.xml"/><Relationship Id="rId10" Type="http://schemas.openxmlformats.org/officeDocument/2006/relationships/image" Target="../media/image62.png"/><Relationship Id="rId19" Type="http://schemas.openxmlformats.org/officeDocument/2006/relationships/slide" Target="slide18.xml"/><Relationship Id="rId4" Type="http://schemas.openxmlformats.org/officeDocument/2006/relationships/image" Target="../media/image72.png"/><Relationship Id="rId9" Type="http://schemas.openxmlformats.org/officeDocument/2006/relationships/hyperlink" Target="https://www.hanwhavision.com/en/products/installation-solution/mount/wall/sbp-300wmw/" TargetMode="External"/><Relationship Id="rId14" Type="http://schemas.openxmlformats.org/officeDocument/2006/relationships/image" Target="../media/image80.png"/><Relationship Id="rId22" Type="http://schemas.openxmlformats.org/officeDocument/2006/relationships/slide" Target="slid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hanging-adaptor/sbp-215hmw/" TargetMode="External"/><Relationship Id="rId13" Type="http://schemas.openxmlformats.org/officeDocument/2006/relationships/slide" Target="slide14.xml"/><Relationship Id="rId3" Type="http://schemas.openxmlformats.org/officeDocument/2006/relationships/image" Target="../media/image100.png"/><Relationship Id="rId7" Type="http://schemas.openxmlformats.org/officeDocument/2006/relationships/image" Target="../media/image78.png"/><Relationship Id="rId12" Type="http://schemas.openxmlformats.org/officeDocument/2006/relationships/slide" Target="slide18.xml"/><Relationship Id="rId17" Type="http://schemas.openxmlformats.org/officeDocument/2006/relationships/slide" Target="slide16.xml"/><Relationship Id="rId2" Type="http://schemas.openxmlformats.org/officeDocument/2006/relationships/image" Target="../media/image99.png"/><Relationship Id="rId16" Type="http://schemas.openxmlformats.org/officeDocument/2006/relationships/slide" Target="slide1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parapet/sbp-156lmw1/" TargetMode="External"/><Relationship Id="rId11" Type="http://schemas.openxmlformats.org/officeDocument/2006/relationships/slide" Target="slide12.xml"/><Relationship Id="rId5" Type="http://schemas.openxmlformats.org/officeDocument/2006/relationships/image" Target="../media/image77.png"/><Relationship Id="rId15" Type="http://schemas.openxmlformats.org/officeDocument/2006/relationships/slide" Target="slide17.xml"/><Relationship Id="rId10" Type="http://schemas.openxmlformats.org/officeDocument/2006/relationships/slide" Target="slide11.xml"/><Relationship Id="rId4" Type="http://schemas.openxmlformats.org/officeDocument/2006/relationships/hyperlink" Target="https://www.hanwhavision.com/en/products/installation-solution/mount/parapet/sbp-300lmw/" TargetMode="External"/><Relationship Id="rId9" Type="http://schemas.openxmlformats.org/officeDocument/2006/relationships/image" Target="../media/image80.png"/><Relationship Id="rId14" Type="http://schemas.openxmlformats.org/officeDocument/2006/relationships/slide" Target="slide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slide" Target="slide19.xml"/><Relationship Id="rId7" Type="http://schemas.openxmlformats.org/officeDocument/2006/relationships/slide" Target="slide26.xml"/><Relationship Id="rId12" Type="http://schemas.openxmlformats.org/officeDocument/2006/relationships/slide" Target="slide23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2.png"/><Relationship Id="rId11" Type="http://schemas.openxmlformats.org/officeDocument/2006/relationships/slide" Target="slide24.xml"/><Relationship Id="rId5" Type="http://schemas.openxmlformats.org/officeDocument/2006/relationships/image" Target="../media/image101.png"/><Relationship Id="rId10" Type="http://schemas.openxmlformats.org/officeDocument/2006/relationships/slide" Target="slide25.xml"/><Relationship Id="rId4" Type="http://schemas.openxmlformats.org/officeDocument/2006/relationships/slide" Target="slide20.xml"/><Relationship Id="rId9" Type="http://schemas.openxmlformats.org/officeDocument/2006/relationships/slide" Target="slide21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3.png"/><Relationship Id="rId18" Type="http://schemas.openxmlformats.org/officeDocument/2006/relationships/hyperlink" Target="https://www.hanwhavision.com/en/products/installation-solution/mount/wall/sbp-300wmw1/" TargetMode="External"/><Relationship Id="rId26" Type="http://schemas.openxmlformats.org/officeDocument/2006/relationships/hyperlink" Target="https://www.hanwhavision.com/en/products/installation-solution/mount/ceiling/sbp-300cmi/" TargetMode="External"/><Relationship Id="rId39" Type="http://schemas.openxmlformats.org/officeDocument/2006/relationships/image" Target="../media/image39.png"/><Relationship Id="rId21" Type="http://schemas.openxmlformats.org/officeDocument/2006/relationships/image" Target="../media/image29.png"/><Relationship Id="rId34" Type="http://schemas.openxmlformats.org/officeDocument/2006/relationships/image" Target="../media/image36.png"/><Relationship Id="rId42" Type="http://schemas.openxmlformats.org/officeDocument/2006/relationships/hyperlink" Target="https://www.hanwhavision.com/en/products/installation-solution/etc/weather-cap/sbv-253wcw/" TargetMode="External"/><Relationship Id="rId47" Type="http://schemas.openxmlformats.org/officeDocument/2006/relationships/image" Target="../media/image105.png"/><Relationship Id="rId50" Type="http://schemas.openxmlformats.org/officeDocument/2006/relationships/slide" Target="slide21.xml"/><Relationship Id="rId7" Type="http://schemas.openxmlformats.org/officeDocument/2006/relationships/image" Target="../media/image22.png"/><Relationship Id="rId2" Type="http://schemas.openxmlformats.org/officeDocument/2006/relationships/hyperlink" Target="https://www.hanwhavision.com/en/products/installation-solution/mount/ceiling/sbp-140cmb/" TargetMode="External"/><Relationship Id="rId16" Type="http://schemas.openxmlformats.org/officeDocument/2006/relationships/hyperlink" Target="https://www.hanwhavision.com/en/products/installation-solution/mount/wall/sbp-300wmw/" TargetMode="External"/><Relationship Id="rId29" Type="http://schemas.openxmlformats.org/officeDocument/2006/relationships/image" Target="../media/image33.png"/><Relationship Id="rId11" Type="http://schemas.openxmlformats.org/officeDocument/2006/relationships/image" Target="../media/image24.png"/><Relationship Id="rId24" Type="http://schemas.openxmlformats.org/officeDocument/2006/relationships/hyperlink" Target="https://www.hanwhavision.com/en/products/installation-solution/mount/corner/sbp-300kmw1/" TargetMode="External"/><Relationship Id="rId32" Type="http://schemas.openxmlformats.org/officeDocument/2006/relationships/hyperlink" Target="https://www.hanwhavision.com/en/products/installation-solution/mount/ceiling/sbp-300cmw1/" TargetMode="External"/><Relationship Id="rId37" Type="http://schemas.openxmlformats.org/officeDocument/2006/relationships/image" Target="../media/image38.png"/><Relationship Id="rId40" Type="http://schemas.openxmlformats.org/officeDocument/2006/relationships/hyperlink" Target="https://www.hanwhavision.com/en/products/installation-solution/enclosure/cabinet/sbp-300nbw/" TargetMode="External"/><Relationship Id="rId45" Type="http://schemas.openxmlformats.org/officeDocument/2006/relationships/slide" Target="slide20.xml"/><Relationship Id="rId53" Type="http://schemas.openxmlformats.org/officeDocument/2006/relationships/slide" Target="slide23.xml"/><Relationship Id="rId5" Type="http://schemas.openxmlformats.org/officeDocument/2006/relationships/image" Target="../media/image21.png"/><Relationship Id="rId10" Type="http://schemas.openxmlformats.org/officeDocument/2006/relationships/hyperlink" Target="https://www.hanwhavision.com/en/products/installation-solution/mount/ceiling/sbp-300cmtw/" TargetMode="External"/><Relationship Id="rId19" Type="http://schemas.openxmlformats.org/officeDocument/2006/relationships/image" Target="../media/image28.png"/><Relationship Id="rId31" Type="http://schemas.openxmlformats.org/officeDocument/2006/relationships/image" Target="../media/image34.png"/><Relationship Id="rId44" Type="http://schemas.openxmlformats.org/officeDocument/2006/relationships/slide" Target="slide19.xml"/><Relationship Id="rId52" Type="http://schemas.openxmlformats.org/officeDocument/2006/relationships/slide" Target="slide24.xml"/><Relationship Id="rId4" Type="http://schemas.openxmlformats.org/officeDocument/2006/relationships/hyperlink" Target="https://www.hanwhavision.com/en/products/installation-solution/mount/ceiling/sbp-180cmb/" TargetMode="External"/><Relationship Id="rId9" Type="http://schemas.openxmlformats.org/officeDocument/2006/relationships/image" Target="../media/image23.png"/><Relationship Id="rId14" Type="http://schemas.openxmlformats.org/officeDocument/2006/relationships/hyperlink" Target="https://www.hanwhavision.com/en/products/installation-solution/mount/wall/sbp-300bw1/" TargetMode="External"/><Relationship Id="rId22" Type="http://schemas.openxmlformats.org/officeDocument/2006/relationships/hyperlink" Target="https://www.hanwhavision.com/en/products/installation-solution/mount/pole/sbp-300pmw2/" TargetMode="External"/><Relationship Id="rId27" Type="http://schemas.openxmlformats.org/officeDocument/2006/relationships/image" Target="../media/image32.png"/><Relationship Id="rId30" Type="http://schemas.openxmlformats.org/officeDocument/2006/relationships/hyperlink" Target="https://www.hanwhavision.com/en/products/installation-solution/mount/ceiling/sbp-900cmw/" TargetMode="External"/><Relationship Id="rId35" Type="http://schemas.openxmlformats.org/officeDocument/2006/relationships/image" Target="../media/image37.png"/><Relationship Id="rId43" Type="http://schemas.openxmlformats.org/officeDocument/2006/relationships/image" Target="../media/image104.png"/><Relationship Id="rId48" Type="http://schemas.openxmlformats.org/officeDocument/2006/relationships/slide" Target="slide26.xml"/><Relationship Id="rId8" Type="http://schemas.openxmlformats.org/officeDocument/2006/relationships/hyperlink" Target="https://www.hanwhavision.com/en/products/installation-solution/mount/ceiling/sbp-c15p/" TargetMode="External"/><Relationship Id="rId51" Type="http://schemas.openxmlformats.org/officeDocument/2006/relationships/slide" Target="slide25.xml"/><Relationship Id="rId3" Type="http://schemas.openxmlformats.org/officeDocument/2006/relationships/image" Target="../media/image20.png"/><Relationship Id="rId12" Type="http://schemas.openxmlformats.org/officeDocument/2006/relationships/hyperlink" Target="https://www.hanwhavision.com/en/products/installation-solution/adaptor-converter/hanging-adaptor/sbp-250hmw/" TargetMode="External"/><Relationship Id="rId17" Type="http://schemas.openxmlformats.org/officeDocument/2006/relationships/image" Target="../media/image27.png"/><Relationship Id="rId25" Type="http://schemas.openxmlformats.org/officeDocument/2006/relationships/image" Target="../media/image31.png"/><Relationship Id="rId33" Type="http://schemas.openxmlformats.org/officeDocument/2006/relationships/image" Target="../media/image35.png"/><Relationship Id="rId38" Type="http://schemas.openxmlformats.org/officeDocument/2006/relationships/hyperlink" Target="https://www.hanwhavision.com/en/products/installation-solution/mount/parapet/sbp-156lmw1/" TargetMode="External"/><Relationship Id="rId46" Type="http://schemas.openxmlformats.org/officeDocument/2006/relationships/hyperlink" Target="https://www.hanwhavision.com/en/products/installation-solution/etc/dome-cover/spb-mdc41w/" TargetMode="External"/><Relationship Id="rId20" Type="http://schemas.openxmlformats.org/officeDocument/2006/relationships/hyperlink" Target="https://www.hanwhavision.com/en/products/installation-solution/mount/wall/sbp-390wmw2/" TargetMode="External"/><Relationship Id="rId41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?s=CMP" TargetMode="External"/><Relationship Id="rId15" Type="http://schemas.openxmlformats.org/officeDocument/2006/relationships/image" Target="../media/image26.png"/><Relationship Id="rId23" Type="http://schemas.openxmlformats.org/officeDocument/2006/relationships/image" Target="../media/image30.png"/><Relationship Id="rId28" Type="http://schemas.openxmlformats.org/officeDocument/2006/relationships/hyperlink" Target="https://www.hanwhavision.com/en/products/installation-solution/mount/ceiling/sbp-150cmi/" TargetMode="External"/><Relationship Id="rId36" Type="http://schemas.openxmlformats.org/officeDocument/2006/relationships/hyperlink" Target="https://www.hanwhavision.com/en/products/installation-solution/mount/parapet/sbp-300lmw/" TargetMode="External"/><Relationship Id="rId49" Type="http://schemas.openxmlformats.org/officeDocument/2006/relationships/slide" Target="slide2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slide" Target="slide19.xml"/><Relationship Id="rId18" Type="http://schemas.openxmlformats.org/officeDocument/2006/relationships/slide" Target="slide26.xml"/><Relationship Id="rId3" Type="http://schemas.openxmlformats.org/officeDocument/2006/relationships/image" Target="../media/image42.png"/><Relationship Id="rId21" Type="http://schemas.openxmlformats.org/officeDocument/2006/relationships/slide" Target="slide25.xml"/><Relationship Id="rId7" Type="http://schemas.openxmlformats.org/officeDocument/2006/relationships/image" Target="../media/image46.png"/><Relationship Id="rId12" Type="http://schemas.openxmlformats.org/officeDocument/2006/relationships/image" Target="../media/image24.png"/><Relationship Id="rId17" Type="http://schemas.openxmlformats.org/officeDocument/2006/relationships/image" Target="../media/image107.png"/><Relationship Id="rId2" Type="http://schemas.openxmlformats.org/officeDocument/2006/relationships/image" Target="../media/image41.png"/><Relationship Id="rId16" Type="http://schemas.openxmlformats.org/officeDocument/2006/relationships/image" Target="../media/image103.png"/><Relationship Id="rId20" Type="http://schemas.openxmlformats.org/officeDocument/2006/relationships/slide" Target="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openxmlformats.org/officeDocument/2006/relationships/hyperlink" Target="https://www.hanwhavision.com/en/products/installation-solution/mount/ceiling/sbp-300cmtw/" TargetMode="External"/><Relationship Id="rId5" Type="http://schemas.openxmlformats.org/officeDocument/2006/relationships/image" Target="../media/image44.png"/><Relationship Id="rId15" Type="http://schemas.openxmlformats.org/officeDocument/2006/relationships/hyperlink" Target="https://www.hanwhavision.com/en/products/installation-solution/adaptor-converter/hanging-adaptor/sbp-250hmw/" TargetMode="External"/><Relationship Id="rId23" Type="http://schemas.openxmlformats.org/officeDocument/2006/relationships/slide" Target="slide23.xml"/><Relationship Id="rId10" Type="http://schemas.openxmlformats.org/officeDocument/2006/relationships/image" Target="../media/image106.png"/><Relationship Id="rId19" Type="http://schemas.openxmlformats.org/officeDocument/2006/relationships/slide" Target="slide22.xml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slide" Target="slide20.xml"/><Relationship Id="rId22" Type="http://schemas.openxmlformats.org/officeDocument/2006/relationships/slide" Target="slide2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hyperlink" Target="https://www.hanwhavision.com/en?s=CMP" TargetMode="External"/><Relationship Id="rId18" Type="http://schemas.openxmlformats.org/officeDocument/2006/relationships/hyperlink" Target="https://www.hanwhavision.com/en/products/installation-solution/adaptor-converter/hanging-adaptor/sbp-250hmw/" TargetMode="External"/><Relationship Id="rId26" Type="http://schemas.openxmlformats.org/officeDocument/2006/relationships/slide" Target="slide20.xml"/><Relationship Id="rId3" Type="http://schemas.openxmlformats.org/officeDocument/2006/relationships/image" Target="../media/image51.png"/><Relationship Id="rId21" Type="http://schemas.openxmlformats.org/officeDocument/2006/relationships/image" Target="../media/image109.png"/><Relationship Id="rId7" Type="http://schemas.openxmlformats.org/officeDocument/2006/relationships/image" Target="../media/image44.png"/><Relationship Id="rId12" Type="http://schemas.openxmlformats.org/officeDocument/2006/relationships/image" Target="../media/image46.png"/><Relationship Id="rId17" Type="http://schemas.openxmlformats.org/officeDocument/2006/relationships/hyperlink" Target="https://www.hanwhavision.com/en/products/installation-solution/mount/ceiling/sbp-900cmp/" TargetMode="External"/><Relationship Id="rId25" Type="http://schemas.openxmlformats.org/officeDocument/2006/relationships/slide" Target="slide19.xml"/><Relationship Id="rId2" Type="http://schemas.openxmlformats.org/officeDocument/2006/relationships/hyperlink" Target="https://www.hanwhavision.com/en/products/installation-solution/mount/ceiling/sbp-180cmb/" TargetMode="External"/><Relationship Id="rId16" Type="http://schemas.openxmlformats.org/officeDocument/2006/relationships/image" Target="../media/image54.png"/><Relationship Id="rId20" Type="http://schemas.openxmlformats.org/officeDocument/2006/relationships/image" Target="../media/image108.png"/><Relationship Id="rId29" Type="http://schemas.openxmlformats.org/officeDocument/2006/relationships/slide" Target="slide2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50cmp/" TargetMode="External"/><Relationship Id="rId11" Type="http://schemas.openxmlformats.org/officeDocument/2006/relationships/hyperlink" Target="https://www.hanwhavision.com/en/products/installation-solution/mount/ceiling/sbp-300cmp/" TargetMode="External"/><Relationship Id="rId24" Type="http://schemas.openxmlformats.org/officeDocument/2006/relationships/image" Target="../media/image112.png"/><Relationship Id="rId32" Type="http://schemas.openxmlformats.org/officeDocument/2006/relationships/slide" Target="slide23.xml"/><Relationship Id="rId5" Type="http://schemas.openxmlformats.org/officeDocument/2006/relationships/image" Target="../media/image52.png"/><Relationship Id="rId15" Type="http://schemas.openxmlformats.org/officeDocument/2006/relationships/hyperlink" Target="https://www.hanwhavision.com/en/products/installation-solution/mount/ceiling/sbp-140cmb/" TargetMode="External"/><Relationship Id="rId23" Type="http://schemas.openxmlformats.org/officeDocument/2006/relationships/image" Target="../media/image111.png"/><Relationship Id="rId28" Type="http://schemas.openxmlformats.org/officeDocument/2006/relationships/slide" Target="slide22.xml"/><Relationship Id="rId10" Type="http://schemas.openxmlformats.org/officeDocument/2006/relationships/image" Target="../media/image43.png"/><Relationship Id="rId19" Type="http://schemas.openxmlformats.org/officeDocument/2006/relationships/image" Target="../media/image103.png"/><Relationship Id="rId31" Type="http://schemas.openxmlformats.org/officeDocument/2006/relationships/slide" Target="slide24.xml"/><Relationship Id="rId4" Type="http://schemas.openxmlformats.org/officeDocument/2006/relationships/hyperlink" Target="https://www.hanwhavision.com/en/products/installation-solution/mount/ceiling/sbp-c15p/" TargetMode="External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110.png"/><Relationship Id="rId27" Type="http://schemas.openxmlformats.org/officeDocument/2006/relationships/slide" Target="slide26.xml"/><Relationship Id="rId30" Type="http://schemas.openxmlformats.org/officeDocument/2006/relationships/slide" Target="slide2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enclosure/cabinet/sbp-300nbw/" TargetMode="External"/><Relationship Id="rId13" Type="http://schemas.openxmlformats.org/officeDocument/2006/relationships/image" Target="../media/image103.png"/><Relationship Id="rId18" Type="http://schemas.openxmlformats.org/officeDocument/2006/relationships/slide" Target="slide20.xml"/><Relationship Id="rId3" Type="http://schemas.openxmlformats.org/officeDocument/2006/relationships/image" Target="../media/image60.png"/><Relationship Id="rId21" Type="http://schemas.openxmlformats.org/officeDocument/2006/relationships/slide" Target="slide21.xml"/><Relationship Id="rId7" Type="http://schemas.openxmlformats.org/officeDocument/2006/relationships/image" Target="../media/image62.png"/><Relationship Id="rId12" Type="http://schemas.openxmlformats.org/officeDocument/2006/relationships/hyperlink" Target="https://www.hanwhavision.com/en/products/installation-solution/adaptor-converter/hanging-adaptor/sbp-250hmw/" TargetMode="External"/><Relationship Id="rId17" Type="http://schemas.openxmlformats.org/officeDocument/2006/relationships/slide" Target="slide19.xml"/><Relationship Id="rId2" Type="http://schemas.openxmlformats.org/officeDocument/2006/relationships/hyperlink" Target="https://www.hanwhavision.com/en/products/installation-solution/mount/wall/sbp-390wmw2/" TargetMode="External"/><Relationship Id="rId16" Type="http://schemas.openxmlformats.org/officeDocument/2006/relationships/image" Target="../media/image115.png"/><Relationship Id="rId20" Type="http://schemas.openxmlformats.org/officeDocument/2006/relationships/slide" Target="slide2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/" TargetMode="External"/><Relationship Id="rId11" Type="http://schemas.openxmlformats.org/officeDocument/2006/relationships/image" Target="../media/image64.png"/><Relationship Id="rId24" Type="http://schemas.openxmlformats.org/officeDocument/2006/relationships/slide" Target="slide23.xml"/><Relationship Id="rId5" Type="http://schemas.openxmlformats.org/officeDocument/2006/relationships/image" Target="../media/image61.png"/><Relationship Id="rId15" Type="http://schemas.openxmlformats.org/officeDocument/2006/relationships/image" Target="../media/image114.png"/><Relationship Id="rId23" Type="http://schemas.openxmlformats.org/officeDocument/2006/relationships/slide" Target="slide24.xml"/><Relationship Id="rId10" Type="http://schemas.openxmlformats.org/officeDocument/2006/relationships/hyperlink" Target="https://www.hanwhavision.com/en/products/installation-solution/mount/wall/sbp-300bw1/" TargetMode="External"/><Relationship Id="rId19" Type="http://schemas.openxmlformats.org/officeDocument/2006/relationships/slide" Target="slide26.xml"/><Relationship Id="rId4" Type="http://schemas.openxmlformats.org/officeDocument/2006/relationships/hyperlink" Target="https://www.hanwhavision.com/en/products/installation-solution/mount/wall/sbp-300wmw1/" TargetMode="External"/><Relationship Id="rId9" Type="http://schemas.openxmlformats.org/officeDocument/2006/relationships/image" Target="../media/image63.png"/><Relationship Id="rId14" Type="http://schemas.openxmlformats.org/officeDocument/2006/relationships/image" Target="../media/image113.png"/><Relationship Id="rId22" Type="http://schemas.openxmlformats.org/officeDocument/2006/relationships/slide" Target="slide2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enclosure/cabinet/sbp-300nbw/" TargetMode="External"/><Relationship Id="rId13" Type="http://schemas.openxmlformats.org/officeDocument/2006/relationships/image" Target="../media/image103.png"/><Relationship Id="rId18" Type="http://schemas.openxmlformats.org/officeDocument/2006/relationships/slide" Target="slide20.xml"/><Relationship Id="rId3" Type="http://schemas.openxmlformats.org/officeDocument/2006/relationships/image" Target="../media/image60.png"/><Relationship Id="rId21" Type="http://schemas.openxmlformats.org/officeDocument/2006/relationships/slide" Target="slide21.xml"/><Relationship Id="rId7" Type="http://schemas.openxmlformats.org/officeDocument/2006/relationships/image" Target="../media/image62.png"/><Relationship Id="rId12" Type="http://schemas.openxmlformats.org/officeDocument/2006/relationships/hyperlink" Target="https://www.hanwhavision.com/en/products/installation-solution/adaptor-converter/hanging-adaptor/sbp-250hmw/" TargetMode="External"/><Relationship Id="rId17" Type="http://schemas.openxmlformats.org/officeDocument/2006/relationships/slide" Target="slide19.xml"/><Relationship Id="rId2" Type="http://schemas.openxmlformats.org/officeDocument/2006/relationships/hyperlink" Target="https://www.hanwhavision.com/en/products/installation-solution/mount/wall/sbp-390wmw2/" TargetMode="External"/><Relationship Id="rId16" Type="http://schemas.openxmlformats.org/officeDocument/2006/relationships/image" Target="../media/image118.png"/><Relationship Id="rId20" Type="http://schemas.openxmlformats.org/officeDocument/2006/relationships/slide" Target="slide2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/" TargetMode="External"/><Relationship Id="rId11" Type="http://schemas.openxmlformats.org/officeDocument/2006/relationships/image" Target="../media/image30.png"/><Relationship Id="rId24" Type="http://schemas.openxmlformats.org/officeDocument/2006/relationships/slide" Target="slide23.xml"/><Relationship Id="rId5" Type="http://schemas.openxmlformats.org/officeDocument/2006/relationships/image" Target="../media/image61.png"/><Relationship Id="rId15" Type="http://schemas.openxmlformats.org/officeDocument/2006/relationships/image" Target="../media/image117.png"/><Relationship Id="rId23" Type="http://schemas.openxmlformats.org/officeDocument/2006/relationships/slide" Target="slide24.xml"/><Relationship Id="rId10" Type="http://schemas.openxmlformats.org/officeDocument/2006/relationships/hyperlink" Target="https://www.hanwhavision.com/en/products/installation-solution/mount/pole/sbp-300pmw2/" TargetMode="External"/><Relationship Id="rId19" Type="http://schemas.openxmlformats.org/officeDocument/2006/relationships/slide" Target="slide26.xml"/><Relationship Id="rId4" Type="http://schemas.openxmlformats.org/officeDocument/2006/relationships/hyperlink" Target="https://www.hanwhavision.com/en/products/installation-solution/mount/wall/sbp-300wmw1/" TargetMode="External"/><Relationship Id="rId9" Type="http://schemas.openxmlformats.org/officeDocument/2006/relationships/image" Target="../media/image63.png"/><Relationship Id="rId14" Type="http://schemas.openxmlformats.org/officeDocument/2006/relationships/image" Target="../media/image116.png"/><Relationship Id="rId22" Type="http://schemas.openxmlformats.org/officeDocument/2006/relationships/slide" Target="slide2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hyperlink" Target="https://www.hanwhavision.com/en/products/installation-solution/adaptor-converter/hanging-adaptor/sbp-250hmw/" TargetMode="External"/><Relationship Id="rId18" Type="http://schemas.openxmlformats.org/officeDocument/2006/relationships/slide" Target="slide20.xml"/><Relationship Id="rId3" Type="http://schemas.openxmlformats.org/officeDocument/2006/relationships/hyperlink" Target="https://www.hanwhavision.com/en/products/installation-solution/mount/corner/sbp-300kmw1/" TargetMode="External"/><Relationship Id="rId21" Type="http://schemas.openxmlformats.org/officeDocument/2006/relationships/slide" Target="slide21.xml"/><Relationship Id="rId7" Type="http://schemas.openxmlformats.org/officeDocument/2006/relationships/hyperlink" Target="https://www.hanwhavision.com/en/products/installation-solution/mount/wall/sbp-300wmw1/" TargetMode="External"/><Relationship Id="rId12" Type="http://schemas.openxmlformats.org/officeDocument/2006/relationships/image" Target="../media/image63.png"/><Relationship Id="rId17" Type="http://schemas.openxmlformats.org/officeDocument/2006/relationships/slide" Target="slide19.xml"/><Relationship Id="rId2" Type="http://schemas.openxmlformats.org/officeDocument/2006/relationships/image" Target="../media/image119.png"/><Relationship Id="rId16" Type="http://schemas.openxmlformats.org/officeDocument/2006/relationships/image" Target="../media/image121.png"/><Relationship Id="rId20" Type="http://schemas.openxmlformats.org/officeDocument/2006/relationships/slide" Target="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png"/><Relationship Id="rId11" Type="http://schemas.openxmlformats.org/officeDocument/2006/relationships/hyperlink" Target="https://www.hanwhavision.com/en/products/installation-solution/enclosure/cabinet/sbp-300nbw/" TargetMode="External"/><Relationship Id="rId24" Type="http://schemas.openxmlformats.org/officeDocument/2006/relationships/slide" Target="slide23.xml"/><Relationship Id="rId5" Type="http://schemas.openxmlformats.org/officeDocument/2006/relationships/hyperlink" Target="https://www.hanwhavision.com/en/products/installation-solution/mount/wall/sbp-390wmw2/" TargetMode="External"/><Relationship Id="rId15" Type="http://schemas.openxmlformats.org/officeDocument/2006/relationships/image" Target="../media/image120.png"/><Relationship Id="rId23" Type="http://schemas.openxmlformats.org/officeDocument/2006/relationships/slide" Target="slide24.xml"/><Relationship Id="rId10" Type="http://schemas.openxmlformats.org/officeDocument/2006/relationships/image" Target="../media/image62.png"/><Relationship Id="rId19" Type="http://schemas.openxmlformats.org/officeDocument/2006/relationships/slide" Target="slide26.xml"/><Relationship Id="rId4" Type="http://schemas.openxmlformats.org/officeDocument/2006/relationships/image" Target="../media/image72.png"/><Relationship Id="rId9" Type="http://schemas.openxmlformats.org/officeDocument/2006/relationships/hyperlink" Target="https://www.hanwhavision.com/en/products/installation-solution/mount/wall/sbp-300wmw/" TargetMode="External"/><Relationship Id="rId14" Type="http://schemas.openxmlformats.org/officeDocument/2006/relationships/image" Target="../media/image103.png"/><Relationship Id="rId22" Type="http://schemas.openxmlformats.org/officeDocument/2006/relationships/slide" Target="slide2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hanging-adaptor/sbp-250hmw/" TargetMode="External"/><Relationship Id="rId13" Type="http://schemas.openxmlformats.org/officeDocument/2006/relationships/slide" Target="slide22.xml"/><Relationship Id="rId3" Type="http://schemas.openxmlformats.org/officeDocument/2006/relationships/image" Target="../media/image123.png"/><Relationship Id="rId7" Type="http://schemas.openxmlformats.org/officeDocument/2006/relationships/image" Target="../media/image78.png"/><Relationship Id="rId12" Type="http://schemas.openxmlformats.org/officeDocument/2006/relationships/slide" Target="slide26.xml"/><Relationship Id="rId17" Type="http://schemas.openxmlformats.org/officeDocument/2006/relationships/slide" Target="slide23.xml"/><Relationship Id="rId2" Type="http://schemas.openxmlformats.org/officeDocument/2006/relationships/image" Target="../media/image122.png"/><Relationship Id="rId16" Type="http://schemas.openxmlformats.org/officeDocument/2006/relationships/slide" Target="slide2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parapet/sbp-156lmw1/" TargetMode="External"/><Relationship Id="rId11" Type="http://schemas.openxmlformats.org/officeDocument/2006/relationships/slide" Target="slide20.xml"/><Relationship Id="rId5" Type="http://schemas.openxmlformats.org/officeDocument/2006/relationships/image" Target="../media/image77.png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4" Type="http://schemas.openxmlformats.org/officeDocument/2006/relationships/hyperlink" Target="https://www.hanwhavision.com/en/products/installation-solution/mount/parapet/sbp-300lmw/" TargetMode="External"/><Relationship Id="rId9" Type="http://schemas.openxmlformats.org/officeDocument/2006/relationships/image" Target="../media/image103.png"/><Relationship Id="rId14" Type="http://schemas.openxmlformats.org/officeDocument/2006/relationships/slide" Target="slide2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3" Type="http://schemas.openxmlformats.org/officeDocument/2006/relationships/slide" Target="slide27.xml"/><Relationship Id="rId7" Type="http://schemas.openxmlformats.org/officeDocument/2006/relationships/slide" Target="slide30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slide" Target="slide34.xml"/><Relationship Id="rId11" Type="http://schemas.openxmlformats.org/officeDocument/2006/relationships/slide" Target="slide31.xml"/><Relationship Id="rId5" Type="http://schemas.openxmlformats.org/officeDocument/2006/relationships/image" Target="../media/image124.png"/><Relationship Id="rId10" Type="http://schemas.openxmlformats.org/officeDocument/2006/relationships/slide" Target="slide32.xml"/><Relationship Id="rId4" Type="http://schemas.openxmlformats.org/officeDocument/2006/relationships/slide" Target="slide28.xml"/><Relationship Id="rId9" Type="http://schemas.openxmlformats.org/officeDocument/2006/relationships/slide" Target="slide33.xml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png"/><Relationship Id="rId18" Type="http://schemas.openxmlformats.org/officeDocument/2006/relationships/hyperlink" Target="https://www.hanwhavision.com/en/products/installation-solution/mount/wall/sbp-300wmw1/" TargetMode="External"/><Relationship Id="rId26" Type="http://schemas.openxmlformats.org/officeDocument/2006/relationships/hyperlink" Target="https://www.hanwhavision.com/en/products/installation-solution/mount/ceiling/sbp-300cmi/" TargetMode="External"/><Relationship Id="rId39" Type="http://schemas.openxmlformats.org/officeDocument/2006/relationships/image" Target="../media/image40.png"/><Relationship Id="rId21" Type="http://schemas.openxmlformats.org/officeDocument/2006/relationships/image" Target="../media/image29.png"/><Relationship Id="rId34" Type="http://schemas.openxmlformats.org/officeDocument/2006/relationships/image" Target="../media/image36.png"/><Relationship Id="rId42" Type="http://schemas.openxmlformats.org/officeDocument/2006/relationships/hyperlink" Target="https://www.hanwhavision.com/en/products/peripherals/iobox/A/spm-4210/" TargetMode="External"/><Relationship Id="rId47" Type="http://schemas.openxmlformats.org/officeDocument/2006/relationships/slide" Target="slide34.xml"/><Relationship Id="rId50" Type="http://schemas.openxmlformats.org/officeDocument/2006/relationships/slide" Target="slide33.xml"/><Relationship Id="rId7" Type="http://schemas.openxmlformats.org/officeDocument/2006/relationships/image" Target="../media/image22.png"/><Relationship Id="rId2" Type="http://schemas.openxmlformats.org/officeDocument/2006/relationships/hyperlink" Target="https://www.hanwhavision.com/en/products/installation-solution/mount/ceiling/sbp-140cmb/" TargetMode="External"/><Relationship Id="rId16" Type="http://schemas.openxmlformats.org/officeDocument/2006/relationships/hyperlink" Target="https://www.hanwhavision.com/en/products/installation-solution/mount/wall/sbp-300wmw/" TargetMode="External"/><Relationship Id="rId29" Type="http://schemas.openxmlformats.org/officeDocument/2006/relationships/image" Target="../media/image33.png"/><Relationship Id="rId11" Type="http://schemas.openxmlformats.org/officeDocument/2006/relationships/image" Target="../media/image24.png"/><Relationship Id="rId24" Type="http://schemas.openxmlformats.org/officeDocument/2006/relationships/hyperlink" Target="https://www.hanwhavision.com/en/products/installation-solution/mount/corner/sbp-300kmw1/" TargetMode="External"/><Relationship Id="rId32" Type="http://schemas.openxmlformats.org/officeDocument/2006/relationships/hyperlink" Target="https://www.hanwhavision.com/en/products/installation-solution/mount/ceiling/sbp-300cmw1/" TargetMode="External"/><Relationship Id="rId37" Type="http://schemas.openxmlformats.org/officeDocument/2006/relationships/image" Target="../media/image39.png"/><Relationship Id="rId40" Type="http://schemas.openxmlformats.org/officeDocument/2006/relationships/slide" Target="slide27.xml"/><Relationship Id="rId45" Type="http://schemas.openxmlformats.org/officeDocument/2006/relationships/image" Target="../media/image103.png"/><Relationship Id="rId5" Type="http://schemas.openxmlformats.org/officeDocument/2006/relationships/image" Target="../media/image21.png"/><Relationship Id="rId15" Type="http://schemas.openxmlformats.org/officeDocument/2006/relationships/image" Target="../media/image26.png"/><Relationship Id="rId23" Type="http://schemas.openxmlformats.org/officeDocument/2006/relationships/image" Target="../media/image30.png"/><Relationship Id="rId28" Type="http://schemas.openxmlformats.org/officeDocument/2006/relationships/hyperlink" Target="https://www.hanwhavision.com/en/products/installation-solution/mount/ceiling/sbp-150cmi/" TargetMode="External"/><Relationship Id="rId36" Type="http://schemas.openxmlformats.org/officeDocument/2006/relationships/hyperlink" Target="https://www.hanwhavision.com/en/products/installation-solution/mount/parapet/sbp-156lmw1/" TargetMode="External"/><Relationship Id="rId49" Type="http://schemas.openxmlformats.org/officeDocument/2006/relationships/slide" Target="slide29.xml"/><Relationship Id="rId10" Type="http://schemas.openxmlformats.org/officeDocument/2006/relationships/hyperlink" Target="https://www.hanwhavision.com/en/products/installation-solution/mount/ceiling/sbp-300cmtw/" TargetMode="External"/><Relationship Id="rId19" Type="http://schemas.openxmlformats.org/officeDocument/2006/relationships/image" Target="../media/image28.png"/><Relationship Id="rId31" Type="http://schemas.openxmlformats.org/officeDocument/2006/relationships/image" Target="../media/image34.png"/><Relationship Id="rId44" Type="http://schemas.openxmlformats.org/officeDocument/2006/relationships/hyperlink" Target="https://www.hanwhavision.com/en/products/installation-solution/adaptor-converter/hanging-adaptor/sbp-250hmw/" TargetMode="External"/><Relationship Id="rId52" Type="http://schemas.openxmlformats.org/officeDocument/2006/relationships/slide" Target="slide31.xml"/><Relationship Id="rId4" Type="http://schemas.openxmlformats.org/officeDocument/2006/relationships/hyperlink" Target="https://www.hanwhavision.com/en/products/installation-solution/mount/ceiling/sbp-180cmb/" TargetMode="External"/><Relationship Id="rId9" Type="http://schemas.openxmlformats.org/officeDocument/2006/relationships/image" Target="../media/image23.png"/><Relationship Id="rId14" Type="http://schemas.openxmlformats.org/officeDocument/2006/relationships/hyperlink" Target="https://www.hanwhavision.com/en/products/installation-solution/mount/wall/sbp-300bw1/" TargetMode="External"/><Relationship Id="rId22" Type="http://schemas.openxmlformats.org/officeDocument/2006/relationships/hyperlink" Target="https://www.hanwhavision.com/en/products/installation-solution/mount/pole/sbp-300pmw2/" TargetMode="External"/><Relationship Id="rId27" Type="http://schemas.openxmlformats.org/officeDocument/2006/relationships/image" Target="../media/image32.png"/><Relationship Id="rId30" Type="http://schemas.openxmlformats.org/officeDocument/2006/relationships/hyperlink" Target="https://www.hanwhavision.com/en/products/installation-solution/mount/ceiling/sbp-900cmw/" TargetMode="External"/><Relationship Id="rId35" Type="http://schemas.openxmlformats.org/officeDocument/2006/relationships/image" Target="../media/image37.png"/><Relationship Id="rId43" Type="http://schemas.openxmlformats.org/officeDocument/2006/relationships/image" Target="../media/image82.png"/><Relationship Id="rId48" Type="http://schemas.openxmlformats.org/officeDocument/2006/relationships/slide" Target="slide30.xml"/><Relationship Id="rId8" Type="http://schemas.openxmlformats.org/officeDocument/2006/relationships/hyperlink" Target="https://www.hanwhavision.com/en/products/installation-solution/mount/ceiling/sbp-c15p/" TargetMode="External"/><Relationship Id="rId51" Type="http://schemas.openxmlformats.org/officeDocument/2006/relationships/slide" Target="slide32.xml"/><Relationship Id="rId3" Type="http://schemas.openxmlformats.org/officeDocument/2006/relationships/image" Target="../media/image20.png"/><Relationship Id="rId12" Type="http://schemas.openxmlformats.org/officeDocument/2006/relationships/hyperlink" Target="https://www.hanwhavision.com/en/products/installation-solution/mount/parapet/sbp-300lmw/" TargetMode="External"/><Relationship Id="rId17" Type="http://schemas.openxmlformats.org/officeDocument/2006/relationships/image" Target="../media/image27.png"/><Relationship Id="rId25" Type="http://schemas.openxmlformats.org/officeDocument/2006/relationships/image" Target="../media/image31.png"/><Relationship Id="rId33" Type="http://schemas.openxmlformats.org/officeDocument/2006/relationships/image" Target="../media/image35.png"/><Relationship Id="rId38" Type="http://schemas.openxmlformats.org/officeDocument/2006/relationships/hyperlink" Target="https://www.hanwhavision.com/en/products/installation-solution/enclosure/cabinet/sbp-300nbw/" TargetMode="External"/><Relationship Id="rId46" Type="http://schemas.openxmlformats.org/officeDocument/2006/relationships/image" Target="../media/image125.png"/><Relationship Id="rId20" Type="http://schemas.openxmlformats.org/officeDocument/2006/relationships/hyperlink" Target="https://www.hanwhavision.com/en/products/installation-solution/mount/wall/sbp-390wmw2/" TargetMode="External"/><Relationship Id="rId41" Type="http://schemas.openxmlformats.org/officeDocument/2006/relationships/slide" Target="slide28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?s=CMP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hyperlink" Target="https://www.hanwhavision.com/en/products/installation-solution/adaptor-converter/hanging-adaptor/sbp-250hmw/" TargetMode="External"/><Relationship Id="rId18" Type="http://schemas.openxmlformats.org/officeDocument/2006/relationships/slide" Target="slide27.xml"/><Relationship Id="rId3" Type="http://schemas.openxmlformats.org/officeDocument/2006/relationships/image" Target="../media/image42.png"/><Relationship Id="rId21" Type="http://schemas.openxmlformats.org/officeDocument/2006/relationships/slide" Target="slide30.xml"/><Relationship Id="rId7" Type="http://schemas.openxmlformats.org/officeDocument/2006/relationships/image" Target="../media/image46.png"/><Relationship Id="rId12" Type="http://schemas.openxmlformats.org/officeDocument/2006/relationships/image" Target="../media/image24.png"/><Relationship Id="rId17" Type="http://schemas.openxmlformats.org/officeDocument/2006/relationships/image" Target="../media/image128.png"/><Relationship Id="rId25" Type="http://schemas.openxmlformats.org/officeDocument/2006/relationships/slide" Target="slide31.xml"/><Relationship Id="rId2" Type="http://schemas.openxmlformats.org/officeDocument/2006/relationships/image" Target="../media/image41.png"/><Relationship Id="rId16" Type="http://schemas.openxmlformats.org/officeDocument/2006/relationships/image" Target="../media/image127.png"/><Relationship Id="rId20" Type="http://schemas.openxmlformats.org/officeDocument/2006/relationships/slide" Target="slide3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openxmlformats.org/officeDocument/2006/relationships/hyperlink" Target="https://www.hanwhavision.com/en/products/installation-solution/mount/ceiling/sbp-300cmtw/" TargetMode="External"/><Relationship Id="rId24" Type="http://schemas.openxmlformats.org/officeDocument/2006/relationships/slide" Target="slide32.xml"/><Relationship Id="rId5" Type="http://schemas.openxmlformats.org/officeDocument/2006/relationships/image" Target="../media/image44.png"/><Relationship Id="rId15" Type="http://schemas.openxmlformats.org/officeDocument/2006/relationships/image" Target="../media/image125.png"/><Relationship Id="rId23" Type="http://schemas.openxmlformats.org/officeDocument/2006/relationships/slide" Target="slide33.xml"/><Relationship Id="rId10" Type="http://schemas.openxmlformats.org/officeDocument/2006/relationships/image" Target="../media/image126.png"/><Relationship Id="rId19" Type="http://schemas.openxmlformats.org/officeDocument/2006/relationships/slide" Target="slide28.xml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103.png"/><Relationship Id="rId22" Type="http://schemas.openxmlformats.org/officeDocument/2006/relationships/slide" Target="slide29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hyperlink" Target="https://www.hanwhavision.com/en?s=CMP" TargetMode="External"/><Relationship Id="rId18" Type="http://schemas.openxmlformats.org/officeDocument/2006/relationships/hyperlink" Target="https://www.hanwhavision.com/en/products/installation-solution/adaptor-converter/hanging-adaptor/sbp-250hmw/" TargetMode="External"/><Relationship Id="rId26" Type="http://schemas.openxmlformats.org/officeDocument/2006/relationships/slide" Target="slide28.xml"/><Relationship Id="rId3" Type="http://schemas.openxmlformats.org/officeDocument/2006/relationships/image" Target="../media/image51.png"/><Relationship Id="rId21" Type="http://schemas.openxmlformats.org/officeDocument/2006/relationships/image" Target="../media/image130.png"/><Relationship Id="rId7" Type="http://schemas.openxmlformats.org/officeDocument/2006/relationships/image" Target="../media/image44.png"/><Relationship Id="rId12" Type="http://schemas.openxmlformats.org/officeDocument/2006/relationships/image" Target="../media/image46.png"/><Relationship Id="rId17" Type="http://schemas.openxmlformats.org/officeDocument/2006/relationships/hyperlink" Target="https://www.hanwhavision.com/en/products/installation-solution/mount/ceiling/sbp-900cmp/" TargetMode="External"/><Relationship Id="rId25" Type="http://schemas.openxmlformats.org/officeDocument/2006/relationships/slide" Target="slide27.xml"/><Relationship Id="rId2" Type="http://schemas.openxmlformats.org/officeDocument/2006/relationships/hyperlink" Target="https://www.hanwhavision.com/en/products/installation-solution/mount/ceiling/sbp-180cmb/" TargetMode="External"/><Relationship Id="rId16" Type="http://schemas.openxmlformats.org/officeDocument/2006/relationships/image" Target="../media/image54.png"/><Relationship Id="rId20" Type="http://schemas.openxmlformats.org/officeDocument/2006/relationships/image" Target="../media/image129.png"/><Relationship Id="rId29" Type="http://schemas.openxmlformats.org/officeDocument/2006/relationships/slide" Target="slide29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50cmp/" TargetMode="External"/><Relationship Id="rId11" Type="http://schemas.openxmlformats.org/officeDocument/2006/relationships/hyperlink" Target="https://www.hanwhavision.com/en/products/installation-solution/mount/ceiling/sbp-300cmp/" TargetMode="External"/><Relationship Id="rId24" Type="http://schemas.openxmlformats.org/officeDocument/2006/relationships/image" Target="../media/image133.png"/><Relationship Id="rId32" Type="http://schemas.openxmlformats.org/officeDocument/2006/relationships/slide" Target="slide31.xml"/><Relationship Id="rId5" Type="http://schemas.openxmlformats.org/officeDocument/2006/relationships/image" Target="../media/image52.png"/><Relationship Id="rId15" Type="http://schemas.openxmlformats.org/officeDocument/2006/relationships/hyperlink" Target="https://www.hanwhavision.com/en/products/installation-solution/mount/ceiling/sbp-140cmb/" TargetMode="External"/><Relationship Id="rId23" Type="http://schemas.openxmlformats.org/officeDocument/2006/relationships/image" Target="../media/image132.png"/><Relationship Id="rId28" Type="http://schemas.openxmlformats.org/officeDocument/2006/relationships/slide" Target="slide30.xml"/><Relationship Id="rId10" Type="http://schemas.openxmlformats.org/officeDocument/2006/relationships/image" Target="../media/image43.png"/><Relationship Id="rId19" Type="http://schemas.openxmlformats.org/officeDocument/2006/relationships/image" Target="../media/image103.png"/><Relationship Id="rId31" Type="http://schemas.openxmlformats.org/officeDocument/2006/relationships/slide" Target="slide32.xml"/><Relationship Id="rId4" Type="http://schemas.openxmlformats.org/officeDocument/2006/relationships/hyperlink" Target="https://www.hanwhavision.com/en/products/installation-solution/mount/ceiling/sbp-c15p/" TargetMode="External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131.png"/><Relationship Id="rId27" Type="http://schemas.openxmlformats.org/officeDocument/2006/relationships/slide" Target="slide34.xml"/><Relationship Id="rId30" Type="http://schemas.openxmlformats.org/officeDocument/2006/relationships/slide" Target="slide3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enclosure/cabinet/sbp-300nbw/" TargetMode="External"/><Relationship Id="rId13" Type="http://schemas.openxmlformats.org/officeDocument/2006/relationships/image" Target="../media/image103.png"/><Relationship Id="rId18" Type="http://schemas.openxmlformats.org/officeDocument/2006/relationships/slide" Target="slide28.xml"/><Relationship Id="rId3" Type="http://schemas.openxmlformats.org/officeDocument/2006/relationships/image" Target="../media/image60.png"/><Relationship Id="rId21" Type="http://schemas.openxmlformats.org/officeDocument/2006/relationships/slide" Target="slide29.xml"/><Relationship Id="rId7" Type="http://schemas.openxmlformats.org/officeDocument/2006/relationships/image" Target="../media/image62.png"/><Relationship Id="rId12" Type="http://schemas.openxmlformats.org/officeDocument/2006/relationships/hyperlink" Target="https://www.hanwhavision.com/en/products/installation-solution/adaptor-converter/hanging-adaptor/sbp-250hmw/" TargetMode="External"/><Relationship Id="rId17" Type="http://schemas.openxmlformats.org/officeDocument/2006/relationships/slide" Target="slide27.xml"/><Relationship Id="rId2" Type="http://schemas.openxmlformats.org/officeDocument/2006/relationships/hyperlink" Target="https://www.hanwhavision.com/en/products/installation-solution/mount/wall/sbp-390wmw2/" TargetMode="External"/><Relationship Id="rId16" Type="http://schemas.openxmlformats.org/officeDocument/2006/relationships/image" Target="../media/image136.png"/><Relationship Id="rId20" Type="http://schemas.openxmlformats.org/officeDocument/2006/relationships/slide" Target="slide3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/" TargetMode="External"/><Relationship Id="rId11" Type="http://schemas.openxmlformats.org/officeDocument/2006/relationships/image" Target="../media/image64.png"/><Relationship Id="rId24" Type="http://schemas.openxmlformats.org/officeDocument/2006/relationships/slide" Target="slide31.xml"/><Relationship Id="rId5" Type="http://schemas.openxmlformats.org/officeDocument/2006/relationships/image" Target="../media/image61.png"/><Relationship Id="rId15" Type="http://schemas.openxmlformats.org/officeDocument/2006/relationships/image" Target="../media/image135.png"/><Relationship Id="rId23" Type="http://schemas.openxmlformats.org/officeDocument/2006/relationships/slide" Target="slide32.xml"/><Relationship Id="rId10" Type="http://schemas.openxmlformats.org/officeDocument/2006/relationships/hyperlink" Target="https://www.hanwhavision.com/en/products/installation-solution/mount/wall/sbp-300bw1/" TargetMode="External"/><Relationship Id="rId19" Type="http://schemas.openxmlformats.org/officeDocument/2006/relationships/slide" Target="slide34.xml"/><Relationship Id="rId4" Type="http://schemas.openxmlformats.org/officeDocument/2006/relationships/hyperlink" Target="https://www.hanwhavision.com/en/products/installation-solution/mount/wall/sbp-300wmw1/" TargetMode="External"/><Relationship Id="rId9" Type="http://schemas.openxmlformats.org/officeDocument/2006/relationships/image" Target="../media/image63.png"/><Relationship Id="rId14" Type="http://schemas.openxmlformats.org/officeDocument/2006/relationships/image" Target="../media/image134.png"/><Relationship Id="rId22" Type="http://schemas.openxmlformats.org/officeDocument/2006/relationships/slide" Target="slide3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enclosure/cabinet/sbp-300nbw/" TargetMode="External"/><Relationship Id="rId13" Type="http://schemas.openxmlformats.org/officeDocument/2006/relationships/image" Target="../media/image103.png"/><Relationship Id="rId18" Type="http://schemas.openxmlformats.org/officeDocument/2006/relationships/slide" Target="slide28.xml"/><Relationship Id="rId3" Type="http://schemas.openxmlformats.org/officeDocument/2006/relationships/image" Target="../media/image60.png"/><Relationship Id="rId21" Type="http://schemas.openxmlformats.org/officeDocument/2006/relationships/slide" Target="slide29.xml"/><Relationship Id="rId7" Type="http://schemas.openxmlformats.org/officeDocument/2006/relationships/image" Target="../media/image62.png"/><Relationship Id="rId12" Type="http://schemas.openxmlformats.org/officeDocument/2006/relationships/hyperlink" Target="https://www.hanwhavision.com/en/products/installation-solution/adaptor-converter/hanging-adaptor/sbp-250hmw/" TargetMode="External"/><Relationship Id="rId17" Type="http://schemas.openxmlformats.org/officeDocument/2006/relationships/slide" Target="slide27.xml"/><Relationship Id="rId2" Type="http://schemas.openxmlformats.org/officeDocument/2006/relationships/hyperlink" Target="https://www.hanwhavision.com/en/products/installation-solution/mount/wall/sbp-390wmw2/" TargetMode="External"/><Relationship Id="rId16" Type="http://schemas.openxmlformats.org/officeDocument/2006/relationships/image" Target="../media/image139.png"/><Relationship Id="rId20" Type="http://schemas.openxmlformats.org/officeDocument/2006/relationships/slide" Target="slide3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/" TargetMode="External"/><Relationship Id="rId11" Type="http://schemas.openxmlformats.org/officeDocument/2006/relationships/image" Target="../media/image30.png"/><Relationship Id="rId24" Type="http://schemas.openxmlformats.org/officeDocument/2006/relationships/slide" Target="slide31.xml"/><Relationship Id="rId5" Type="http://schemas.openxmlformats.org/officeDocument/2006/relationships/image" Target="../media/image61.png"/><Relationship Id="rId15" Type="http://schemas.openxmlformats.org/officeDocument/2006/relationships/image" Target="../media/image138.png"/><Relationship Id="rId23" Type="http://schemas.openxmlformats.org/officeDocument/2006/relationships/slide" Target="slide32.xml"/><Relationship Id="rId10" Type="http://schemas.openxmlformats.org/officeDocument/2006/relationships/hyperlink" Target="https://www.hanwhavision.com/en/products/installation-solution/mount/pole/sbp-300pmw2/" TargetMode="External"/><Relationship Id="rId19" Type="http://schemas.openxmlformats.org/officeDocument/2006/relationships/slide" Target="slide34.xml"/><Relationship Id="rId4" Type="http://schemas.openxmlformats.org/officeDocument/2006/relationships/hyperlink" Target="https://www.hanwhavision.com/en/products/installation-solution/mount/wall/sbp-300wmw1/" TargetMode="External"/><Relationship Id="rId9" Type="http://schemas.openxmlformats.org/officeDocument/2006/relationships/image" Target="../media/image63.png"/><Relationship Id="rId14" Type="http://schemas.openxmlformats.org/officeDocument/2006/relationships/image" Target="../media/image137.png"/><Relationship Id="rId22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wall/sbp-300wmw/" TargetMode="External"/><Relationship Id="rId13" Type="http://schemas.openxmlformats.org/officeDocument/2006/relationships/image" Target="../media/image103.png"/><Relationship Id="rId18" Type="http://schemas.openxmlformats.org/officeDocument/2006/relationships/slide" Target="slide28.xml"/><Relationship Id="rId3" Type="http://schemas.openxmlformats.org/officeDocument/2006/relationships/image" Target="../media/image72.png"/><Relationship Id="rId21" Type="http://schemas.openxmlformats.org/officeDocument/2006/relationships/slide" Target="slide29.xml"/><Relationship Id="rId7" Type="http://schemas.openxmlformats.org/officeDocument/2006/relationships/image" Target="../media/image61.png"/><Relationship Id="rId12" Type="http://schemas.openxmlformats.org/officeDocument/2006/relationships/hyperlink" Target="https://www.hanwhavision.com/en/products/installation-solution/adaptor-converter/hanging-adaptor/sbp-250hmw/" TargetMode="External"/><Relationship Id="rId17" Type="http://schemas.openxmlformats.org/officeDocument/2006/relationships/slide" Target="slide27.xml"/><Relationship Id="rId2" Type="http://schemas.openxmlformats.org/officeDocument/2006/relationships/hyperlink" Target="https://www.hanwhavision.com/en/products/installation-solution/mount/corner/sbp-300kmw1/" TargetMode="External"/><Relationship Id="rId16" Type="http://schemas.openxmlformats.org/officeDocument/2006/relationships/image" Target="../media/image142.png"/><Relationship Id="rId20" Type="http://schemas.openxmlformats.org/officeDocument/2006/relationships/slide" Target="slide3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1/" TargetMode="External"/><Relationship Id="rId11" Type="http://schemas.openxmlformats.org/officeDocument/2006/relationships/image" Target="../media/image63.png"/><Relationship Id="rId24" Type="http://schemas.openxmlformats.org/officeDocument/2006/relationships/slide" Target="slide31.xml"/><Relationship Id="rId5" Type="http://schemas.openxmlformats.org/officeDocument/2006/relationships/image" Target="../media/image60.png"/><Relationship Id="rId15" Type="http://schemas.openxmlformats.org/officeDocument/2006/relationships/image" Target="../media/image141.png"/><Relationship Id="rId23" Type="http://schemas.openxmlformats.org/officeDocument/2006/relationships/slide" Target="slide32.xml"/><Relationship Id="rId10" Type="http://schemas.openxmlformats.org/officeDocument/2006/relationships/hyperlink" Target="https://www.hanwhavision.com/en/products/installation-solution/enclosure/cabinet/sbp-300nbw/" TargetMode="External"/><Relationship Id="rId19" Type="http://schemas.openxmlformats.org/officeDocument/2006/relationships/slide" Target="slide34.xml"/><Relationship Id="rId4" Type="http://schemas.openxmlformats.org/officeDocument/2006/relationships/hyperlink" Target="https://www.hanwhavision.com/en/products/installation-solution/mount/wall/sbp-390wmw2/" TargetMode="External"/><Relationship Id="rId9" Type="http://schemas.openxmlformats.org/officeDocument/2006/relationships/image" Target="../media/image62.png"/><Relationship Id="rId14" Type="http://schemas.openxmlformats.org/officeDocument/2006/relationships/image" Target="../media/image140.png"/><Relationship Id="rId22" Type="http://schemas.openxmlformats.org/officeDocument/2006/relationships/slide" Target="slide3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slide" Target="slide30.xml"/><Relationship Id="rId3" Type="http://schemas.openxmlformats.org/officeDocument/2006/relationships/image" Target="../media/image77.png"/><Relationship Id="rId7" Type="http://schemas.openxmlformats.org/officeDocument/2006/relationships/image" Target="../media/image103.png"/><Relationship Id="rId12" Type="http://schemas.openxmlformats.org/officeDocument/2006/relationships/slide" Target="slide34.xml"/><Relationship Id="rId17" Type="http://schemas.openxmlformats.org/officeDocument/2006/relationships/slide" Target="slide31.xml"/><Relationship Id="rId2" Type="http://schemas.openxmlformats.org/officeDocument/2006/relationships/hyperlink" Target="https://www.hanwhavision.com/en/products/installation-solution/mount/parapet/sbp-300lmw/" TargetMode="External"/><Relationship Id="rId16" Type="http://schemas.openxmlformats.org/officeDocument/2006/relationships/slide" Target="slide3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adaptor-converter/hanging-adaptor/sbp-250hmw/" TargetMode="External"/><Relationship Id="rId11" Type="http://schemas.openxmlformats.org/officeDocument/2006/relationships/slide" Target="slide28.xml"/><Relationship Id="rId5" Type="http://schemas.openxmlformats.org/officeDocument/2006/relationships/image" Target="../media/image78.png"/><Relationship Id="rId15" Type="http://schemas.openxmlformats.org/officeDocument/2006/relationships/slide" Target="slide33.xml"/><Relationship Id="rId10" Type="http://schemas.openxmlformats.org/officeDocument/2006/relationships/slide" Target="slide27.xml"/><Relationship Id="rId4" Type="http://schemas.openxmlformats.org/officeDocument/2006/relationships/hyperlink" Target="https://www.hanwhavision.com/en/products/installation-solution/mount/parapet/sbp-156lmw1/" TargetMode="External"/><Relationship Id="rId9" Type="http://schemas.openxmlformats.org/officeDocument/2006/relationships/image" Target="../media/image144.png"/><Relationship Id="rId14" Type="http://schemas.openxmlformats.org/officeDocument/2006/relationships/slide" Target="slide29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37.xml"/><Relationship Id="rId3" Type="http://schemas.openxmlformats.org/officeDocument/2006/relationships/slide" Target="slide35.xml"/><Relationship Id="rId7" Type="http://schemas.openxmlformats.org/officeDocument/2006/relationships/slide" Target="slide38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slide" Target="slide42.xml"/><Relationship Id="rId11" Type="http://schemas.openxmlformats.org/officeDocument/2006/relationships/slide" Target="slide39.xml"/><Relationship Id="rId5" Type="http://schemas.openxmlformats.org/officeDocument/2006/relationships/image" Target="../media/image145.png"/><Relationship Id="rId10" Type="http://schemas.openxmlformats.org/officeDocument/2006/relationships/slide" Target="slide40.xml"/><Relationship Id="rId4" Type="http://schemas.openxmlformats.org/officeDocument/2006/relationships/slide" Target="slide36.xml"/><Relationship Id="rId9" Type="http://schemas.openxmlformats.org/officeDocument/2006/relationships/slide" Target="slide41.xml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png"/><Relationship Id="rId18" Type="http://schemas.openxmlformats.org/officeDocument/2006/relationships/hyperlink" Target="https://www.hanwhavision.com/en/products/installation-solution/mount/wall/sbp-300wmw/" TargetMode="External"/><Relationship Id="rId26" Type="http://schemas.openxmlformats.org/officeDocument/2006/relationships/hyperlink" Target="https://www.hanwhavision.com/en/products/installation-solution/mount/corner/sbp-300kmw1/" TargetMode="External"/><Relationship Id="rId39" Type="http://schemas.openxmlformats.org/officeDocument/2006/relationships/image" Target="../media/image39.png"/><Relationship Id="rId21" Type="http://schemas.openxmlformats.org/officeDocument/2006/relationships/image" Target="../media/image28.png"/><Relationship Id="rId34" Type="http://schemas.openxmlformats.org/officeDocument/2006/relationships/hyperlink" Target="https://www.hanwhavision.com/en/products/installation-solution/mount/ceiling/sbp-300cmw1/" TargetMode="External"/><Relationship Id="rId42" Type="http://schemas.openxmlformats.org/officeDocument/2006/relationships/hyperlink" Target="https://www.hanwhavision.com/en/products/installation-solution/mount/in-ceiling/shd-2510fpw/" TargetMode="External"/><Relationship Id="rId47" Type="http://schemas.openxmlformats.org/officeDocument/2006/relationships/image" Target="../media/image147.png"/><Relationship Id="rId50" Type="http://schemas.openxmlformats.org/officeDocument/2006/relationships/slide" Target="slide37.xml"/><Relationship Id="rId7" Type="http://schemas.openxmlformats.org/officeDocument/2006/relationships/image" Target="../media/image21.png"/><Relationship Id="rId2" Type="http://schemas.openxmlformats.org/officeDocument/2006/relationships/slide" Target="slide35.xml"/><Relationship Id="rId16" Type="http://schemas.openxmlformats.org/officeDocument/2006/relationships/hyperlink" Target="https://www.hanwhavision.com/en/products/installation-solution/mount/wall/sbp-300bw1/" TargetMode="External"/><Relationship Id="rId29" Type="http://schemas.openxmlformats.org/officeDocument/2006/relationships/image" Target="../media/image32.png"/><Relationship Id="rId11" Type="http://schemas.openxmlformats.org/officeDocument/2006/relationships/image" Target="../media/image23.png"/><Relationship Id="rId24" Type="http://schemas.openxmlformats.org/officeDocument/2006/relationships/hyperlink" Target="https://www.hanwhavision.com/en/products/installation-solution/mount/pole/sbp-300pmw2/" TargetMode="External"/><Relationship Id="rId32" Type="http://schemas.openxmlformats.org/officeDocument/2006/relationships/hyperlink" Target="https://www.hanwhavision.com/en/products/installation-solution/mount/ceiling/sbp-900cmw/" TargetMode="External"/><Relationship Id="rId37" Type="http://schemas.openxmlformats.org/officeDocument/2006/relationships/image" Target="../media/image37.png"/><Relationship Id="rId40" Type="http://schemas.openxmlformats.org/officeDocument/2006/relationships/hyperlink" Target="https://www.hanwhavision.com/en/products/installation-solution/enclosure/cabinet/sbp-300nbw/" TargetMode="External"/><Relationship Id="rId45" Type="http://schemas.openxmlformats.org/officeDocument/2006/relationships/image" Target="../media/image103.png"/><Relationship Id="rId53" Type="http://schemas.openxmlformats.org/officeDocument/2006/relationships/slide" Target="slide39.xml"/><Relationship Id="rId5" Type="http://schemas.openxmlformats.org/officeDocument/2006/relationships/image" Target="../media/image20.png"/><Relationship Id="rId10" Type="http://schemas.openxmlformats.org/officeDocument/2006/relationships/hyperlink" Target="https://www.hanwhavision.com/en/products/installation-solution/mount/ceiling/sbp-c15p/" TargetMode="External"/><Relationship Id="rId19" Type="http://schemas.openxmlformats.org/officeDocument/2006/relationships/image" Target="../media/image27.png"/><Relationship Id="rId31" Type="http://schemas.openxmlformats.org/officeDocument/2006/relationships/image" Target="../media/image33.png"/><Relationship Id="rId44" Type="http://schemas.openxmlformats.org/officeDocument/2006/relationships/hyperlink" Target="https://www.hanwhavision.com/en/products/installation-solution/adaptor-converter/hanging-adaptor/sbp-250hmw/" TargetMode="External"/><Relationship Id="rId52" Type="http://schemas.openxmlformats.org/officeDocument/2006/relationships/slide" Target="slide40.xml"/><Relationship Id="rId4" Type="http://schemas.openxmlformats.org/officeDocument/2006/relationships/hyperlink" Target="https://www.hanwhavision.com/en/products/installation-solution/mount/ceiling/sbp-140cmb/" TargetMode="External"/><Relationship Id="rId9" Type="http://schemas.openxmlformats.org/officeDocument/2006/relationships/image" Target="../media/image22.png"/><Relationship Id="rId14" Type="http://schemas.openxmlformats.org/officeDocument/2006/relationships/hyperlink" Target="https://www.hanwhavision.com/en/products/installation-solution/mount/parapet/sbp-300lmw/" TargetMode="External"/><Relationship Id="rId22" Type="http://schemas.openxmlformats.org/officeDocument/2006/relationships/hyperlink" Target="https://www.hanwhavision.com/en/products/installation-solution/mount/wall/sbp-390wmw2/" TargetMode="External"/><Relationship Id="rId27" Type="http://schemas.openxmlformats.org/officeDocument/2006/relationships/image" Target="../media/image31.png"/><Relationship Id="rId30" Type="http://schemas.openxmlformats.org/officeDocument/2006/relationships/hyperlink" Target="https://www.hanwhavision.com/en/products/installation-solution/mount/ceiling/sbp-150cmi/" TargetMode="External"/><Relationship Id="rId35" Type="http://schemas.openxmlformats.org/officeDocument/2006/relationships/image" Target="../media/image35.png"/><Relationship Id="rId43" Type="http://schemas.openxmlformats.org/officeDocument/2006/relationships/image" Target="../media/image146.png"/><Relationship Id="rId48" Type="http://schemas.openxmlformats.org/officeDocument/2006/relationships/slide" Target="slide42.xml"/><Relationship Id="rId8" Type="http://schemas.openxmlformats.org/officeDocument/2006/relationships/hyperlink" Target="https://www.hanwhavision.com/en?s=CMP" TargetMode="External"/><Relationship Id="rId51" Type="http://schemas.openxmlformats.org/officeDocument/2006/relationships/slide" Target="slide41.xml"/><Relationship Id="rId3" Type="http://schemas.openxmlformats.org/officeDocument/2006/relationships/slide" Target="slide36.xml"/><Relationship Id="rId12" Type="http://schemas.openxmlformats.org/officeDocument/2006/relationships/hyperlink" Target="https://www.hanwhavision.com/en/products/installation-solution/mount/ceiling/sbp-300cmtw/" TargetMode="External"/><Relationship Id="rId17" Type="http://schemas.openxmlformats.org/officeDocument/2006/relationships/image" Target="../media/image26.png"/><Relationship Id="rId25" Type="http://schemas.openxmlformats.org/officeDocument/2006/relationships/image" Target="../media/image30.png"/><Relationship Id="rId33" Type="http://schemas.openxmlformats.org/officeDocument/2006/relationships/image" Target="../media/image34.png"/><Relationship Id="rId38" Type="http://schemas.openxmlformats.org/officeDocument/2006/relationships/hyperlink" Target="https://www.hanwhavision.com/en/products/installation-solution/mount/parapet/sbp-156lmw1/" TargetMode="External"/><Relationship Id="rId46" Type="http://schemas.openxmlformats.org/officeDocument/2006/relationships/hyperlink" Target="https://www.hanwhavision.com/en/products/installation-solution/etc/dome-cover/spb-mdc31/" TargetMode="External"/><Relationship Id="rId20" Type="http://schemas.openxmlformats.org/officeDocument/2006/relationships/hyperlink" Target="https://www.hanwhavision.com/en/products/installation-solution/mount/wall/sbp-300wmw1/" TargetMode="External"/><Relationship Id="rId41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80cmb/" TargetMode="External"/><Relationship Id="rId15" Type="http://schemas.openxmlformats.org/officeDocument/2006/relationships/image" Target="../media/image38.png"/><Relationship Id="rId23" Type="http://schemas.openxmlformats.org/officeDocument/2006/relationships/image" Target="../media/image29.png"/><Relationship Id="rId28" Type="http://schemas.openxmlformats.org/officeDocument/2006/relationships/hyperlink" Target="https://www.hanwhavision.com/en/products/installation-solution/mount/ceiling/sbp-300cmi/" TargetMode="External"/><Relationship Id="rId36" Type="http://schemas.openxmlformats.org/officeDocument/2006/relationships/image" Target="../media/image36.png"/><Relationship Id="rId49" Type="http://schemas.openxmlformats.org/officeDocument/2006/relationships/slide" Target="slide38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hyperlink" Target="https://www.hanwhavision.com/en/products/installation-solution/adaptor-converter/hanging-adaptor/sbp-250hmw/" TargetMode="External"/><Relationship Id="rId18" Type="http://schemas.openxmlformats.org/officeDocument/2006/relationships/image" Target="../media/image150.png"/><Relationship Id="rId26" Type="http://schemas.openxmlformats.org/officeDocument/2006/relationships/slide" Target="slide39.xml"/><Relationship Id="rId3" Type="http://schemas.openxmlformats.org/officeDocument/2006/relationships/image" Target="../media/image42.png"/><Relationship Id="rId21" Type="http://schemas.openxmlformats.org/officeDocument/2006/relationships/slide" Target="slide42.xml"/><Relationship Id="rId7" Type="http://schemas.openxmlformats.org/officeDocument/2006/relationships/image" Target="../media/image46.png"/><Relationship Id="rId12" Type="http://schemas.openxmlformats.org/officeDocument/2006/relationships/image" Target="../media/image24.png"/><Relationship Id="rId17" Type="http://schemas.openxmlformats.org/officeDocument/2006/relationships/image" Target="../media/image149.png"/><Relationship Id="rId25" Type="http://schemas.openxmlformats.org/officeDocument/2006/relationships/slide" Target="slide40.xml"/><Relationship Id="rId2" Type="http://schemas.openxmlformats.org/officeDocument/2006/relationships/image" Target="../media/image41.png"/><Relationship Id="rId16" Type="http://schemas.openxmlformats.org/officeDocument/2006/relationships/image" Target="../media/image146.png"/><Relationship Id="rId20" Type="http://schemas.openxmlformats.org/officeDocument/2006/relationships/slide" Target="slide3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openxmlformats.org/officeDocument/2006/relationships/hyperlink" Target="https://www.hanwhavision.com/en/products/installation-solution/mount/ceiling/sbp-300cmtw/" TargetMode="External"/><Relationship Id="rId24" Type="http://schemas.openxmlformats.org/officeDocument/2006/relationships/slide" Target="slide41.xml"/><Relationship Id="rId5" Type="http://schemas.openxmlformats.org/officeDocument/2006/relationships/image" Target="../media/image44.png"/><Relationship Id="rId15" Type="http://schemas.openxmlformats.org/officeDocument/2006/relationships/hyperlink" Target="https://www.hanwhavision.com/en/products/installation-solution/mount/in-ceiling/shd-2510fpw/" TargetMode="External"/><Relationship Id="rId23" Type="http://schemas.openxmlformats.org/officeDocument/2006/relationships/slide" Target="slide37.xml"/><Relationship Id="rId10" Type="http://schemas.openxmlformats.org/officeDocument/2006/relationships/image" Target="../media/image148.png"/><Relationship Id="rId19" Type="http://schemas.openxmlformats.org/officeDocument/2006/relationships/slide" Target="slide35.xml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103.png"/><Relationship Id="rId22" Type="http://schemas.openxmlformats.org/officeDocument/2006/relationships/slide" Target="slide38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hyperlink" Target="https://www.hanwhavision.com/en?s=CMP" TargetMode="External"/><Relationship Id="rId18" Type="http://schemas.openxmlformats.org/officeDocument/2006/relationships/hyperlink" Target="https://www.hanwhavision.com/en/products/installation-solution/adaptor-converter/hanging-adaptor/sbp-250hmw/" TargetMode="External"/><Relationship Id="rId26" Type="http://schemas.openxmlformats.org/officeDocument/2006/relationships/slide" Target="slide36.xml"/><Relationship Id="rId3" Type="http://schemas.openxmlformats.org/officeDocument/2006/relationships/image" Target="../media/image51.png"/><Relationship Id="rId21" Type="http://schemas.openxmlformats.org/officeDocument/2006/relationships/image" Target="../media/image152.png"/><Relationship Id="rId7" Type="http://schemas.openxmlformats.org/officeDocument/2006/relationships/image" Target="../media/image44.png"/><Relationship Id="rId12" Type="http://schemas.openxmlformats.org/officeDocument/2006/relationships/image" Target="../media/image46.png"/><Relationship Id="rId17" Type="http://schemas.openxmlformats.org/officeDocument/2006/relationships/hyperlink" Target="https://www.hanwhavision.com/en/products/installation-solution/mount/ceiling/sbp-900cmp/" TargetMode="External"/><Relationship Id="rId25" Type="http://schemas.openxmlformats.org/officeDocument/2006/relationships/slide" Target="slide35.xml"/><Relationship Id="rId2" Type="http://schemas.openxmlformats.org/officeDocument/2006/relationships/hyperlink" Target="https://www.hanwhavision.com/en/products/installation-solution/mount/ceiling/sbp-180cmb/" TargetMode="External"/><Relationship Id="rId16" Type="http://schemas.openxmlformats.org/officeDocument/2006/relationships/image" Target="../media/image54.png"/><Relationship Id="rId20" Type="http://schemas.openxmlformats.org/officeDocument/2006/relationships/image" Target="../media/image151.png"/><Relationship Id="rId29" Type="http://schemas.openxmlformats.org/officeDocument/2006/relationships/slide" Target="slide3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50cmp/" TargetMode="External"/><Relationship Id="rId11" Type="http://schemas.openxmlformats.org/officeDocument/2006/relationships/hyperlink" Target="https://www.hanwhavision.com/en/products/installation-solution/mount/ceiling/sbp-300cmp/" TargetMode="External"/><Relationship Id="rId24" Type="http://schemas.openxmlformats.org/officeDocument/2006/relationships/image" Target="../media/image155.png"/><Relationship Id="rId32" Type="http://schemas.openxmlformats.org/officeDocument/2006/relationships/slide" Target="slide39.xml"/><Relationship Id="rId5" Type="http://schemas.openxmlformats.org/officeDocument/2006/relationships/image" Target="../media/image52.png"/><Relationship Id="rId15" Type="http://schemas.openxmlformats.org/officeDocument/2006/relationships/hyperlink" Target="https://www.hanwhavision.com/en/products/installation-solution/mount/ceiling/sbp-140cmb/" TargetMode="External"/><Relationship Id="rId23" Type="http://schemas.openxmlformats.org/officeDocument/2006/relationships/image" Target="../media/image154.png"/><Relationship Id="rId28" Type="http://schemas.openxmlformats.org/officeDocument/2006/relationships/slide" Target="slide38.xml"/><Relationship Id="rId10" Type="http://schemas.openxmlformats.org/officeDocument/2006/relationships/image" Target="../media/image43.png"/><Relationship Id="rId19" Type="http://schemas.openxmlformats.org/officeDocument/2006/relationships/image" Target="../media/image103.png"/><Relationship Id="rId31" Type="http://schemas.openxmlformats.org/officeDocument/2006/relationships/slide" Target="slide40.xml"/><Relationship Id="rId4" Type="http://schemas.openxmlformats.org/officeDocument/2006/relationships/hyperlink" Target="https://www.hanwhavision.com/en/products/installation-solution/mount/ceiling/sbp-c15p/" TargetMode="External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153.png"/><Relationship Id="rId27" Type="http://schemas.openxmlformats.org/officeDocument/2006/relationships/slide" Target="slide42.xml"/><Relationship Id="rId30" Type="http://schemas.openxmlformats.org/officeDocument/2006/relationships/slide" Target="slide4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enclosure/cabinet/sbp-300nbw/" TargetMode="External"/><Relationship Id="rId13" Type="http://schemas.openxmlformats.org/officeDocument/2006/relationships/image" Target="../media/image103.png"/><Relationship Id="rId18" Type="http://schemas.openxmlformats.org/officeDocument/2006/relationships/slide" Target="slide36.xml"/><Relationship Id="rId3" Type="http://schemas.openxmlformats.org/officeDocument/2006/relationships/image" Target="../media/image60.png"/><Relationship Id="rId21" Type="http://schemas.openxmlformats.org/officeDocument/2006/relationships/slide" Target="slide37.xml"/><Relationship Id="rId7" Type="http://schemas.openxmlformats.org/officeDocument/2006/relationships/image" Target="../media/image62.png"/><Relationship Id="rId12" Type="http://schemas.openxmlformats.org/officeDocument/2006/relationships/hyperlink" Target="https://www.hanwhavision.com/en/products/installation-solution/adaptor-converter/hanging-adaptor/sbp-250hmw/" TargetMode="External"/><Relationship Id="rId17" Type="http://schemas.openxmlformats.org/officeDocument/2006/relationships/slide" Target="slide35.xml"/><Relationship Id="rId2" Type="http://schemas.openxmlformats.org/officeDocument/2006/relationships/hyperlink" Target="https://www.hanwhavision.com/en/products/installation-solution/mount/wall/sbp-390wmw2/" TargetMode="External"/><Relationship Id="rId16" Type="http://schemas.openxmlformats.org/officeDocument/2006/relationships/image" Target="../media/image158.png"/><Relationship Id="rId20" Type="http://schemas.openxmlformats.org/officeDocument/2006/relationships/slide" Target="slide38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/" TargetMode="External"/><Relationship Id="rId11" Type="http://schemas.openxmlformats.org/officeDocument/2006/relationships/image" Target="../media/image64.png"/><Relationship Id="rId24" Type="http://schemas.openxmlformats.org/officeDocument/2006/relationships/slide" Target="slide39.xml"/><Relationship Id="rId5" Type="http://schemas.openxmlformats.org/officeDocument/2006/relationships/image" Target="../media/image61.png"/><Relationship Id="rId15" Type="http://schemas.openxmlformats.org/officeDocument/2006/relationships/image" Target="../media/image157.png"/><Relationship Id="rId23" Type="http://schemas.openxmlformats.org/officeDocument/2006/relationships/slide" Target="slide40.xml"/><Relationship Id="rId10" Type="http://schemas.openxmlformats.org/officeDocument/2006/relationships/hyperlink" Target="https://www.hanwhavision.com/en/products/installation-solution/mount/wall/sbp-300bw1/" TargetMode="External"/><Relationship Id="rId19" Type="http://schemas.openxmlformats.org/officeDocument/2006/relationships/slide" Target="slide42.xml"/><Relationship Id="rId4" Type="http://schemas.openxmlformats.org/officeDocument/2006/relationships/hyperlink" Target="https://www.hanwhavision.com/en/products/installation-solution/mount/wall/sbp-300wmw1/" TargetMode="External"/><Relationship Id="rId9" Type="http://schemas.openxmlformats.org/officeDocument/2006/relationships/image" Target="../media/image63.png"/><Relationship Id="rId14" Type="http://schemas.openxmlformats.org/officeDocument/2006/relationships/image" Target="../media/image156.png"/><Relationship Id="rId22" Type="http://schemas.openxmlformats.org/officeDocument/2006/relationships/slide" Target="slide4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enclosure/cabinet/sbp-300nbw/" TargetMode="External"/><Relationship Id="rId13" Type="http://schemas.openxmlformats.org/officeDocument/2006/relationships/image" Target="../media/image103.png"/><Relationship Id="rId18" Type="http://schemas.openxmlformats.org/officeDocument/2006/relationships/slide" Target="slide36.xml"/><Relationship Id="rId3" Type="http://schemas.openxmlformats.org/officeDocument/2006/relationships/image" Target="../media/image60.png"/><Relationship Id="rId21" Type="http://schemas.openxmlformats.org/officeDocument/2006/relationships/slide" Target="slide37.xml"/><Relationship Id="rId7" Type="http://schemas.openxmlformats.org/officeDocument/2006/relationships/image" Target="../media/image62.png"/><Relationship Id="rId12" Type="http://schemas.openxmlformats.org/officeDocument/2006/relationships/hyperlink" Target="https://www.hanwhavision.com/en/products/installation-solution/adaptor-converter/hanging-adaptor/sbp-250hmw/" TargetMode="External"/><Relationship Id="rId17" Type="http://schemas.openxmlformats.org/officeDocument/2006/relationships/slide" Target="slide35.xml"/><Relationship Id="rId2" Type="http://schemas.openxmlformats.org/officeDocument/2006/relationships/hyperlink" Target="https://www.hanwhavision.com/en/products/installation-solution/mount/wall/sbp-390wmw2/" TargetMode="External"/><Relationship Id="rId16" Type="http://schemas.openxmlformats.org/officeDocument/2006/relationships/image" Target="../media/image161.png"/><Relationship Id="rId20" Type="http://schemas.openxmlformats.org/officeDocument/2006/relationships/slide" Target="slide38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/" TargetMode="External"/><Relationship Id="rId11" Type="http://schemas.openxmlformats.org/officeDocument/2006/relationships/image" Target="../media/image30.png"/><Relationship Id="rId24" Type="http://schemas.openxmlformats.org/officeDocument/2006/relationships/slide" Target="slide39.xml"/><Relationship Id="rId5" Type="http://schemas.openxmlformats.org/officeDocument/2006/relationships/image" Target="../media/image61.png"/><Relationship Id="rId15" Type="http://schemas.openxmlformats.org/officeDocument/2006/relationships/image" Target="../media/image160.png"/><Relationship Id="rId23" Type="http://schemas.openxmlformats.org/officeDocument/2006/relationships/slide" Target="slide40.xml"/><Relationship Id="rId10" Type="http://schemas.openxmlformats.org/officeDocument/2006/relationships/hyperlink" Target="https://www.hanwhavision.com/en/products/installation-solution/mount/pole/sbp-300pmw2/" TargetMode="External"/><Relationship Id="rId19" Type="http://schemas.openxmlformats.org/officeDocument/2006/relationships/slide" Target="slide42.xml"/><Relationship Id="rId4" Type="http://schemas.openxmlformats.org/officeDocument/2006/relationships/hyperlink" Target="https://www.hanwhavision.com/en/products/installation-solution/mount/wall/sbp-300wmw1/" TargetMode="External"/><Relationship Id="rId9" Type="http://schemas.openxmlformats.org/officeDocument/2006/relationships/image" Target="../media/image63.png"/><Relationship Id="rId14" Type="http://schemas.openxmlformats.org/officeDocument/2006/relationships/image" Target="../media/image159.png"/><Relationship Id="rId22" Type="http://schemas.openxmlformats.org/officeDocument/2006/relationships/slide" Target="slide4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hyperlink" Target="https://www.hanwhavision.com/en/products/installation-solution/adaptor-converter/hanging-adaptor/sbp-250hmw/" TargetMode="External"/><Relationship Id="rId18" Type="http://schemas.openxmlformats.org/officeDocument/2006/relationships/slide" Target="slide36.xml"/><Relationship Id="rId3" Type="http://schemas.openxmlformats.org/officeDocument/2006/relationships/hyperlink" Target="https://www.hanwhavision.com/en/products/installation-solution/mount/corner/sbp-300kmw1/" TargetMode="External"/><Relationship Id="rId21" Type="http://schemas.openxmlformats.org/officeDocument/2006/relationships/slide" Target="slide37.xml"/><Relationship Id="rId7" Type="http://schemas.openxmlformats.org/officeDocument/2006/relationships/hyperlink" Target="https://www.hanwhavision.com/en/products/installation-solution/mount/wall/sbp-300wmw1/" TargetMode="External"/><Relationship Id="rId12" Type="http://schemas.openxmlformats.org/officeDocument/2006/relationships/image" Target="../media/image63.png"/><Relationship Id="rId17" Type="http://schemas.openxmlformats.org/officeDocument/2006/relationships/slide" Target="slide35.xml"/><Relationship Id="rId2" Type="http://schemas.openxmlformats.org/officeDocument/2006/relationships/image" Target="../media/image162.png"/><Relationship Id="rId16" Type="http://schemas.openxmlformats.org/officeDocument/2006/relationships/image" Target="../media/image164.png"/><Relationship Id="rId20" Type="http://schemas.openxmlformats.org/officeDocument/2006/relationships/slide" Target="slide3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png"/><Relationship Id="rId11" Type="http://schemas.openxmlformats.org/officeDocument/2006/relationships/hyperlink" Target="https://www.hanwhavision.com/en/products/installation-solution/enclosure/cabinet/sbp-300nbw/" TargetMode="External"/><Relationship Id="rId24" Type="http://schemas.openxmlformats.org/officeDocument/2006/relationships/slide" Target="slide39.xml"/><Relationship Id="rId5" Type="http://schemas.openxmlformats.org/officeDocument/2006/relationships/hyperlink" Target="https://www.hanwhavision.com/en/products/installation-solution/mount/wall/sbp-390wmw2/" TargetMode="External"/><Relationship Id="rId15" Type="http://schemas.openxmlformats.org/officeDocument/2006/relationships/image" Target="../media/image163.png"/><Relationship Id="rId23" Type="http://schemas.openxmlformats.org/officeDocument/2006/relationships/slide" Target="slide40.xml"/><Relationship Id="rId10" Type="http://schemas.openxmlformats.org/officeDocument/2006/relationships/image" Target="../media/image62.png"/><Relationship Id="rId19" Type="http://schemas.openxmlformats.org/officeDocument/2006/relationships/slide" Target="slide42.xml"/><Relationship Id="rId4" Type="http://schemas.openxmlformats.org/officeDocument/2006/relationships/image" Target="../media/image72.png"/><Relationship Id="rId9" Type="http://schemas.openxmlformats.org/officeDocument/2006/relationships/hyperlink" Target="https://www.hanwhavision.com/en/products/installation-solution/mount/wall/sbp-300wmw/" TargetMode="External"/><Relationship Id="rId14" Type="http://schemas.openxmlformats.org/officeDocument/2006/relationships/image" Target="../media/image103.png"/><Relationship Id="rId22" Type="http://schemas.openxmlformats.org/officeDocument/2006/relationships/slide" Target="slide4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hanging-adaptor/sbp-250hmw/" TargetMode="External"/><Relationship Id="rId13" Type="http://schemas.openxmlformats.org/officeDocument/2006/relationships/slide" Target="slide38.xml"/><Relationship Id="rId3" Type="http://schemas.openxmlformats.org/officeDocument/2006/relationships/image" Target="../media/image166.png"/><Relationship Id="rId7" Type="http://schemas.openxmlformats.org/officeDocument/2006/relationships/image" Target="../media/image78.png"/><Relationship Id="rId12" Type="http://schemas.openxmlformats.org/officeDocument/2006/relationships/slide" Target="slide42.xml"/><Relationship Id="rId17" Type="http://schemas.openxmlformats.org/officeDocument/2006/relationships/slide" Target="slide39.xml"/><Relationship Id="rId2" Type="http://schemas.openxmlformats.org/officeDocument/2006/relationships/image" Target="../media/image165.png"/><Relationship Id="rId16" Type="http://schemas.openxmlformats.org/officeDocument/2006/relationships/slide" Target="slide4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parapet/sbp-156lmw1/" TargetMode="External"/><Relationship Id="rId11" Type="http://schemas.openxmlformats.org/officeDocument/2006/relationships/slide" Target="slide36.xml"/><Relationship Id="rId5" Type="http://schemas.openxmlformats.org/officeDocument/2006/relationships/image" Target="../media/image77.png"/><Relationship Id="rId15" Type="http://schemas.openxmlformats.org/officeDocument/2006/relationships/slide" Target="slide41.xml"/><Relationship Id="rId10" Type="http://schemas.openxmlformats.org/officeDocument/2006/relationships/slide" Target="slide35.xml"/><Relationship Id="rId4" Type="http://schemas.openxmlformats.org/officeDocument/2006/relationships/hyperlink" Target="https://www.hanwhavision.com/en/products/installation-solution/mount/parapet/sbp-300lmw/" TargetMode="External"/><Relationship Id="rId9" Type="http://schemas.openxmlformats.org/officeDocument/2006/relationships/image" Target="../media/image103.png"/><Relationship Id="rId14" Type="http://schemas.openxmlformats.org/officeDocument/2006/relationships/slide" Target="slide3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45.xml"/><Relationship Id="rId3" Type="http://schemas.openxmlformats.org/officeDocument/2006/relationships/slide" Target="slide43.xml"/><Relationship Id="rId7" Type="http://schemas.openxmlformats.org/officeDocument/2006/relationships/slide" Target="slide46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slide" Target="slide50.xml"/><Relationship Id="rId11" Type="http://schemas.openxmlformats.org/officeDocument/2006/relationships/slide" Target="slide47.xml"/><Relationship Id="rId5" Type="http://schemas.openxmlformats.org/officeDocument/2006/relationships/image" Target="../media/image167.png"/><Relationship Id="rId10" Type="http://schemas.openxmlformats.org/officeDocument/2006/relationships/slide" Target="slide48.xml"/><Relationship Id="rId4" Type="http://schemas.openxmlformats.org/officeDocument/2006/relationships/slide" Target="slide44.xml"/><Relationship Id="rId9" Type="http://schemas.openxmlformats.org/officeDocument/2006/relationships/slide" Target="slide49.xml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png"/><Relationship Id="rId18" Type="http://schemas.openxmlformats.org/officeDocument/2006/relationships/hyperlink" Target="https://www.hanwhavision.com/en/products/installation-solution/mount/wall/sbp-300wmw/" TargetMode="External"/><Relationship Id="rId26" Type="http://schemas.openxmlformats.org/officeDocument/2006/relationships/hyperlink" Target="https://www.hanwhavision.com/en/products/installation-solution/mount/corner/sbp-300kmw1/" TargetMode="External"/><Relationship Id="rId39" Type="http://schemas.openxmlformats.org/officeDocument/2006/relationships/image" Target="../media/image39.png"/><Relationship Id="rId21" Type="http://schemas.openxmlformats.org/officeDocument/2006/relationships/image" Target="../media/image28.png"/><Relationship Id="rId34" Type="http://schemas.openxmlformats.org/officeDocument/2006/relationships/hyperlink" Target="https://www.hanwhavision.com/en/products/installation-solution/mount/ceiling/sbp-300cmw1/" TargetMode="External"/><Relationship Id="rId42" Type="http://schemas.openxmlformats.org/officeDocument/2006/relationships/hyperlink" Target="https://www.hanwhavision.com/en/products/installation-solution/mount/A/shd-1370fpw/" TargetMode="External"/><Relationship Id="rId47" Type="http://schemas.openxmlformats.org/officeDocument/2006/relationships/slide" Target="slide46.xml"/><Relationship Id="rId50" Type="http://schemas.openxmlformats.org/officeDocument/2006/relationships/slide" Target="slide48.xml"/><Relationship Id="rId7" Type="http://schemas.openxmlformats.org/officeDocument/2006/relationships/image" Target="../media/image21.png"/><Relationship Id="rId2" Type="http://schemas.openxmlformats.org/officeDocument/2006/relationships/slide" Target="slide43.xml"/><Relationship Id="rId16" Type="http://schemas.openxmlformats.org/officeDocument/2006/relationships/hyperlink" Target="https://www.hanwhavision.com/en/products/installation-solution/mount/wall/sbp-300bw1/" TargetMode="External"/><Relationship Id="rId29" Type="http://schemas.openxmlformats.org/officeDocument/2006/relationships/image" Target="../media/image32.png"/><Relationship Id="rId11" Type="http://schemas.openxmlformats.org/officeDocument/2006/relationships/image" Target="../media/image23.png"/><Relationship Id="rId24" Type="http://schemas.openxmlformats.org/officeDocument/2006/relationships/hyperlink" Target="https://www.hanwhavision.com/en/products/installation-solution/mount/pole/sbp-300pmw2/" TargetMode="External"/><Relationship Id="rId32" Type="http://schemas.openxmlformats.org/officeDocument/2006/relationships/hyperlink" Target="https://www.hanwhavision.com/en/products/installation-solution/mount/ceiling/sbp-900cmw/" TargetMode="External"/><Relationship Id="rId37" Type="http://schemas.openxmlformats.org/officeDocument/2006/relationships/image" Target="../media/image37.png"/><Relationship Id="rId40" Type="http://schemas.openxmlformats.org/officeDocument/2006/relationships/hyperlink" Target="https://www.hanwhavision.com/en/products/installation-solution/enclosure/cabinet/sbp-300nbw/" TargetMode="External"/><Relationship Id="rId45" Type="http://schemas.openxmlformats.org/officeDocument/2006/relationships/image" Target="../media/image103.png"/><Relationship Id="rId5" Type="http://schemas.openxmlformats.org/officeDocument/2006/relationships/image" Target="../media/image20.png"/><Relationship Id="rId15" Type="http://schemas.openxmlformats.org/officeDocument/2006/relationships/image" Target="../media/image38.png"/><Relationship Id="rId23" Type="http://schemas.openxmlformats.org/officeDocument/2006/relationships/image" Target="../media/image29.png"/><Relationship Id="rId28" Type="http://schemas.openxmlformats.org/officeDocument/2006/relationships/hyperlink" Target="https://www.hanwhavision.com/en/products/installation-solution/mount/ceiling/sbp-300cmi/" TargetMode="External"/><Relationship Id="rId36" Type="http://schemas.openxmlformats.org/officeDocument/2006/relationships/image" Target="../media/image36.png"/><Relationship Id="rId49" Type="http://schemas.openxmlformats.org/officeDocument/2006/relationships/slide" Target="slide49.xml"/><Relationship Id="rId10" Type="http://schemas.openxmlformats.org/officeDocument/2006/relationships/hyperlink" Target="https://www.hanwhavision.com/en/products/installation-solution/mount/ceiling/sbp-c15p/" TargetMode="External"/><Relationship Id="rId19" Type="http://schemas.openxmlformats.org/officeDocument/2006/relationships/image" Target="../media/image27.png"/><Relationship Id="rId31" Type="http://schemas.openxmlformats.org/officeDocument/2006/relationships/image" Target="../media/image33.png"/><Relationship Id="rId44" Type="http://schemas.openxmlformats.org/officeDocument/2006/relationships/hyperlink" Target="https://www.hanwhavision.com/en/products/installation-solution/adaptor-converter/hanging-adaptor/sbp-250hmw/" TargetMode="External"/><Relationship Id="rId4" Type="http://schemas.openxmlformats.org/officeDocument/2006/relationships/hyperlink" Target="https://www.hanwhavision.com/en/products/installation-solution/mount/ceiling/sbp-140cmb/" TargetMode="External"/><Relationship Id="rId9" Type="http://schemas.openxmlformats.org/officeDocument/2006/relationships/image" Target="../media/image22.png"/><Relationship Id="rId14" Type="http://schemas.openxmlformats.org/officeDocument/2006/relationships/hyperlink" Target="https://www.hanwhavision.com/en/products/installation-solution/mount/parapet/sbp-300lmw/" TargetMode="External"/><Relationship Id="rId22" Type="http://schemas.openxmlformats.org/officeDocument/2006/relationships/hyperlink" Target="https://www.hanwhavision.com/en/products/installation-solution/mount/wall/sbp-390wmw2/" TargetMode="External"/><Relationship Id="rId27" Type="http://schemas.openxmlformats.org/officeDocument/2006/relationships/image" Target="../media/image31.png"/><Relationship Id="rId30" Type="http://schemas.openxmlformats.org/officeDocument/2006/relationships/hyperlink" Target="https://www.hanwhavision.com/en/products/installation-solution/mount/ceiling/sbp-150cmi/" TargetMode="External"/><Relationship Id="rId35" Type="http://schemas.openxmlformats.org/officeDocument/2006/relationships/image" Target="../media/image35.png"/><Relationship Id="rId43" Type="http://schemas.openxmlformats.org/officeDocument/2006/relationships/image" Target="../media/image168.png"/><Relationship Id="rId48" Type="http://schemas.openxmlformats.org/officeDocument/2006/relationships/slide" Target="slide45.xml"/><Relationship Id="rId8" Type="http://schemas.openxmlformats.org/officeDocument/2006/relationships/hyperlink" Target="https://www.hanwhavision.com/en?s=CMP" TargetMode="External"/><Relationship Id="rId51" Type="http://schemas.openxmlformats.org/officeDocument/2006/relationships/slide" Target="slide47.xml"/><Relationship Id="rId3" Type="http://schemas.openxmlformats.org/officeDocument/2006/relationships/slide" Target="slide44.xml"/><Relationship Id="rId12" Type="http://schemas.openxmlformats.org/officeDocument/2006/relationships/hyperlink" Target="https://www.hanwhavision.com/en/products/installation-solution/mount/ceiling/sbp-300cmtw/" TargetMode="External"/><Relationship Id="rId17" Type="http://schemas.openxmlformats.org/officeDocument/2006/relationships/image" Target="../media/image26.png"/><Relationship Id="rId25" Type="http://schemas.openxmlformats.org/officeDocument/2006/relationships/image" Target="../media/image30.png"/><Relationship Id="rId33" Type="http://schemas.openxmlformats.org/officeDocument/2006/relationships/image" Target="../media/image34.png"/><Relationship Id="rId38" Type="http://schemas.openxmlformats.org/officeDocument/2006/relationships/hyperlink" Target="https://www.hanwhavision.com/en/products/installation-solution/mount/parapet/sbp-156lmw1/" TargetMode="External"/><Relationship Id="rId46" Type="http://schemas.openxmlformats.org/officeDocument/2006/relationships/slide" Target="slide50.xml"/><Relationship Id="rId20" Type="http://schemas.openxmlformats.org/officeDocument/2006/relationships/hyperlink" Target="https://www.hanwhavision.com/en/products/installation-solution/mount/wall/sbp-300wmw1/" TargetMode="External"/><Relationship Id="rId41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80cmb/" TargetMode="Externa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hyperlink" Target="https://www.hanwhavision.com/en/products/installation-solution/adaptor-converter/hanging-adaptor/sbp-250hmw/" TargetMode="External"/><Relationship Id="rId18" Type="http://schemas.openxmlformats.org/officeDocument/2006/relationships/image" Target="../media/image171.png"/><Relationship Id="rId26" Type="http://schemas.openxmlformats.org/officeDocument/2006/relationships/slide" Target="slide47.xml"/><Relationship Id="rId3" Type="http://schemas.openxmlformats.org/officeDocument/2006/relationships/image" Target="../media/image42.png"/><Relationship Id="rId21" Type="http://schemas.openxmlformats.org/officeDocument/2006/relationships/slide" Target="slide50.xml"/><Relationship Id="rId7" Type="http://schemas.openxmlformats.org/officeDocument/2006/relationships/image" Target="../media/image46.png"/><Relationship Id="rId12" Type="http://schemas.openxmlformats.org/officeDocument/2006/relationships/image" Target="../media/image24.png"/><Relationship Id="rId17" Type="http://schemas.openxmlformats.org/officeDocument/2006/relationships/image" Target="../media/image170.png"/><Relationship Id="rId25" Type="http://schemas.openxmlformats.org/officeDocument/2006/relationships/slide" Target="slide48.xml"/><Relationship Id="rId2" Type="http://schemas.openxmlformats.org/officeDocument/2006/relationships/image" Target="../media/image41.png"/><Relationship Id="rId16" Type="http://schemas.openxmlformats.org/officeDocument/2006/relationships/image" Target="../media/image168.png"/><Relationship Id="rId20" Type="http://schemas.openxmlformats.org/officeDocument/2006/relationships/slide" Target="slide4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openxmlformats.org/officeDocument/2006/relationships/hyperlink" Target="https://www.hanwhavision.com/en/products/installation-solution/mount/ceiling/sbp-300cmtw/" TargetMode="External"/><Relationship Id="rId24" Type="http://schemas.openxmlformats.org/officeDocument/2006/relationships/slide" Target="slide49.xml"/><Relationship Id="rId5" Type="http://schemas.openxmlformats.org/officeDocument/2006/relationships/image" Target="../media/image44.png"/><Relationship Id="rId15" Type="http://schemas.openxmlformats.org/officeDocument/2006/relationships/hyperlink" Target="https://www.hanwhavision.com/en/products/installation-solution/mount/in-ceiling/shd-3000f5/" TargetMode="External"/><Relationship Id="rId23" Type="http://schemas.openxmlformats.org/officeDocument/2006/relationships/slide" Target="slide45.xml"/><Relationship Id="rId10" Type="http://schemas.openxmlformats.org/officeDocument/2006/relationships/image" Target="../media/image169.png"/><Relationship Id="rId19" Type="http://schemas.openxmlformats.org/officeDocument/2006/relationships/slide" Target="slide43.xml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103.png"/><Relationship Id="rId22" Type="http://schemas.openxmlformats.org/officeDocument/2006/relationships/slide" Target="slide46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hyperlink" Target="https://www.hanwhavision.com/en?s=CMP" TargetMode="External"/><Relationship Id="rId18" Type="http://schemas.openxmlformats.org/officeDocument/2006/relationships/hyperlink" Target="https://www.hanwhavision.com/en/products/installation-solution/adaptor-converter/hanging-adaptor/sbp-250hmw/" TargetMode="External"/><Relationship Id="rId26" Type="http://schemas.openxmlformats.org/officeDocument/2006/relationships/slide" Target="slide44.xml"/><Relationship Id="rId3" Type="http://schemas.openxmlformats.org/officeDocument/2006/relationships/image" Target="../media/image51.png"/><Relationship Id="rId21" Type="http://schemas.openxmlformats.org/officeDocument/2006/relationships/image" Target="../media/image173.png"/><Relationship Id="rId7" Type="http://schemas.openxmlformats.org/officeDocument/2006/relationships/image" Target="../media/image44.png"/><Relationship Id="rId12" Type="http://schemas.openxmlformats.org/officeDocument/2006/relationships/image" Target="../media/image46.png"/><Relationship Id="rId17" Type="http://schemas.openxmlformats.org/officeDocument/2006/relationships/hyperlink" Target="https://www.hanwhavision.com/en/products/installation-solution/mount/ceiling/sbp-900cmp/" TargetMode="External"/><Relationship Id="rId25" Type="http://schemas.openxmlformats.org/officeDocument/2006/relationships/slide" Target="slide43.xml"/><Relationship Id="rId2" Type="http://schemas.openxmlformats.org/officeDocument/2006/relationships/hyperlink" Target="https://www.hanwhavision.com/en/products/installation-solution/mount/ceiling/sbp-180cmb/" TargetMode="External"/><Relationship Id="rId16" Type="http://schemas.openxmlformats.org/officeDocument/2006/relationships/image" Target="../media/image54.png"/><Relationship Id="rId20" Type="http://schemas.openxmlformats.org/officeDocument/2006/relationships/image" Target="../media/image172.png"/><Relationship Id="rId29" Type="http://schemas.openxmlformats.org/officeDocument/2006/relationships/slide" Target="slide4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50cmp/" TargetMode="External"/><Relationship Id="rId11" Type="http://schemas.openxmlformats.org/officeDocument/2006/relationships/hyperlink" Target="https://www.hanwhavision.com/en/products/installation-solution/mount/ceiling/sbp-300cmp/" TargetMode="External"/><Relationship Id="rId24" Type="http://schemas.openxmlformats.org/officeDocument/2006/relationships/image" Target="../media/image176.png"/><Relationship Id="rId32" Type="http://schemas.openxmlformats.org/officeDocument/2006/relationships/slide" Target="slide47.xml"/><Relationship Id="rId5" Type="http://schemas.openxmlformats.org/officeDocument/2006/relationships/image" Target="../media/image52.png"/><Relationship Id="rId15" Type="http://schemas.openxmlformats.org/officeDocument/2006/relationships/hyperlink" Target="https://www.hanwhavision.com/en/products/installation-solution/mount/ceiling/sbp-140cmb/" TargetMode="External"/><Relationship Id="rId23" Type="http://schemas.openxmlformats.org/officeDocument/2006/relationships/image" Target="../media/image175.png"/><Relationship Id="rId28" Type="http://schemas.openxmlformats.org/officeDocument/2006/relationships/slide" Target="slide46.xml"/><Relationship Id="rId10" Type="http://schemas.openxmlformats.org/officeDocument/2006/relationships/image" Target="../media/image43.png"/><Relationship Id="rId19" Type="http://schemas.openxmlformats.org/officeDocument/2006/relationships/image" Target="../media/image103.png"/><Relationship Id="rId31" Type="http://schemas.openxmlformats.org/officeDocument/2006/relationships/slide" Target="slide48.xml"/><Relationship Id="rId4" Type="http://schemas.openxmlformats.org/officeDocument/2006/relationships/hyperlink" Target="https://www.hanwhavision.com/en/products/installation-solution/mount/ceiling/sbp-c15p/" TargetMode="External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174.png"/><Relationship Id="rId27" Type="http://schemas.openxmlformats.org/officeDocument/2006/relationships/slide" Target="slide50.xml"/><Relationship Id="rId30" Type="http://schemas.openxmlformats.org/officeDocument/2006/relationships/slide" Target="slide49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enclosure/cabinet/sbp-300nbw/" TargetMode="External"/><Relationship Id="rId13" Type="http://schemas.openxmlformats.org/officeDocument/2006/relationships/image" Target="../media/image103.png"/><Relationship Id="rId18" Type="http://schemas.openxmlformats.org/officeDocument/2006/relationships/slide" Target="slide44.xml"/><Relationship Id="rId3" Type="http://schemas.openxmlformats.org/officeDocument/2006/relationships/image" Target="../media/image60.png"/><Relationship Id="rId21" Type="http://schemas.openxmlformats.org/officeDocument/2006/relationships/slide" Target="slide45.xml"/><Relationship Id="rId7" Type="http://schemas.openxmlformats.org/officeDocument/2006/relationships/image" Target="../media/image62.png"/><Relationship Id="rId12" Type="http://schemas.openxmlformats.org/officeDocument/2006/relationships/hyperlink" Target="https://www.hanwhavision.com/en/products/installation-solution/adaptor-converter/hanging-adaptor/sbp-250hmw/" TargetMode="External"/><Relationship Id="rId17" Type="http://schemas.openxmlformats.org/officeDocument/2006/relationships/slide" Target="slide43.xml"/><Relationship Id="rId2" Type="http://schemas.openxmlformats.org/officeDocument/2006/relationships/hyperlink" Target="https://www.hanwhavision.com/en/products/installation-solution/mount/wall/sbp-390wmw2/" TargetMode="External"/><Relationship Id="rId16" Type="http://schemas.openxmlformats.org/officeDocument/2006/relationships/image" Target="../media/image179.png"/><Relationship Id="rId20" Type="http://schemas.openxmlformats.org/officeDocument/2006/relationships/slide" Target="slide4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/" TargetMode="External"/><Relationship Id="rId11" Type="http://schemas.openxmlformats.org/officeDocument/2006/relationships/image" Target="../media/image64.png"/><Relationship Id="rId24" Type="http://schemas.openxmlformats.org/officeDocument/2006/relationships/slide" Target="slide47.xml"/><Relationship Id="rId5" Type="http://schemas.openxmlformats.org/officeDocument/2006/relationships/image" Target="../media/image61.png"/><Relationship Id="rId15" Type="http://schemas.openxmlformats.org/officeDocument/2006/relationships/image" Target="../media/image178.png"/><Relationship Id="rId23" Type="http://schemas.openxmlformats.org/officeDocument/2006/relationships/slide" Target="slide48.xml"/><Relationship Id="rId10" Type="http://schemas.openxmlformats.org/officeDocument/2006/relationships/hyperlink" Target="https://www.hanwhavision.com/en/products/installation-solution/mount/wall/sbp-300bw1/" TargetMode="External"/><Relationship Id="rId19" Type="http://schemas.openxmlformats.org/officeDocument/2006/relationships/slide" Target="slide50.xml"/><Relationship Id="rId4" Type="http://schemas.openxmlformats.org/officeDocument/2006/relationships/hyperlink" Target="https://www.hanwhavision.com/en/products/installation-solution/mount/wall/sbp-300wmw1/" TargetMode="External"/><Relationship Id="rId9" Type="http://schemas.openxmlformats.org/officeDocument/2006/relationships/image" Target="../media/image63.png"/><Relationship Id="rId14" Type="http://schemas.openxmlformats.org/officeDocument/2006/relationships/image" Target="../media/image177.png"/><Relationship Id="rId22" Type="http://schemas.openxmlformats.org/officeDocument/2006/relationships/slide" Target="slide49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enclosure/cabinet/sbp-300nbw/" TargetMode="External"/><Relationship Id="rId13" Type="http://schemas.openxmlformats.org/officeDocument/2006/relationships/image" Target="../media/image103.png"/><Relationship Id="rId18" Type="http://schemas.openxmlformats.org/officeDocument/2006/relationships/slide" Target="slide44.xml"/><Relationship Id="rId3" Type="http://schemas.openxmlformats.org/officeDocument/2006/relationships/image" Target="../media/image60.png"/><Relationship Id="rId21" Type="http://schemas.openxmlformats.org/officeDocument/2006/relationships/slide" Target="slide45.xml"/><Relationship Id="rId7" Type="http://schemas.openxmlformats.org/officeDocument/2006/relationships/image" Target="../media/image62.png"/><Relationship Id="rId12" Type="http://schemas.openxmlformats.org/officeDocument/2006/relationships/hyperlink" Target="https://www.hanwhavision.com/en/products/installation-solution/adaptor-converter/hanging-adaptor/sbp-250hmw/" TargetMode="External"/><Relationship Id="rId17" Type="http://schemas.openxmlformats.org/officeDocument/2006/relationships/slide" Target="slide43.xml"/><Relationship Id="rId2" Type="http://schemas.openxmlformats.org/officeDocument/2006/relationships/hyperlink" Target="https://www.hanwhavision.com/en/products/installation-solution/mount/wall/sbp-390wmw2/" TargetMode="External"/><Relationship Id="rId16" Type="http://schemas.openxmlformats.org/officeDocument/2006/relationships/image" Target="../media/image182.png"/><Relationship Id="rId20" Type="http://schemas.openxmlformats.org/officeDocument/2006/relationships/slide" Target="slide4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/" TargetMode="External"/><Relationship Id="rId11" Type="http://schemas.openxmlformats.org/officeDocument/2006/relationships/image" Target="../media/image30.png"/><Relationship Id="rId24" Type="http://schemas.openxmlformats.org/officeDocument/2006/relationships/slide" Target="slide47.xml"/><Relationship Id="rId5" Type="http://schemas.openxmlformats.org/officeDocument/2006/relationships/image" Target="../media/image61.png"/><Relationship Id="rId15" Type="http://schemas.openxmlformats.org/officeDocument/2006/relationships/image" Target="../media/image181.png"/><Relationship Id="rId23" Type="http://schemas.openxmlformats.org/officeDocument/2006/relationships/slide" Target="slide48.xml"/><Relationship Id="rId10" Type="http://schemas.openxmlformats.org/officeDocument/2006/relationships/hyperlink" Target="https://www.hanwhavision.com/en/products/installation-solution/mount/pole/sbp-300pmw2/" TargetMode="External"/><Relationship Id="rId19" Type="http://schemas.openxmlformats.org/officeDocument/2006/relationships/slide" Target="slide50.xml"/><Relationship Id="rId4" Type="http://schemas.openxmlformats.org/officeDocument/2006/relationships/hyperlink" Target="https://www.hanwhavision.com/en/products/installation-solution/mount/wall/sbp-300wmw1/" TargetMode="External"/><Relationship Id="rId9" Type="http://schemas.openxmlformats.org/officeDocument/2006/relationships/image" Target="../media/image63.png"/><Relationship Id="rId14" Type="http://schemas.openxmlformats.org/officeDocument/2006/relationships/image" Target="../media/image180.png"/><Relationship Id="rId22" Type="http://schemas.openxmlformats.org/officeDocument/2006/relationships/slide" Target="slide49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hyperlink" Target="https://www.hanwhavision.com/en/products/installation-solution/adaptor-converter/hanging-adaptor/sbp-250hmw/" TargetMode="External"/><Relationship Id="rId18" Type="http://schemas.openxmlformats.org/officeDocument/2006/relationships/slide" Target="slide44.xml"/><Relationship Id="rId3" Type="http://schemas.openxmlformats.org/officeDocument/2006/relationships/hyperlink" Target="https://www.hanwhavision.com/en/products/installation-solution/mount/corner/sbp-300kmw1/" TargetMode="External"/><Relationship Id="rId21" Type="http://schemas.openxmlformats.org/officeDocument/2006/relationships/slide" Target="slide45.xml"/><Relationship Id="rId7" Type="http://schemas.openxmlformats.org/officeDocument/2006/relationships/hyperlink" Target="https://www.hanwhavision.com/en/products/installation-solution/mount/wall/sbp-300wmw1/" TargetMode="External"/><Relationship Id="rId12" Type="http://schemas.openxmlformats.org/officeDocument/2006/relationships/image" Target="../media/image63.png"/><Relationship Id="rId17" Type="http://schemas.openxmlformats.org/officeDocument/2006/relationships/slide" Target="slide43.xml"/><Relationship Id="rId2" Type="http://schemas.openxmlformats.org/officeDocument/2006/relationships/image" Target="../media/image183.png"/><Relationship Id="rId16" Type="http://schemas.openxmlformats.org/officeDocument/2006/relationships/image" Target="../media/image185.png"/><Relationship Id="rId20" Type="http://schemas.openxmlformats.org/officeDocument/2006/relationships/slide" Target="slide4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png"/><Relationship Id="rId11" Type="http://schemas.openxmlformats.org/officeDocument/2006/relationships/hyperlink" Target="https://www.hanwhavision.com/en/products/installation-solution/enclosure/cabinet/sbp-300nbw/" TargetMode="External"/><Relationship Id="rId24" Type="http://schemas.openxmlformats.org/officeDocument/2006/relationships/slide" Target="slide47.xml"/><Relationship Id="rId5" Type="http://schemas.openxmlformats.org/officeDocument/2006/relationships/hyperlink" Target="https://www.hanwhavision.com/en/products/installation-solution/mount/wall/sbp-390wmw2/" TargetMode="External"/><Relationship Id="rId15" Type="http://schemas.openxmlformats.org/officeDocument/2006/relationships/image" Target="../media/image184.png"/><Relationship Id="rId23" Type="http://schemas.openxmlformats.org/officeDocument/2006/relationships/slide" Target="slide48.xml"/><Relationship Id="rId10" Type="http://schemas.openxmlformats.org/officeDocument/2006/relationships/image" Target="../media/image62.png"/><Relationship Id="rId19" Type="http://schemas.openxmlformats.org/officeDocument/2006/relationships/slide" Target="slide50.xml"/><Relationship Id="rId4" Type="http://schemas.openxmlformats.org/officeDocument/2006/relationships/image" Target="../media/image72.png"/><Relationship Id="rId9" Type="http://schemas.openxmlformats.org/officeDocument/2006/relationships/hyperlink" Target="https://www.hanwhavision.com/en/products/installation-solution/mount/wall/sbp-300wmw/" TargetMode="External"/><Relationship Id="rId14" Type="http://schemas.openxmlformats.org/officeDocument/2006/relationships/image" Target="../media/image103.png"/><Relationship Id="rId22" Type="http://schemas.openxmlformats.org/officeDocument/2006/relationships/slide" Target="slide49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hanging-adaptor/sbp-250hmw/" TargetMode="External"/><Relationship Id="rId13" Type="http://schemas.openxmlformats.org/officeDocument/2006/relationships/slide" Target="slide46.xml"/><Relationship Id="rId3" Type="http://schemas.openxmlformats.org/officeDocument/2006/relationships/image" Target="../media/image187.png"/><Relationship Id="rId7" Type="http://schemas.openxmlformats.org/officeDocument/2006/relationships/image" Target="../media/image78.png"/><Relationship Id="rId12" Type="http://schemas.openxmlformats.org/officeDocument/2006/relationships/slide" Target="slide50.xml"/><Relationship Id="rId17" Type="http://schemas.openxmlformats.org/officeDocument/2006/relationships/slide" Target="slide47.xml"/><Relationship Id="rId2" Type="http://schemas.openxmlformats.org/officeDocument/2006/relationships/image" Target="../media/image186.png"/><Relationship Id="rId16" Type="http://schemas.openxmlformats.org/officeDocument/2006/relationships/slide" Target="slide48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parapet/sbp-156lmw1/" TargetMode="External"/><Relationship Id="rId11" Type="http://schemas.openxmlformats.org/officeDocument/2006/relationships/slide" Target="slide44.xml"/><Relationship Id="rId5" Type="http://schemas.openxmlformats.org/officeDocument/2006/relationships/image" Target="../media/image77.png"/><Relationship Id="rId15" Type="http://schemas.openxmlformats.org/officeDocument/2006/relationships/slide" Target="slide49.xml"/><Relationship Id="rId10" Type="http://schemas.openxmlformats.org/officeDocument/2006/relationships/slide" Target="slide43.xml"/><Relationship Id="rId4" Type="http://schemas.openxmlformats.org/officeDocument/2006/relationships/hyperlink" Target="https://www.hanwhavision.com/en/products/installation-solution/mount/parapet/sbp-300lmw/" TargetMode="External"/><Relationship Id="rId9" Type="http://schemas.openxmlformats.org/officeDocument/2006/relationships/image" Target="../media/image103.png"/><Relationship Id="rId14" Type="http://schemas.openxmlformats.org/officeDocument/2006/relationships/slide" Target="slide45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slide" Target="slide53.xml"/><Relationship Id="rId3" Type="http://schemas.openxmlformats.org/officeDocument/2006/relationships/slide" Target="slide51.xml"/><Relationship Id="rId7" Type="http://schemas.openxmlformats.org/officeDocument/2006/relationships/slide" Target="slide54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slide" Target="slide57.xml"/><Relationship Id="rId5" Type="http://schemas.openxmlformats.org/officeDocument/2006/relationships/image" Target="../media/image188.png"/><Relationship Id="rId10" Type="http://schemas.openxmlformats.org/officeDocument/2006/relationships/slide" Target="slide55.xml"/><Relationship Id="rId4" Type="http://schemas.openxmlformats.org/officeDocument/2006/relationships/slide" Target="slide52.xml"/><Relationship Id="rId9" Type="http://schemas.openxmlformats.org/officeDocument/2006/relationships/slide" Target="slide56.xml"/></Relationships>
</file>

<file path=ppt/slides/_rels/slide5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png"/><Relationship Id="rId18" Type="http://schemas.openxmlformats.org/officeDocument/2006/relationships/hyperlink" Target="https://www.hanwhavision.com/en/products/installation-solution/mount/ceiling/sbp-300cmi/" TargetMode="External"/><Relationship Id="rId26" Type="http://schemas.openxmlformats.org/officeDocument/2006/relationships/image" Target="../media/image36.png"/><Relationship Id="rId39" Type="http://schemas.openxmlformats.org/officeDocument/2006/relationships/image" Target="../media/image40.png"/><Relationship Id="rId21" Type="http://schemas.openxmlformats.org/officeDocument/2006/relationships/image" Target="../media/image33.png"/><Relationship Id="rId34" Type="http://schemas.openxmlformats.org/officeDocument/2006/relationships/hyperlink" Target="https://www.hanwhavision.com/en/products/installation-solution/mount/parapet/sbp-300lmw/" TargetMode="External"/><Relationship Id="rId42" Type="http://schemas.openxmlformats.org/officeDocument/2006/relationships/slide" Target="slide57.xml"/><Relationship Id="rId7" Type="http://schemas.openxmlformats.org/officeDocument/2006/relationships/image" Target="../media/image21.png"/><Relationship Id="rId2" Type="http://schemas.openxmlformats.org/officeDocument/2006/relationships/slide" Target="slide51.xml"/><Relationship Id="rId16" Type="http://schemas.openxmlformats.org/officeDocument/2006/relationships/hyperlink" Target="https://www.hanwhavision.com/en/products/installation-solution/mount/wall/sbp-300bw1/" TargetMode="External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80cmb/" TargetMode="External"/><Relationship Id="rId11" Type="http://schemas.openxmlformats.org/officeDocument/2006/relationships/image" Target="../media/image23.png"/><Relationship Id="rId24" Type="http://schemas.openxmlformats.org/officeDocument/2006/relationships/hyperlink" Target="https://www.hanwhavision.com/en/products/installation-solution/mount/ceiling/sbp-300cmw1/" TargetMode="External"/><Relationship Id="rId32" Type="http://schemas.openxmlformats.org/officeDocument/2006/relationships/hyperlink" Target="https://www.hanwhavision.com/en/products/installation-solution/mount/corner/sbp-300kmw1/" TargetMode="External"/><Relationship Id="rId37" Type="http://schemas.openxmlformats.org/officeDocument/2006/relationships/image" Target="../media/image39.png"/><Relationship Id="rId40" Type="http://schemas.openxmlformats.org/officeDocument/2006/relationships/hyperlink" Target="https://hanwhavisionamerica.com/product/shd-315f/" TargetMode="External"/><Relationship Id="rId45" Type="http://schemas.openxmlformats.org/officeDocument/2006/relationships/slide" Target="slide56.xml"/><Relationship Id="rId5" Type="http://schemas.openxmlformats.org/officeDocument/2006/relationships/image" Target="../media/image20.png"/><Relationship Id="rId15" Type="http://schemas.openxmlformats.org/officeDocument/2006/relationships/image" Target="../media/image189.png"/><Relationship Id="rId23" Type="http://schemas.openxmlformats.org/officeDocument/2006/relationships/image" Target="../media/image34.png"/><Relationship Id="rId28" Type="http://schemas.openxmlformats.org/officeDocument/2006/relationships/hyperlink" Target="https://www.hanwhavision.com/en/products/installation-solution/mount/wall/sbp-390wmw2/" TargetMode="External"/><Relationship Id="rId36" Type="http://schemas.openxmlformats.org/officeDocument/2006/relationships/hyperlink" Target="https://www.hanwhavision.com/en/products/installation-solution/mount/parapet/sbp-156lmw1/" TargetMode="External"/><Relationship Id="rId10" Type="http://schemas.openxmlformats.org/officeDocument/2006/relationships/hyperlink" Target="https://www.hanwhavision.com/en/products/installation-solution/mount/ceiling/sbp-c15p/" TargetMode="External"/><Relationship Id="rId19" Type="http://schemas.openxmlformats.org/officeDocument/2006/relationships/image" Target="../media/image32.png"/><Relationship Id="rId31" Type="http://schemas.openxmlformats.org/officeDocument/2006/relationships/image" Target="../media/image30.png"/><Relationship Id="rId44" Type="http://schemas.openxmlformats.org/officeDocument/2006/relationships/slide" Target="slide53.xml"/><Relationship Id="rId4" Type="http://schemas.openxmlformats.org/officeDocument/2006/relationships/hyperlink" Target="https://www.hanwhavision.com/en/products/installation-solution/mount/ceiling/sbp-140cmb/" TargetMode="External"/><Relationship Id="rId9" Type="http://schemas.openxmlformats.org/officeDocument/2006/relationships/image" Target="../media/image22.png"/><Relationship Id="rId14" Type="http://schemas.openxmlformats.org/officeDocument/2006/relationships/hyperlink" Target="https://www.hanwhavision.com/en/products/installation-solution/adaptor-converter/hanging-adaptor/sbp-315hmw/" TargetMode="External"/><Relationship Id="rId22" Type="http://schemas.openxmlformats.org/officeDocument/2006/relationships/hyperlink" Target="https://www.hanwhavision.com/en/products/installation-solution/mount/ceiling/sbp-900cmw/" TargetMode="External"/><Relationship Id="rId27" Type="http://schemas.openxmlformats.org/officeDocument/2006/relationships/image" Target="../media/image37.png"/><Relationship Id="rId30" Type="http://schemas.openxmlformats.org/officeDocument/2006/relationships/hyperlink" Target="https://www.hanwhavision.com/en/products/installation-solution/mount/pole/sbp-300pmw2/" TargetMode="External"/><Relationship Id="rId35" Type="http://schemas.openxmlformats.org/officeDocument/2006/relationships/image" Target="../media/image38.png"/><Relationship Id="rId43" Type="http://schemas.openxmlformats.org/officeDocument/2006/relationships/slide" Target="slide54.xml"/><Relationship Id="rId8" Type="http://schemas.openxmlformats.org/officeDocument/2006/relationships/hyperlink" Target="https://www.hanwhavision.com/en?s=CMP" TargetMode="External"/><Relationship Id="rId3" Type="http://schemas.openxmlformats.org/officeDocument/2006/relationships/slide" Target="slide52.xml"/><Relationship Id="rId12" Type="http://schemas.openxmlformats.org/officeDocument/2006/relationships/hyperlink" Target="https://www.hanwhavision.com/en/products/installation-solution/mount/ceiling/sbp-300cmtw/" TargetMode="External"/><Relationship Id="rId17" Type="http://schemas.openxmlformats.org/officeDocument/2006/relationships/image" Target="../media/image26.png"/><Relationship Id="rId25" Type="http://schemas.openxmlformats.org/officeDocument/2006/relationships/image" Target="../media/image35.png"/><Relationship Id="rId33" Type="http://schemas.openxmlformats.org/officeDocument/2006/relationships/image" Target="../media/image31.png"/><Relationship Id="rId38" Type="http://schemas.openxmlformats.org/officeDocument/2006/relationships/hyperlink" Target="https://www.hanwhavision.com/en/products/installation-solution/enclosure/cabinet/sbp-300nbw/" TargetMode="External"/><Relationship Id="rId46" Type="http://schemas.openxmlformats.org/officeDocument/2006/relationships/slide" Target="slide55.xml"/><Relationship Id="rId20" Type="http://schemas.openxmlformats.org/officeDocument/2006/relationships/hyperlink" Target="https://www.hanwhavision.com/en/products/installation-solution/mount/ceiling/sbp-150cmi/" TargetMode="External"/><Relationship Id="rId41" Type="http://schemas.openxmlformats.org/officeDocument/2006/relationships/image" Target="../media/image19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slide" Target="slide51.xml"/><Relationship Id="rId18" Type="http://schemas.openxmlformats.org/officeDocument/2006/relationships/slide" Target="slide57.xml"/><Relationship Id="rId3" Type="http://schemas.openxmlformats.org/officeDocument/2006/relationships/image" Target="../media/image42.png"/><Relationship Id="rId21" Type="http://schemas.openxmlformats.org/officeDocument/2006/relationships/slide" Target="slide56.xml"/><Relationship Id="rId7" Type="http://schemas.openxmlformats.org/officeDocument/2006/relationships/image" Target="../media/image46.png"/><Relationship Id="rId12" Type="http://schemas.openxmlformats.org/officeDocument/2006/relationships/image" Target="../media/image24.png"/><Relationship Id="rId17" Type="http://schemas.openxmlformats.org/officeDocument/2006/relationships/image" Target="../media/image192.png"/><Relationship Id="rId2" Type="http://schemas.openxmlformats.org/officeDocument/2006/relationships/image" Target="../media/image41.png"/><Relationship Id="rId16" Type="http://schemas.openxmlformats.org/officeDocument/2006/relationships/image" Target="../media/image189.png"/><Relationship Id="rId20" Type="http://schemas.openxmlformats.org/officeDocument/2006/relationships/slide" Target="slide5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openxmlformats.org/officeDocument/2006/relationships/hyperlink" Target="https://www.hanwhavision.com/en/products/installation-solution/mount/ceiling/sbp-300cmtw/" TargetMode="External"/><Relationship Id="rId5" Type="http://schemas.openxmlformats.org/officeDocument/2006/relationships/image" Target="../media/image44.png"/><Relationship Id="rId15" Type="http://schemas.openxmlformats.org/officeDocument/2006/relationships/hyperlink" Target="https://www.hanwhavision.com/en/products/installation-solution/adaptor-converter/hanging-adaptor/sbp-315hmw/" TargetMode="External"/><Relationship Id="rId10" Type="http://schemas.openxmlformats.org/officeDocument/2006/relationships/image" Target="../media/image191.png"/><Relationship Id="rId19" Type="http://schemas.openxmlformats.org/officeDocument/2006/relationships/slide" Target="slide54.xml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slide" Target="slide52.xml"/><Relationship Id="rId22" Type="http://schemas.openxmlformats.org/officeDocument/2006/relationships/slide" Target="slide55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hyperlink" Target="https://www.hanwhavision.com/en?s=CMP" TargetMode="External"/><Relationship Id="rId18" Type="http://schemas.openxmlformats.org/officeDocument/2006/relationships/hyperlink" Target="https://www.hanwhavision.com/en/products/installation-solution/adaptor-converter/hanging-adaptor/sbp-315hmw/" TargetMode="External"/><Relationship Id="rId26" Type="http://schemas.openxmlformats.org/officeDocument/2006/relationships/slide" Target="slide54.xml"/><Relationship Id="rId3" Type="http://schemas.openxmlformats.org/officeDocument/2006/relationships/image" Target="../media/image51.png"/><Relationship Id="rId21" Type="http://schemas.openxmlformats.org/officeDocument/2006/relationships/image" Target="../media/image194.png"/><Relationship Id="rId7" Type="http://schemas.openxmlformats.org/officeDocument/2006/relationships/image" Target="../media/image44.png"/><Relationship Id="rId12" Type="http://schemas.openxmlformats.org/officeDocument/2006/relationships/image" Target="../media/image46.png"/><Relationship Id="rId17" Type="http://schemas.openxmlformats.org/officeDocument/2006/relationships/hyperlink" Target="https://www.hanwhavision.com/en/products/installation-solution/mount/ceiling/sbp-900cmp/" TargetMode="External"/><Relationship Id="rId25" Type="http://schemas.openxmlformats.org/officeDocument/2006/relationships/slide" Target="slide57.xml"/><Relationship Id="rId2" Type="http://schemas.openxmlformats.org/officeDocument/2006/relationships/hyperlink" Target="https://www.hanwhavision.com/en/products/installation-solution/mount/ceiling/sbp-180cmb/" TargetMode="External"/><Relationship Id="rId16" Type="http://schemas.openxmlformats.org/officeDocument/2006/relationships/image" Target="../media/image54.png"/><Relationship Id="rId20" Type="http://schemas.openxmlformats.org/officeDocument/2006/relationships/image" Target="../media/image193.png"/><Relationship Id="rId29" Type="http://schemas.openxmlformats.org/officeDocument/2006/relationships/slide" Target="slide5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50cmp/" TargetMode="External"/><Relationship Id="rId11" Type="http://schemas.openxmlformats.org/officeDocument/2006/relationships/hyperlink" Target="https://www.hanwhavision.com/en/products/installation-solution/mount/ceiling/sbp-300cmp/" TargetMode="External"/><Relationship Id="rId24" Type="http://schemas.openxmlformats.org/officeDocument/2006/relationships/image" Target="../media/image197.png"/><Relationship Id="rId5" Type="http://schemas.openxmlformats.org/officeDocument/2006/relationships/image" Target="../media/image52.png"/><Relationship Id="rId15" Type="http://schemas.openxmlformats.org/officeDocument/2006/relationships/hyperlink" Target="https://www.hanwhavision.com/en/products/installation-solution/mount/ceiling/sbp-140cmb/" TargetMode="External"/><Relationship Id="rId23" Type="http://schemas.openxmlformats.org/officeDocument/2006/relationships/image" Target="../media/image196.png"/><Relationship Id="rId28" Type="http://schemas.openxmlformats.org/officeDocument/2006/relationships/slide" Target="slide56.xml"/><Relationship Id="rId10" Type="http://schemas.openxmlformats.org/officeDocument/2006/relationships/image" Target="../media/image43.png"/><Relationship Id="rId19" Type="http://schemas.openxmlformats.org/officeDocument/2006/relationships/image" Target="../media/image189.png"/><Relationship Id="rId31" Type="http://schemas.openxmlformats.org/officeDocument/2006/relationships/slide" Target="slide52.xml"/><Relationship Id="rId4" Type="http://schemas.openxmlformats.org/officeDocument/2006/relationships/hyperlink" Target="https://www.hanwhavision.com/en/products/installation-solution/mount/ceiling/sbp-c15p/" TargetMode="External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195.png"/><Relationship Id="rId27" Type="http://schemas.openxmlformats.org/officeDocument/2006/relationships/slide" Target="slide53.xml"/><Relationship Id="rId30" Type="http://schemas.openxmlformats.org/officeDocument/2006/relationships/slide" Target="slide51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pole/sbp-300pmw2/" TargetMode="External"/><Relationship Id="rId13" Type="http://schemas.openxmlformats.org/officeDocument/2006/relationships/slide" Target="slide54.xml"/><Relationship Id="rId18" Type="http://schemas.openxmlformats.org/officeDocument/2006/relationships/slide" Target="slide52.xml"/><Relationship Id="rId3" Type="http://schemas.openxmlformats.org/officeDocument/2006/relationships/image" Target="../media/image189.png"/><Relationship Id="rId7" Type="http://schemas.openxmlformats.org/officeDocument/2006/relationships/image" Target="../media/image63.png"/><Relationship Id="rId12" Type="http://schemas.openxmlformats.org/officeDocument/2006/relationships/slide" Target="slide57.xml"/><Relationship Id="rId17" Type="http://schemas.openxmlformats.org/officeDocument/2006/relationships/slide" Target="slide51.xml"/><Relationship Id="rId2" Type="http://schemas.openxmlformats.org/officeDocument/2006/relationships/hyperlink" Target="https://www.hanwhavision.com/en/products/installation-solution/adaptor-converter/hanging-adaptor/sbp-315hmw/" TargetMode="External"/><Relationship Id="rId16" Type="http://schemas.openxmlformats.org/officeDocument/2006/relationships/slide" Target="slide5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enclosure/cabinet/sbp-300nbw/" TargetMode="External"/><Relationship Id="rId11" Type="http://schemas.openxmlformats.org/officeDocument/2006/relationships/image" Target="../media/image199.png"/><Relationship Id="rId5" Type="http://schemas.openxmlformats.org/officeDocument/2006/relationships/image" Target="../media/image60.png"/><Relationship Id="rId15" Type="http://schemas.openxmlformats.org/officeDocument/2006/relationships/slide" Target="slide56.xml"/><Relationship Id="rId10" Type="http://schemas.openxmlformats.org/officeDocument/2006/relationships/image" Target="../media/image198.png"/><Relationship Id="rId4" Type="http://schemas.openxmlformats.org/officeDocument/2006/relationships/hyperlink" Target="https://www.hanwhavision.com/en/products/installation-solution/mount/wall/sbp-390wmw2/" TargetMode="External"/><Relationship Id="rId9" Type="http://schemas.openxmlformats.org/officeDocument/2006/relationships/image" Target="../media/image30.png"/><Relationship Id="rId14" Type="http://schemas.openxmlformats.org/officeDocument/2006/relationships/slide" Target="slide53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hanging-adaptor/sbp-315hmw/" TargetMode="External"/><Relationship Id="rId13" Type="http://schemas.openxmlformats.org/officeDocument/2006/relationships/slide" Target="slide54.xml"/><Relationship Id="rId18" Type="http://schemas.openxmlformats.org/officeDocument/2006/relationships/slide" Target="slide52.xml"/><Relationship Id="rId3" Type="http://schemas.openxmlformats.org/officeDocument/2006/relationships/image" Target="../media/image72.png"/><Relationship Id="rId7" Type="http://schemas.openxmlformats.org/officeDocument/2006/relationships/image" Target="../media/image63.png"/><Relationship Id="rId12" Type="http://schemas.openxmlformats.org/officeDocument/2006/relationships/slide" Target="slide57.xml"/><Relationship Id="rId17" Type="http://schemas.openxmlformats.org/officeDocument/2006/relationships/slide" Target="slide51.xml"/><Relationship Id="rId2" Type="http://schemas.openxmlformats.org/officeDocument/2006/relationships/hyperlink" Target="https://www.hanwhavision.com/en/products/installation-solution/mount/corner/sbp-300kmw1/" TargetMode="External"/><Relationship Id="rId16" Type="http://schemas.openxmlformats.org/officeDocument/2006/relationships/slide" Target="slide5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enclosure/cabinet/sbp-300nbw/" TargetMode="External"/><Relationship Id="rId11" Type="http://schemas.openxmlformats.org/officeDocument/2006/relationships/image" Target="../media/image201.png"/><Relationship Id="rId5" Type="http://schemas.openxmlformats.org/officeDocument/2006/relationships/image" Target="../media/image60.png"/><Relationship Id="rId15" Type="http://schemas.openxmlformats.org/officeDocument/2006/relationships/slide" Target="slide56.xml"/><Relationship Id="rId10" Type="http://schemas.openxmlformats.org/officeDocument/2006/relationships/image" Target="../media/image200.png"/><Relationship Id="rId4" Type="http://schemas.openxmlformats.org/officeDocument/2006/relationships/hyperlink" Target="https://www.hanwhavision.com/en/products/installation-solution/mount/wall/sbp-390wmw2/" TargetMode="External"/><Relationship Id="rId9" Type="http://schemas.openxmlformats.org/officeDocument/2006/relationships/image" Target="../media/image189.png"/><Relationship Id="rId14" Type="http://schemas.openxmlformats.org/officeDocument/2006/relationships/slide" Target="slide53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adaptor-converter/hanging-adaptor/sbp-315hmw/" TargetMode="External"/><Relationship Id="rId13" Type="http://schemas.openxmlformats.org/officeDocument/2006/relationships/slide" Target="slide56.xml"/><Relationship Id="rId3" Type="http://schemas.openxmlformats.org/officeDocument/2006/relationships/image" Target="../media/image203.png"/><Relationship Id="rId7" Type="http://schemas.openxmlformats.org/officeDocument/2006/relationships/image" Target="../media/image78.png"/><Relationship Id="rId12" Type="http://schemas.openxmlformats.org/officeDocument/2006/relationships/slide" Target="slide53.xml"/><Relationship Id="rId2" Type="http://schemas.openxmlformats.org/officeDocument/2006/relationships/image" Target="../media/image202.png"/><Relationship Id="rId16" Type="http://schemas.openxmlformats.org/officeDocument/2006/relationships/slide" Target="slide5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parapet/sbp-156lmw1/" TargetMode="External"/><Relationship Id="rId11" Type="http://schemas.openxmlformats.org/officeDocument/2006/relationships/slide" Target="slide54.xml"/><Relationship Id="rId5" Type="http://schemas.openxmlformats.org/officeDocument/2006/relationships/image" Target="../media/image77.png"/><Relationship Id="rId15" Type="http://schemas.openxmlformats.org/officeDocument/2006/relationships/slide" Target="slide51.xml"/><Relationship Id="rId10" Type="http://schemas.openxmlformats.org/officeDocument/2006/relationships/slide" Target="slide57.xml"/><Relationship Id="rId4" Type="http://schemas.openxmlformats.org/officeDocument/2006/relationships/hyperlink" Target="https://www.hanwhavision.com/en/products/installation-solution/mount/parapet/sbp-300lmw/" TargetMode="External"/><Relationship Id="rId9" Type="http://schemas.openxmlformats.org/officeDocument/2006/relationships/image" Target="../media/image189.png"/><Relationship Id="rId14" Type="http://schemas.openxmlformats.org/officeDocument/2006/relationships/slide" Target="slide55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3" Type="http://schemas.openxmlformats.org/officeDocument/2006/relationships/slide" Target="slide58.xml"/><Relationship Id="rId7" Type="http://schemas.openxmlformats.org/officeDocument/2006/relationships/slide" Target="slide61.xml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4.xml"/><Relationship Id="rId6" Type="http://schemas.openxmlformats.org/officeDocument/2006/relationships/slide" Target="slide65.xml"/><Relationship Id="rId11" Type="http://schemas.openxmlformats.org/officeDocument/2006/relationships/slide" Target="slide62.xml"/><Relationship Id="rId5" Type="http://schemas.openxmlformats.org/officeDocument/2006/relationships/image" Target="../media/image205.png"/><Relationship Id="rId10" Type="http://schemas.openxmlformats.org/officeDocument/2006/relationships/slide" Target="slide63.xml"/><Relationship Id="rId4" Type="http://schemas.openxmlformats.org/officeDocument/2006/relationships/slide" Target="slide59.xml"/><Relationship Id="rId9" Type="http://schemas.openxmlformats.org/officeDocument/2006/relationships/slide" Target="slide64.xml"/></Relationships>
</file>

<file path=ppt/slides/_rels/slide5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png"/><Relationship Id="rId18" Type="http://schemas.openxmlformats.org/officeDocument/2006/relationships/hyperlink" Target="https://www.hanwhavision.com/en/products/installation-solution/mount/ceiling/sbp-900cmw/" TargetMode="External"/><Relationship Id="rId26" Type="http://schemas.openxmlformats.org/officeDocument/2006/relationships/hyperlink" Target="https://www.hanwhavision.com/en/products/installation-solution/mount/wall/sbp-300wmw/" TargetMode="External"/><Relationship Id="rId39" Type="http://schemas.openxmlformats.org/officeDocument/2006/relationships/image" Target="../media/image40.png"/><Relationship Id="rId21" Type="http://schemas.openxmlformats.org/officeDocument/2006/relationships/image" Target="../media/image35.png"/><Relationship Id="rId34" Type="http://schemas.openxmlformats.org/officeDocument/2006/relationships/hyperlink" Target="https://www.hanwhavision.com/en/products/installation-solution/mount/parapet/sbp-300lmw/" TargetMode="External"/><Relationship Id="rId42" Type="http://schemas.openxmlformats.org/officeDocument/2006/relationships/slide" Target="slide65.xml"/><Relationship Id="rId47" Type="http://schemas.openxmlformats.org/officeDocument/2006/relationships/slide" Target="slide62.xml"/><Relationship Id="rId7" Type="http://schemas.openxmlformats.org/officeDocument/2006/relationships/image" Target="../media/image21.png"/><Relationship Id="rId2" Type="http://schemas.openxmlformats.org/officeDocument/2006/relationships/slide" Target="slide58.xml"/><Relationship Id="rId16" Type="http://schemas.openxmlformats.org/officeDocument/2006/relationships/hyperlink" Target="https://www.hanwhavision.com/en/products/installation-solution/mount/ceiling/sbp-150cmi/" TargetMode="External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80cmb/" TargetMode="External"/><Relationship Id="rId11" Type="http://schemas.openxmlformats.org/officeDocument/2006/relationships/image" Target="../media/image23.png"/><Relationship Id="rId24" Type="http://schemas.openxmlformats.org/officeDocument/2006/relationships/hyperlink" Target="https://www.hanwhavision.com/en/products/installation-solution/mount/wall/sbp-300bw1/" TargetMode="External"/><Relationship Id="rId32" Type="http://schemas.openxmlformats.org/officeDocument/2006/relationships/hyperlink" Target="https://www.hanwhavision.com/en/products/installation-solution/mount/corner/sbp-300kmw1/" TargetMode="External"/><Relationship Id="rId37" Type="http://schemas.openxmlformats.org/officeDocument/2006/relationships/image" Target="../media/image39.png"/><Relationship Id="rId40" Type="http://schemas.openxmlformats.org/officeDocument/2006/relationships/hyperlink" Target="https://www.hanwhavision.com/en/products/installation-solution/etc/dome-cover/spb-mdc51v/" TargetMode="External"/><Relationship Id="rId45" Type="http://schemas.openxmlformats.org/officeDocument/2006/relationships/slide" Target="slide64.xml"/><Relationship Id="rId5" Type="http://schemas.openxmlformats.org/officeDocument/2006/relationships/image" Target="../media/image20.png"/><Relationship Id="rId15" Type="http://schemas.openxmlformats.org/officeDocument/2006/relationships/image" Target="../media/image32.png"/><Relationship Id="rId23" Type="http://schemas.openxmlformats.org/officeDocument/2006/relationships/image" Target="../media/image37.png"/><Relationship Id="rId28" Type="http://schemas.openxmlformats.org/officeDocument/2006/relationships/hyperlink" Target="https://www.hanwhavision.com/en/products/installation-solution/mount/wall/sbp-390wmw2/" TargetMode="External"/><Relationship Id="rId36" Type="http://schemas.openxmlformats.org/officeDocument/2006/relationships/hyperlink" Target="https://www.hanwhavision.com/en/products/installation-solution/mount/parapet/sbp-156lmw1/" TargetMode="External"/><Relationship Id="rId10" Type="http://schemas.openxmlformats.org/officeDocument/2006/relationships/hyperlink" Target="https://www.hanwhavision.com/en/products/installation-solution/mount/ceiling/sbp-c15p/" TargetMode="External"/><Relationship Id="rId19" Type="http://schemas.openxmlformats.org/officeDocument/2006/relationships/image" Target="../media/image34.png"/><Relationship Id="rId31" Type="http://schemas.openxmlformats.org/officeDocument/2006/relationships/image" Target="../media/image30.png"/><Relationship Id="rId44" Type="http://schemas.openxmlformats.org/officeDocument/2006/relationships/slide" Target="slide60.xml"/><Relationship Id="rId4" Type="http://schemas.openxmlformats.org/officeDocument/2006/relationships/hyperlink" Target="https://www.hanwhavision.com/en/products/installation-solution/mount/ceiling/sbp-140cmb/" TargetMode="External"/><Relationship Id="rId9" Type="http://schemas.openxmlformats.org/officeDocument/2006/relationships/image" Target="../media/image22.png"/><Relationship Id="rId14" Type="http://schemas.openxmlformats.org/officeDocument/2006/relationships/hyperlink" Target="https://www.hanwhavision.com/en/products/installation-solution/mount/ceiling/sbp-300cmi/" TargetMode="External"/><Relationship Id="rId22" Type="http://schemas.openxmlformats.org/officeDocument/2006/relationships/image" Target="../media/image36.png"/><Relationship Id="rId27" Type="http://schemas.openxmlformats.org/officeDocument/2006/relationships/image" Target="../media/image27.png"/><Relationship Id="rId30" Type="http://schemas.openxmlformats.org/officeDocument/2006/relationships/hyperlink" Target="https://www.hanwhavision.com/en/products/installation-solution/mount/pole/sbp-300pmw2/" TargetMode="External"/><Relationship Id="rId35" Type="http://schemas.openxmlformats.org/officeDocument/2006/relationships/image" Target="../media/image38.png"/><Relationship Id="rId43" Type="http://schemas.openxmlformats.org/officeDocument/2006/relationships/slide" Target="slide61.xml"/><Relationship Id="rId8" Type="http://schemas.openxmlformats.org/officeDocument/2006/relationships/hyperlink" Target="https://www.hanwhavision.com/en?s=CMP" TargetMode="External"/><Relationship Id="rId3" Type="http://schemas.openxmlformats.org/officeDocument/2006/relationships/slide" Target="slide59.xml"/><Relationship Id="rId12" Type="http://schemas.openxmlformats.org/officeDocument/2006/relationships/hyperlink" Target="https://www.hanwhavision.com/en/products/installation-solution/mount/ceiling/sbp-300cmtw/" TargetMode="External"/><Relationship Id="rId17" Type="http://schemas.openxmlformats.org/officeDocument/2006/relationships/image" Target="../media/image33.png"/><Relationship Id="rId25" Type="http://schemas.openxmlformats.org/officeDocument/2006/relationships/image" Target="../media/image26.png"/><Relationship Id="rId33" Type="http://schemas.openxmlformats.org/officeDocument/2006/relationships/image" Target="../media/image31.png"/><Relationship Id="rId38" Type="http://schemas.openxmlformats.org/officeDocument/2006/relationships/hyperlink" Target="https://www.hanwhavision.com/en/products/installation-solution/enclosure/cabinet/sbp-300nbw/" TargetMode="External"/><Relationship Id="rId46" Type="http://schemas.openxmlformats.org/officeDocument/2006/relationships/slide" Target="slide63.xml"/><Relationship Id="rId20" Type="http://schemas.openxmlformats.org/officeDocument/2006/relationships/hyperlink" Target="https://www.hanwhavision.com/en/products/installation-solution/mount/ceiling/sbp-300cmw1/" TargetMode="External"/><Relationship Id="rId41" Type="http://schemas.openxmlformats.org/officeDocument/2006/relationships/image" Target="../media/image206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slide" Target="slide58.xml"/><Relationship Id="rId18" Type="http://schemas.openxmlformats.org/officeDocument/2006/relationships/slide" Target="slide60.xml"/><Relationship Id="rId3" Type="http://schemas.openxmlformats.org/officeDocument/2006/relationships/image" Target="../media/image42.png"/><Relationship Id="rId21" Type="http://schemas.openxmlformats.org/officeDocument/2006/relationships/slide" Target="slide62.xml"/><Relationship Id="rId7" Type="http://schemas.openxmlformats.org/officeDocument/2006/relationships/image" Target="../media/image46.png"/><Relationship Id="rId12" Type="http://schemas.openxmlformats.org/officeDocument/2006/relationships/image" Target="../media/image24.png"/><Relationship Id="rId17" Type="http://schemas.openxmlformats.org/officeDocument/2006/relationships/slide" Target="slide61.xml"/><Relationship Id="rId2" Type="http://schemas.openxmlformats.org/officeDocument/2006/relationships/image" Target="../media/image41.png"/><Relationship Id="rId16" Type="http://schemas.openxmlformats.org/officeDocument/2006/relationships/slide" Target="slide65.xml"/><Relationship Id="rId20" Type="http://schemas.openxmlformats.org/officeDocument/2006/relationships/slide" Target="slide6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openxmlformats.org/officeDocument/2006/relationships/hyperlink" Target="https://www.hanwhavision.com/en/products/installation-solution/mount/ceiling/sbp-300cmtw/" TargetMode="External"/><Relationship Id="rId5" Type="http://schemas.openxmlformats.org/officeDocument/2006/relationships/image" Target="../media/image44.png"/><Relationship Id="rId15" Type="http://schemas.openxmlformats.org/officeDocument/2006/relationships/image" Target="../media/image208.png"/><Relationship Id="rId10" Type="http://schemas.openxmlformats.org/officeDocument/2006/relationships/image" Target="../media/image207.png"/><Relationship Id="rId19" Type="http://schemas.openxmlformats.org/officeDocument/2006/relationships/slide" Target="slide64.xml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slide" Target="slide59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1.png"/><Relationship Id="rId18" Type="http://schemas.openxmlformats.org/officeDocument/2006/relationships/image" Target="../media/image209.png"/><Relationship Id="rId26" Type="http://schemas.openxmlformats.org/officeDocument/2006/relationships/slide" Target="slide61.xml"/><Relationship Id="rId3" Type="http://schemas.openxmlformats.org/officeDocument/2006/relationships/image" Target="../media/image54.png"/><Relationship Id="rId21" Type="http://schemas.openxmlformats.org/officeDocument/2006/relationships/image" Target="../media/image212.png"/><Relationship Id="rId7" Type="http://schemas.openxmlformats.org/officeDocument/2006/relationships/image" Target="../media/image46.png"/><Relationship Id="rId12" Type="http://schemas.openxmlformats.org/officeDocument/2006/relationships/hyperlink" Target="https://www.hanwhavision.com/en/products/installation-solution/mount/ceiling/sbp-180cmb/" TargetMode="External"/><Relationship Id="rId17" Type="http://schemas.openxmlformats.org/officeDocument/2006/relationships/image" Target="../media/image53.png"/><Relationship Id="rId25" Type="http://schemas.openxmlformats.org/officeDocument/2006/relationships/slide" Target="slide65.xml"/><Relationship Id="rId2" Type="http://schemas.openxmlformats.org/officeDocument/2006/relationships/hyperlink" Target="https://www.hanwhavision.com/en/products/installation-solution/mount/ceiling/sbp-140cmb/" TargetMode="External"/><Relationship Id="rId16" Type="http://schemas.openxmlformats.org/officeDocument/2006/relationships/hyperlink" Target="https://www.hanwhavision.com/en?s=CMP" TargetMode="External"/><Relationship Id="rId20" Type="http://schemas.openxmlformats.org/officeDocument/2006/relationships/image" Target="../media/image211.png"/><Relationship Id="rId29" Type="http://schemas.openxmlformats.org/officeDocument/2006/relationships/slide" Target="slide6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300cmp/" TargetMode="External"/><Relationship Id="rId11" Type="http://schemas.openxmlformats.org/officeDocument/2006/relationships/hyperlink" Target="https://www.hanwhavision.com/en/products/installation-solution/mount/ceiling/sbp-900cmp/" TargetMode="External"/><Relationship Id="rId24" Type="http://schemas.openxmlformats.org/officeDocument/2006/relationships/slide" Target="slide59.xml"/><Relationship Id="rId5" Type="http://schemas.openxmlformats.org/officeDocument/2006/relationships/image" Target="../media/image44.png"/><Relationship Id="rId15" Type="http://schemas.openxmlformats.org/officeDocument/2006/relationships/image" Target="../media/image52.png"/><Relationship Id="rId23" Type="http://schemas.openxmlformats.org/officeDocument/2006/relationships/slide" Target="slide58.xml"/><Relationship Id="rId28" Type="http://schemas.openxmlformats.org/officeDocument/2006/relationships/slide" Target="slide64.xml"/><Relationship Id="rId10" Type="http://schemas.openxmlformats.org/officeDocument/2006/relationships/image" Target="../media/image43.png"/><Relationship Id="rId19" Type="http://schemas.openxmlformats.org/officeDocument/2006/relationships/image" Target="../media/image210.png"/><Relationship Id="rId4" Type="http://schemas.openxmlformats.org/officeDocument/2006/relationships/hyperlink" Target="https://www.hanwhavision.com/en/products/installation-solution/mount/ceiling/sbp-150cmp/" TargetMode="External"/><Relationship Id="rId9" Type="http://schemas.openxmlformats.org/officeDocument/2006/relationships/image" Target="../media/image48.png"/><Relationship Id="rId14" Type="http://schemas.openxmlformats.org/officeDocument/2006/relationships/hyperlink" Target="https://www.hanwhavision.com/en/products/installation-solution/mount/ceiling/sbp-c15p/" TargetMode="External"/><Relationship Id="rId22" Type="http://schemas.openxmlformats.org/officeDocument/2006/relationships/image" Target="../media/image213.png"/><Relationship Id="rId27" Type="http://schemas.openxmlformats.org/officeDocument/2006/relationships/slide" Target="slide60.xml"/><Relationship Id="rId30" Type="http://schemas.openxmlformats.org/officeDocument/2006/relationships/slide" Target="slide6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wall/sbp-300bw1/" TargetMode="External"/><Relationship Id="rId13" Type="http://schemas.openxmlformats.org/officeDocument/2006/relationships/slide" Target="slide59.xml"/><Relationship Id="rId18" Type="http://schemas.openxmlformats.org/officeDocument/2006/relationships/slide" Target="slide63.xml"/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12" Type="http://schemas.openxmlformats.org/officeDocument/2006/relationships/slide" Target="slide58.xml"/><Relationship Id="rId17" Type="http://schemas.openxmlformats.org/officeDocument/2006/relationships/slide" Target="slide64.xml"/><Relationship Id="rId2" Type="http://schemas.openxmlformats.org/officeDocument/2006/relationships/hyperlink" Target="https://www.hanwhavision.com/en/products/installation-solution/mount/wall/sbp-390wmw2/" TargetMode="External"/><Relationship Id="rId16" Type="http://schemas.openxmlformats.org/officeDocument/2006/relationships/slide" Target="slide6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enclosure/cabinet/sbp-300nbw/" TargetMode="External"/><Relationship Id="rId11" Type="http://schemas.openxmlformats.org/officeDocument/2006/relationships/image" Target="../media/image215.png"/><Relationship Id="rId5" Type="http://schemas.openxmlformats.org/officeDocument/2006/relationships/image" Target="../media/image62.png"/><Relationship Id="rId15" Type="http://schemas.openxmlformats.org/officeDocument/2006/relationships/slide" Target="slide61.xml"/><Relationship Id="rId10" Type="http://schemas.openxmlformats.org/officeDocument/2006/relationships/image" Target="../media/image214.png"/><Relationship Id="rId19" Type="http://schemas.openxmlformats.org/officeDocument/2006/relationships/slide" Target="slide62.xml"/><Relationship Id="rId4" Type="http://schemas.openxmlformats.org/officeDocument/2006/relationships/hyperlink" Target="https://www.hanwhavision.com/en/products/installation-solution/mount/wall/sbp-300wmw/" TargetMode="External"/><Relationship Id="rId9" Type="http://schemas.openxmlformats.org/officeDocument/2006/relationships/image" Target="../media/image64.png"/><Relationship Id="rId14" Type="http://schemas.openxmlformats.org/officeDocument/2006/relationships/slide" Target="slide65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pole/sbp-300pmw2/" TargetMode="External"/><Relationship Id="rId13" Type="http://schemas.openxmlformats.org/officeDocument/2006/relationships/slide" Target="slide59.xml"/><Relationship Id="rId18" Type="http://schemas.openxmlformats.org/officeDocument/2006/relationships/slide" Target="slide63.xml"/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12" Type="http://schemas.openxmlformats.org/officeDocument/2006/relationships/slide" Target="slide58.xml"/><Relationship Id="rId17" Type="http://schemas.openxmlformats.org/officeDocument/2006/relationships/slide" Target="slide64.xml"/><Relationship Id="rId2" Type="http://schemas.openxmlformats.org/officeDocument/2006/relationships/hyperlink" Target="https://www.hanwhavision.com/en/products/installation-solution/mount/wall/sbp-390wmw2/" TargetMode="External"/><Relationship Id="rId16" Type="http://schemas.openxmlformats.org/officeDocument/2006/relationships/slide" Target="slide6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enclosure/cabinet/sbp-300nbw/" TargetMode="External"/><Relationship Id="rId11" Type="http://schemas.openxmlformats.org/officeDocument/2006/relationships/image" Target="../media/image217.png"/><Relationship Id="rId5" Type="http://schemas.openxmlformats.org/officeDocument/2006/relationships/image" Target="../media/image62.png"/><Relationship Id="rId15" Type="http://schemas.openxmlformats.org/officeDocument/2006/relationships/slide" Target="slide61.xml"/><Relationship Id="rId10" Type="http://schemas.openxmlformats.org/officeDocument/2006/relationships/image" Target="../media/image216.png"/><Relationship Id="rId19" Type="http://schemas.openxmlformats.org/officeDocument/2006/relationships/slide" Target="slide62.xml"/><Relationship Id="rId4" Type="http://schemas.openxmlformats.org/officeDocument/2006/relationships/hyperlink" Target="https://www.hanwhavision.com/en/products/installation-solution/mount/wall/sbp-300wmw/" TargetMode="External"/><Relationship Id="rId9" Type="http://schemas.openxmlformats.org/officeDocument/2006/relationships/image" Target="../media/image30.png"/><Relationship Id="rId14" Type="http://schemas.openxmlformats.org/officeDocument/2006/relationships/slide" Target="slide65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enclosure/cabinet/sbp-300nbw/" TargetMode="External"/><Relationship Id="rId13" Type="http://schemas.openxmlformats.org/officeDocument/2006/relationships/slide" Target="slide59.xml"/><Relationship Id="rId18" Type="http://schemas.openxmlformats.org/officeDocument/2006/relationships/slide" Target="slide63.xml"/><Relationship Id="rId3" Type="http://schemas.openxmlformats.org/officeDocument/2006/relationships/image" Target="../media/image72.png"/><Relationship Id="rId7" Type="http://schemas.openxmlformats.org/officeDocument/2006/relationships/image" Target="../media/image62.png"/><Relationship Id="rId12" Type="http://schemas.openxmlformats.org/officeDocument/2006/relationships/slide" Target="slide58.xml"/><Relationship Id="rId17" Type="http://schemas.openxmlformats.org/officeDocument/2006/relationships/slide" Target="slide64.xml"/><Relationship Id="rId2" Type="http://schemas.openxmlformats.org/officeDocument/2006/relationships/hyperlink" Target="https://www.hanwhavision.com/en/products/installation-solution/mount/corner/sbp-300kmw1/" TargetMode="External"/><Relationship Id="rId16" Type="http://schemas.openxmlformats.org/officeDocument/2006/relationships/slide" Target="slide6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/" TargetMode="External"/><Relationship Id="rId11" Type="http://schemas.openxmlformats.org/officeDocument/2006/relationships/image" Target="../media/image219.png"/><Relationship Id="rId5" Type="http://schemas.openxmlformats.org/officeDocument/2006/relationships/image" Target="../media/image60.png"/><Relationship Id="rId15" Type="http://schemas.openxmlformats.org/officeDocument/2006/relationships/slide" Target="slide61.xml"/><Relationship Id="rId10" Type="http://schemas.openxmlformats.org/officeDocument/2006/relationships/image" Target="../media/image218.png"/><Relationship Id="rId19" Type="http://schemas.openxmlformats.org/officeDocument/2006/relationships/slide" Target="slide62.xml"/><Relationship Id="rId4" Type="http://schemas.openxmlformats.org/officeDocument/2006/relationships/hyperlink" Target="https://www.hanwhavision.com/en/products/installation-solution/mount/wall/sbp-390wmw2/" TargetMode="External"/><Relationship Id="rId9" Type="http://schemas.openxmlformats.org/officeDocument/2006/relationships/image" Target="../media/image63.png"/><Relationship Id="rId14" Type="http://schemas.openxmlformats.org/officeDocument/2006/relationships/slide" Target="slide65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13" Type="http://schemas.openxmlformats.org/officeDocument/2006/relationships/slide" Target="slide64.xml"/><Relationship Id="rId3" Type="http://schemas.openxmlformats.org/officeDocument/2006/relationships/image" Target="../media/image221.png"/><Relationship Id="rId7" Type="http://schemas.openxmlformats.org/officeDocument/2006/relationships/image" Target="../media/image78.png"/><Relationship Id="rId12" Type="http://schemas.openxmlformats.org/officeDocument/2006/relationships/slide" Target="slide60.xml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parapet/sbp-156lmw1/" TargetMode="External"/><Relationship Id="rId11" Type="http://schemas.openxmlformats.org/officeDocument/2006/relationships/slide" Target="slide61.xml"/><Relationship Id="rId5" Type="http://schemas.openxmlformats.org/officeDocument/2006/relationships/image" Target="../media/image77.png"/><Relationship Id="rId15" Type="http://schemas.openxmlformats.org/officeDocument/2006/relationships/slide" Target="slide62.xml"/><Relationship Id="rId10" Type="http://schemas.openxmlformats.org/officeDocument/2006/relationships/slide" Target="slide65.xml"/><Relationship Id="rId4" Type="http://schemas.openxmlformats.org/officeDocument/2006/relationships/hyperlink" Target="https://www.hanwhavision.com/en/products/installation-solution/mount/parapet/sbp-300lmw/" TargetMode="External"/><Relationship Id="rId9" Type="http://schemas.openxmlformats.org/officeDocument/2006/relationships/slide" Target="slide59.xml"/><Relationship Id="rId14" Type="http://schemas.openxmlformats.org/officeDocument/2006/relationships/slide" Target="slide63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slide" Target="slide72.xml"/><Relationship Id="rId3" Type="http://schemas.openxmlformats.org/officeDocument/2006/relationships/slide" Target="slide66.xml"/><Relationship Id="rId7" Type="http://schemas.openxmlformats.org/officeDocument/2006/relationships/slide" Target="slide68.xml"/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4.xml"/><Relationship Id="rId6" Type="http://schemas.openxmlformats.org/officeDocument/2006/relationships/slide" Target="slide69.xml"/><Relationship Id="rId11" Type="http://schemas.openxmlformats.org/officeDocument/2006/relationships/slide" Target="slide67.xml"/><Relationship Id="rId5" Type="http://schemas.openxmlformats.org/officeDocument/2006/relationships/slide" Target="slide73.xml"/><Relationship Id="rId10" Type="http://schemas.openxmlformats.org/officeDocument/2006/relationships/slide" Target="slide70.xml"/><Relationship Id="rId4" Type="http://schemas.openxmlformats.org/officeDocument/2006/relationships/image" Target="../media/image223.png"/><Relationship Id="rId9" Type="http://schemas.openxmlformats.org/officeDocument/2006/relationships/slide" Target="slide71.xml"/></Relationships>
</file>

<file path=ppt/slides/_rels/slide6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0.png"/><Relationship Id="rId18" Type="http://schemas.openxmlformats.org/officeDocument/2006/relationships/hyperlink" Target="https://www.hanwhavision.com/en/products/installation-solution/mount/ceiling/sbp-180cmb/" TargetMode="External"/><Relationship Id="rId26" Type="http://schemas.openxmlformats.org/officeDocument/2006/relationships/hyperlink" Target="https://www.hanwhavision.com/en/products/installation-solution/mount/ceiling/sbp-150cmi/" TargetMode="External"/><Relationship Id="rId39" Type="http://schemas.openxmlformats.org/officeDocument/2006/relationships/image" Target="../media/image37.png"/><Relationship Id="rId21" Type="http://schemas.openxmlformats.org/officeDocument/2006/relationships/image" Target="../media/image22.png"/><Relationship Id="rId34" Type="http://schemas.openxmlformats.org/officeDocument/2006/relationships/image" Target="../media/image225.png"/><Relationship Id="rId42" Type="http://schemas.openxmlformats.org/officeDocument/2006/relationships/hyperlink" Target="https://www.hanwhavision.com/en/products/installation-solution/mount/pole/sbp-300pmw2/" TargetMode="External"/><Relationship Id="rId47" Type="http://schemas.openxmlformats.org/officeDocument/2006/relationships/image" Target="../media/image227.png"/><Relationship Id="rId50" Type="http://schemas.openxmlformats.org/officeDocument/2006/relationships/slide" Target="slide68.xml"/><Relationship Id="rId7" Type="http://schemas.openxmlformats.org/officeDocument/2006/relationships/image" Target="../media/image38.png"/><Relationship Id="rId2" Type="http://schemas.openxmlformats.org/officeDocument/2006/relationships/hyperlink" Target="https://www.hanwhavision.com/en/products/installation-solution/mount/ceiling/sbp-300cmtw/" TargetMode="External"/><Relationship Id="rId16" Type="http://schemas.openxmlformats.org/officeDocument/2006/relationships/hyperlink" Target="https://www.hanwhavision.com/en/products/installation-solution/mount/ceiling/sbp-140cmb/" TargetMode="External"/><Relationship Id="rId29" Type="http://schemas.openxmlformats.org/officeDocument/2006/relationships/image" Target="../media/image34.png"/><Relationship Id="rId11" Type="http://schemas.openxmlformats.org/officeDocument/2006/relationships/image" Target="../media/image224.png"/><Relationship Id="rId24" Type="http://schemas.openxmlformats.org/officeDocument/2006/relationships/hyperlink" Target="https://www.hanwhavision.com/en/products/installation-solution/mount/ceiling/sbp-300cmi/" TargetMode="External"/><Relationship Id="rId32" Type="http://schemas.openxmlformats.org/officeDocument/2006/relationships/image" Target="../media/image36.png"/><Relationship Id="rId37" Type="http://schemas.openxmlformats.org/officeDocument/2006/relationships/hyperlink" Target="https://www.hanwhavision.com/en/products/installation-solution/mount/wall/sbp-300wmw/" TargetMode="External"/><Relationship Id="rId40" Type="http://schemas.openxmlformats.org/officeDocument/2006/relationships/hyperlink" Target="https://www.hanwhavision.com/en/products/installation-solution/mount/wall/sbp-390wmw2/" TargetMode="External"/><Relationship Id="rId45" Type="http://schemas.openxmlformats.org/officeDocument/2006/relationships/image" Target="../media/image226.png"/><Relationship Id="rId53" Type="http://schemas.openxmlformats.org/officeDocument/2006/relationships/slide" Target="slide70.xml"/><Relationship Id="rId5" Type="http://schemas.openxmlformats.org/officeDocument/2006/relationships/image" Target="../media/image31.png"/><Relationship Id="rId10" Type="http://schemas.openxmlformats.org/officeDocument/2006/relationships/hyperlink" Target="https://www.hanwhavision.com/en/products/installation-solution/mount/parapet/sbp-156lmw/" TargetMode="External"/><Relationship Id="rId19" Type="http://schemas.openxmlformats.org/officeDocument/2006/relationships/image" Target="../media/image21.png"/><Relationship Id="rId31" Type="http://schemas.openxmlformats.org/officeDocument/2006/relationships/image" Target="../media/image35.png"/><Relationship Id="rId44" Type="http://schemas.openxmlformats.org/officeDocument/2006/relationships/hyperlink" Target="https://www.hanwhavision.com/en/products/installation-solution/mount/corner/sbp-156kmw/" TargetMode="External"/><Relationship Id="rId52" Type="http://schemas.openxmlformats.org/officeDocument/2006/relationships/slide" Target="slide71.xml"/><Relationship Id="rId4" Type="http://schemas.openxmlformats.org/officeDocument/2006/relationships/hyperlink" Target="https://www.hanwhavision.com/en/products/installation-solution/mount/corner/sbp-300kmw1/" TargetMode="External"/><Relationship Id="rId9" Type="http://schemas.openxmlformats.org/officeDocument/2006/relationships/slide" Target="slide67.xml"/><Relationship Id="rId14" Type="http://schemas.openxmlformats.org/officeDocument/2006/relationships/hyperlink" Target="https://www.hanwhavision.com/en/products/peripherals/iobox/A/spm-4210/" TargetMode="External"/><Relationship Id="rId22" Type="http://schemas.openxmlformats.org/officeDocument/2006/relationships/hyperlink" Target="https://www.hanwhavision.com/en/products/installation-solution/mount/ceiling/sbp-c15p/" TargetMode="External"/><Relationship Id="rId27" Type="http://schemas.openxmlformats.org/officeDocument/2006/relationships/image" Target="../media/image33.png"/><Relationship Id="rId30" Type="http://schemas.openxmlformats.org/officeDocument/2006/relationships/hyperlink" Target="https://www.hanwhavision.com/en/products/installation-solution/mount/ceiling/sbp-300cmw1/" TargetMode="External"/><Relationship Id="rId35" Type="http://schemas.openxmlformats.org/officeDocument/2006/relationships/hyperlink" Target="https://www.hanwhavision.com/en/products/installation-solution/mount/wall/sbp-300bw1/" TargetMode="External"/><Relationship Id="rId43" Type="http://schemas.openxmlformats.org/officeDocument/2006/relationships/image" Target="../media/image30.png"/><Relationship Id="rId48" Type="http://schemas.openxmlformats.org/officeDocument/2006/relationships/slide" Target="slide73.xml"/><Relationship Id="rId8" Type="http://schemas.openxmlformats.org/officeDocument/2006/relationships/slide" Target="slide66.xml"/><Relationship Id="rId51" Type="http://schemas.openxmlformats.org/officeDocument/2006/relationships/slide" Target="slide72.xml"/><Relationship Id="rId3" Type="http://schemas.openxmlformats.org/officeDocument/2006/relationships/image" Target="../media/image24.png"/><Relationship Id="rId12" Type="http://schemas.openxmlformats.org/officeDocument/2006/relationships/hyperlink" Target="https://www.hanwhavision.com/en/products/installation-solution/enclosure/cabinet/sbp-300nbw/" TargetMode="External"/><Relationship Id="rId17" Type="http://schemas.openxmlformats.org/officeDocument/2006/relationships/image" Target="../media/image20.png"/><Relationship Id="rId25" Type="http://schemas.openxmlformats.org/officeDocument/2006/relationships/image" Target="../media/image32.png"/><Relationship Id="rId33" Type="http://schemas.openxmlformats.org/officeDocument/2006/relationships/hyperlink" Target="https://www.hanwhavision.com/en/products/installation-solution/adaptor-converter/hanging-adaptor/sbp-156hmw/" TargetMode="External"/><Relationship Id="rId38" Type="http://schemas.openxmlformats.org/officeDocument/2006/relationships/image" Target="../media/image27.png"/><Relationship Id="rId46" Type="http://schemas.openxmlformats.org/officeDocument/2006/relationships/hyperlink" Target="https://www.hanwhavision.com/en/products/installation-solution/mount/wall/sbp-156wmw/" TargetMode="External"/><Relationship Id="rId20" Type="http://schemas.openxmlformats.org/officeDocument/2006/relationships/hyperlink" Target="https://www.hanwhavision.com/en?s=CMP" TargetMode="External"/><Relationship Id="rId41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parapet/sbp-300lmw/" TargetMode="External"/><Relationship Id="rId15" Type="http://schemas.openxmlformats.org/officeDocument/2006/relationships/image" Target="../media/image82.png"/><Relationship Id="rId23" Type="http://schemas.openxmlformats.org/officeDocument/2006/relationships/image" Target="../media/image23.png"/><Relationship Id="rId28" Type="http://schemas.openxmlformats.org/officeDocument/2006/relationships/hyperlink" Target="https://www.hanwhavision.com/en/products/installation-solution/mount/ceiling/sbp-900cmw/" TargetMode="External"/><Relationship Id="rId36" Type="http://schemas.openxmlformats.org/officeDocument/2006/relationships/image" Target="../media/image26.png"/><Relationship Id="rId49" Type="http://schemas.openxmlformats.org/officeDocument/2006/relationships/slide" Target="slide69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slide" Target="slide66.xml"/><Relationship Id="rId18" Type="http://schemas.openxmlformats.org/officeDocument/2006/relationships/slide" Target="slide73.xml"/><Relationship Id="rId3" Type="http://schemas.openxmlformats.org/officeDocument/2006/relationships/image" Target="../media/image42.png"/><Relationship Id="rId21" Type="http://schemas.openxmlformats.org/officeDocument/2006/relationships/slide" Target="slide72.xml"/><Relationship Id="rId7" Type="http://schemas.openxmlformats.org/officeDocument/2006/relationships/image" Target="../media/image46.png"/><Relationship Id="rId12" Type="http://schemas.openxmlformats.org/officeDocument/2006/relationships/image" Target="../media/image24.png"/><Relationship Id="rId17" Type="http://schemas.openxmlformats.org/officeDocument/2006/relationships/image" Target="../media/image229.png"/><Relationship Id="rId2" Type="http://schemas.openxmlformats.org/officeDocument/2006/relationships/image" Target="../media/image41.png"/><Relationship Id="rId16" Type="http://schemas.openxmlformats.org/officeDocument/2006/relationships/image" Target="../media/image225.png"/><Relationship Id="rId20" Type="http://schemas.openxmlformats.org/officeDocument/2006/relationships/slide" Target="slide6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openxmlformats.org/officeDocument/2006/relationships/hyperlink" Target="https://www.hanwhavision.com/en/products/installation-solution/mount/ceiling/sbp-300cmtw/" TargetMode="External"/><Relationship Id="rId5" Type="http://schemas.openxmlformats.org/officeDocument/2006/relationships/image" Target="../media/image44.png"/><Relationship Id="rId15" Type="http://schemas.openxmlformats.org/officeDocument/2006/relationships/hyperlink" Target="https://www.hanwhavision.com/en/products/installation-solution/adaptor-converter/hanging-adaptor/sbp-156hmw/" TargetMode="External"/><Relationship Id="rId23" Type="http://schemas.openxmlformats.org/officeDocument/2006/relationships/slide" Target="slide70.xml"/><Relationship Id="rId10" Type="http://schemas.openxmlformats.org/officeDocument/2006/relationships/image" Target="../media/image228.png"/><Relationship Id="rId19" Type="http://schemas.openxmlformats.org/officeDocument/2006/relationships/slide" Target="slide69.xml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slide" Target="slide67.xml"/><Relationship Id="rId22" Type="http://schemas.openxmlformats.org/officeDocument/2006/relationships/slide" Target="slide71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hyperlink" Target="https://www.hanwhavision.com/en?s=CMP" TargetMode="External"/><Relationship Id="rId18" Type="http://schemas.openxmlformats.org/officeDocument/2006/relationships/hyperlink" Target="https://www.hanwhavision.com/en/products/installation-solution/adaptor-converter/hanging-adaptor/sbp-156hmw/" TargetMode="External"/><Relationship Id="rId26" Type="http://schemas.openxmlformats.org/officeDocument/2006/relationships/slide" Target="slide67.xml"/><Relationship Id="rId3" Type="http://schemas.openxmlformats.org/officeDocument/2006/relationships/image" Target="../media/image51.png"/><Relationship Id="rId21" Type="http://schemas.openxmlformats.org/officeDocument/2006/relationships/image" Target="../media/image231.png"/><Relationship Id="rId7" Type="http://schemas.openxmlformats.org/officeDocument/2006/relationships/image" Target="../media/image44.png"/><Relationship Id="rId12" Type="http://schemas.openxmlformats.org/officeDocument/2006/relationships/image" Target="../media/image46.png"/><Relationship Id="rId17" Type="http://schemas.openxmlformats.org/officeDocument/2006/relationships/hyperlink" Target="https://www.hanwhavision.com/en/products/installation-solution/mount/ceiling/sbp-900cmp/" TargetMode="External"/><Relationship Id="rId25" Type="http://schemas.openxmlformats.org/officeDocument/2006/relationships/slide" Target="slide66.xml"/><Relationship Id="rId2" Type="http://schemas.openxmlformats.org/officeDocument/2006/relationships/hyperlink" Target="https://www.hanwhavision.com/en/products/installation-solution/mount/ceiling/sbp-180cmb/" TargetMode="External"/><Relationship Id="rId16" Type="http://schemas.openxmlformats.org/officeDocument/2006/relationships/image" Target="../media/image54.png"/><Relationship Id="rId20" Type="http://schemas.openxmlformats.org/officeDocument/2006/relationships/image" Target="../media/image230.png"/><Relationship Id="rId29" Type="http://schemas.openxmlformats.org/officeDocument/2006/relationships/slide" Target="slide68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eiling/sbp-150cmp/" TargetMode="External"/><Relationship Id="rId11" Type="http://schemas.openxmlformats.org/officeDocument/2006/relationships/hyperlink" Target="https://www.hanwhavision.com/en/products/installation-solution/mount/ceiling/sbp-300cmp/" TargetMode="External"/><Relationship Id="rId24" Type="http://schemas.openxmlformats.org/officeDocument/2006/relationships/image" Target="../media/image234.png"/><Relationship Id="rId32" Type="http://schemas.openxmlformats.org/officeDocument/2006/relationships/slide" Target="slide70.xml"/><Relationship Id="rId5" Type="http://schemas.openxmlformats.org/officeDocument/2006/relationships/image" Target="../media/image52.png"/><Relationship Id="rId15" Type="http://schemas.openxmlformats.org/officeDocument/2006/relationships/hyperlink" Target="https://www.hanwhavision.com/en/products/installation-solution/mount/ceiling/sbp-140cmb/" TargetMode="External"/><Relationship Id="rId23" Type="http://schemas.openxmlformats.org/officeDocument/2006/relationships/image" Target="../media/image233.png"/><Relationship Id="rId28" Type="http://schemas.openxmlformats.org/officeDocument/2006/relationships/slide" Target="slide69.xml"/><Relationship Id="rId10" Type="http://schemas.openxmlformats.org/officeDocument/2006/relationships/image" Target="../media/image43.png"/><Relationship Id="rId19" Type="http://schemas.openxmlformats.org/officeDocument/2006/relationships/image" Target="../media/image225.png"/><Relationship Id="rId31" Type="http://schemas.openxmlformats.org/officeDocument/2006/relationships/slide" Target="slide71.xml"/><Relationship Id="rId4" Type="http://schemas.openxmlformats.org/officeDocument/2006/relationships/hyperlink" Target="https://www.hanwhavision.com/en/products/installation-solution/mount/ceiling/sbp-c15p/" TargetMode="External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232.png"/><Relationship Id="rId27" Type="http://schemas.openxmlformats.org/officeDocument/2006/relationships/slide" Target="slide73.xml"/><Relationship Id="rId30" Type="http://schemas.openxmlformats.org/officeDocument/2006/relationships/slide" Target="slide7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wall/sbp-300bw/" TargetMode="External"/><Relationship Id="rId13" Type="http://schemas.openxmlformats.org/officeDocument/2006/relationships/image" Target="../media/image235.png"/><Relationship Id="rId18" Type="http://schemas.openxmlformats.org/officeDocument/2006/relationships/slide" Target="slide67.xml"/><Relationship Id="rId3" Type="http://schemas.openxmlformats.org/officeDocument/2006/relationships/image" Target="../media/image60.png"/><Relationship Id="rId21" Type="http://schemas.openxmlformats.org/officeDocument/2006/relationships/slide" Target="slide68.xml"/><Relationship Id="rId7" Type="http://schemas.openxmlformats.org/officeDocument/2006/relationships/image" Target="../media/image63.png"/><Relationship Id="rId12" Type="http://schemas.openxmlformats.org/officeDocument/2006/relationships/hyperlink" Target="https://www.hanwhavision.com/en/products/installation-solution/mount/wall/sbp-156wmw/" TargetMode="External"/><Relationship Id="rId17" Type="http://schemas.openxmlformats.org/officeDocument/2006/relationships/slide" Target="slide66.xml"/><Relationship Id="rId2" Type="http://schemas.openxmlformats.org/officeDocument/2006/relationships/hyperlink" Target="https://www.hanwhavision.com/en/products/installation-solution/mount/wall/sbp-390wmw2/" TargetMode="External"/><Relationship Id="rId16" Type="http://schemas.openxmlformats.org/officeDocument/2006/relationships/image" Target="../media/image238.png"/><Relationship Id="rId20" Type="http://schemas.openxmlformats.org/officeDocument/2006/relationships/slide" Target="slide69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enclosure/cabinet/sbp-300nbw/" TargetMode="External"/><Relationship Id="rId11" Type="http://schemas.openxmlformats.org/officeDocument/2006/relationships/image" Target="../media/image225.png"/><Relationship Id="rId24" Type="http://schemas.openxmlformats.org/officeDocument/2006/relationships/slide" Target="slide70.xml"/><Relationship Id="rId5" Type="http://schemas.openxmlformats.org/officeDocument/2006/relationships/image" Target="../media/image62.png"/><Relationship Id="rId15" Type="http://schemas.openxmlformats.org/officeDocument/2006/relationships/image" Target="../media/image237.png"/><Relationship Id="rId23" Type="http://schemas.openxmlformats.org/officeDocument/2006/relationships/slide" Target="slide71.xml"/><Relationship Id="rId10" Type="http://schemas.openxmlformats.org/officeDocument/2006/relationships/hyperlink" Target="https://www.hanwhavision.com/en/products/installation-solution/adaptor-converter/hanging-adaptor/sbp-156hmw/" TargetMode="External"/><Relationship Id="rId19" Type="http://schemas.openxmlformats.org/officeDocument/2006/relationships/slide" Target="slide73.xml"/><Relationship Id="rId4" Type="http://schemas.openxmlformats.org/officeDocument/2006/relationships/hyperlink" Target="https://www.hanwhavision.com/en/products/installation-solution/mount/wall/sbp-300wmw/" TargetMode="External"/><Relationship Id="rId9" Type="http://schemas.openxmlformats.org/officeDocument/2006/relationships/image" Target="../media/image64.png"/><Relationship Id="rId14" Type="http://schemas.openxmlformats.org/officeDocument/2006/relationships/image" Target="../media/image236.png"/><Relationship Id="rId22" Type="http://schemas.openxmlformats.org/officeDocument/2006/relationships/slide" Target="slide7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enclosure/cabinet/sbp-300nbw/" TargetMode="External"/><Relationship Id="rId13" Type="http://schemas.openxmlformats.org/officeDocument/2006/relationships/image" Target="../media/image225.png"/><Relationship Id="rId18" Type="http://schemas.openxmlformats.org/officeDocument/2006/relationships/slide" Target="slide67.xml"/><Relationship Id="rId3" Type="http://schemas.openxmlformats.org/officeDocument/2006/relationships/image" Target="../media/image235.png"/><Relationship Id="rId21" Type="http://schemas.openxmlformats.org/officeDocument/2006/relationships/slide" Target="slide68.xml"/><Relationship Id="rId7" Type="http://schemas.openxmlformats.org/officeDocument/2006/relationships/image" Target="../media/image62.png"/><Relationship Id="rId12" Type="http://schemas.openxmlformats.org/officeDocument/2006/relationships/hyperlink" Target="https://www.hanwhavision.com/en/products/installation-solution/adaptor-converter/hanging-adaptor/sbp-156hmw/" TargetMode="External"/><Relationship Id="rId17" Type="http://schemas.openxmlformats.org/officeDocument/2006/relationships/slide" Target="slide66.xml"/><Relationship Id="rId2" Type="http://schemas.openxmlformats.org/officeDocument/2006/relationships/hyperlink" Target="https://www.hanwhavision.com/en/products/installation-solution/mount/wall/sbp-156wmw/" TargetMode="External"/><Relationship Id="rId16" Type="http://schemas.openxmlformats.org/officeDocument/2006/relationships/image" Target="../media/image241.png"/><Relationship Id="rId20" Type="http://schemas.openxmlformats.org/officeDocument/2006/relationships/slide" Target="slide69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wall/sbp-300wmw/" TargetMode="External"/><Relationship Id="rId11" Type="http://schemas.openxmlformats.org/officeDocument/2006/relationships/image" Target="../media/image30.png"/><Relationship Id="rId24" Type="http://schemas.openxmlformats.org/officeDocument/2006/relationships/slide" Target="slide70.xml"/><Relationship Id="rId5" Type="http://schemas.openxmlformats.org/officeDocument/2006/relationships/image" Target="../media/image60.png"/><Relationship Id="rId15" Type="http://schemas.openxmlformats.org/officeDocument/2006/relationships/image" Target="../media/image240.png"/><Relationship Id="rId23" Type="http://schemas.openxmlformats.org/officeDocument/2006/relationships/slide" Target="slide71.xml"/><Relationship Id="rId10" Type="http://schemas.openxmlformats.org/officeDocument/2006/relationships/hyperlink" Target="https://www.hanwhavision.com/en/products/installation-solution/mount/pole/sbp-300pmw2/" TargetMode="External"/><Relationship Id="rId19" Type="http://schemas.openxmlformats.org/officeDocument/2006/relationships/slide" Target="slide73.xml"/><Relationship Id="rId4" Type="http://schemas.openxmlformats.org/officeDocument/2006/relationships/hyperlink" Target="https://www.hanwhavision.com/en/products/installation-solution/mount/wall/sbp-390wmw2/" TargetMode="External"/><Relationship Id="rId9" Type="http://schemas.openxmlformats.org/officeDocument/2006/relationships/image" Target="../media/image63.png"/><Relationship Id="rId14" Type="http://schemas.openxmlformats.org/officeDocument/2006/relationships/image" Target="../media/image239.png"/><Relationship Id="rId22" Type="http://schemas.openxmlformats.org/officeDocument/2006/relationships/slide" Target="slide7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nwhavision.com/en/products/installation-solution/mount/wall/sbp-390wmw2/" TargetMode="External"/><Relationship Id="rId13" Type="http://schemas.openxmlformats.org/officeDocument/2006/relationships/image" Target="../media/image63.png"/><Relationship Id="rId18" Type="http://schemas.openxmlformats.org/officeDocument/2006/relationships/image" Target="../media/image246.png"/><Relationship Id="rId26" Type="http://schemas.openxmlformats.org/officeDocument/2006/relationships/slide" Target="slide70.xml"/><Relationship Id="rId3" Type="http://schemas.openxmlformats.org/officeDocument/2006/relationships/image" Target="../media/image242.png"/><Relationship Id="rId21" Type="http://schemas.openxmlformats.org/officeDocument/2006/relationships/slide" Target="slide73.xml"/><Relationship Id="rId7" Type="http://schemas.openxmlformats.org/officeDocument/2006/relationships/image" Target="../media/image72.png"/><Relationship Id="rId12" Type="http://schemas.openxmlformats.org/officeDocument/2006/relationships/hyperlink" Target="https://www.hanwhavision.com/en/products/installation-solution/enclosure/cabinet/sbp-300nbw/" TargetMode="External"/><Relationship Id="rId17" Type="http://schemas.openxmlformats.org/officeDocument/2006/relationships/image" Target="../media/image245.png"/><Relationship Id="rId25" Type="http://schemas.openxmlformats.org/officeDocument/2006/relationships/slide" Target="slide71.xml"/><Relationship Id="rId2" Type="http://schemas.openxmlformats.org/officeDocument/2006/relationships/hyperlink" Target="https://www.hanwhavision.com/en/products/installation-solution/mount/wall/sbp-156wmw/" TargetMode="External"/><Relationship Id="rId16" Type="http://schemas.openxmlformats.org/officeDocument/2006/relationships/image" Target="../media/image244.png"/><Relationship Id="rId20" Type="http://schemas.openxmlformats.org/officeDocument/2006/relationships/slide" Target="slide6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corner/sbp-300kmw1/" TargetMode="External"/><Relationship Id="rId11" Type="http://schemas.openxmlformats.org/officeDocument/2006/relationships/image" Target="../media/image62.png"/><Relationship Id="rId24" Type="http://schemas.openxmlformats.org/officeDocument/2006/relationships/slide" Target="slide72.xml"/><Relationship Id="rId5" Type="http://schemas.openxmlformats.org/officeDocument/2006/relationships/image" Target="../media/image243.png"/><Relationship Id="rId15" Type="http://schemas.openxmlformats.org/officeDocument/2006/relationships/image" Target="../media/image225.png"/><Relationship Id="rId23" Type="http://schemas.openxmlformats.org/officeDocument/2006/relationships/slide" Target="slide68.xml"/><Relationship Id="rId10" Type="http://schemas.openxmlformats.org/officeDocument/2006/relationships/hyperlink" Target="https://www.hanwhavision.com/en/products/installation-solution/mount/wall/sbp-300wmw/" TargetMode="External"/><Relationship Id="rId19" Type="http://schemas.openxmlformats.org/officeDocument/2006/relationships/slide" Target="slide66.xml"/><Relationship Id="rId4" Type="http://schemas.openxmlformats.org/officeDocument/2006/relationships/hyperlink" Target="https://www.hanwhavision.com/en/products/installation-solution/mount/corner/sbp-156kmw/" TargetMode="External"/><Relationship Id="rId9" Type="http://schemas.openxmlformats.org/officeDocument/2006/relationships/image" Target="../media/image60.png"/><Relationship Id="rId14" Type="http://schemas.openxmlformats.org/officeDocument/2006/relationships/hyperlink" Target="https://www.hanwhavision.com/en/products/installation-solution/adaptor-converter/hanging-adaptor/sbp-156hmw/" TargetMode="External"/><Relationship Id="rId22" Type="http://schemas.openxmlformats.org/officeDocument/2006/relationships/slide" Target="slide69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13" Type="http://schemas.openxmlformats.org/officeDocument/2006/relationships/slide" Target="slide69.xml"/><Relationship Id="rId3" Type="http://schemas.openxmlformats.org/officeDocument/2006/relationships/image" Target="../media/image77.png"/><Relationship Id="rId7" Type="http://schemas.openxmlformats.org/officeDocument/2006/relationships/image" Target="../media/image224.png"/><Relationship Id="rId12" Type="http://schemas.openxmlformats.org/officeDocument/2006/relationships/slide" Target="slide73.xml"/><Relationship Id="rId17" Type="http://schemas.openxmlformats.org/officeDocument/2006/relationships/slide" Target="slide70.xml"/><Relationship Id="rId2" Type="http://schemas.openxmlformats.org/officeDocument/2006/relationships/hyperlink" Target="https://www.hanwhavision.com/en/products/installation-solution/mount/parapet/sbp-300lmw/" TargetMode="External"/><Relationship Id="rId16" Type="http://schemas.openxmlformats.org/officeDocument/2006/relationships/slide" Target="slide7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anwhavision.com/en/products/installation-solution/mount/parapet/sbp-156lmw/" TargetMode="External"/><Relationship Id="rId11" Type="http://schemas.openxmlformats.org/officeDocument/2006/relationships/slide" Target="slide67.xml"/><Relationship Id="rId5" Type="http://schemas.openxmlformats.org/officeDocument/2006/relationships/image" Target="../media/image225.png"/><Relationship Id="rId15" Type="http://schemas.openxmlformats.org/officeDocument/2006/relationships/slide" Target="slide72.xml"/><Relationship Id="rId10" Type="http://schemas.openxmlformats.org/officeDocument/2006/relationships/slide" Target="slide66.xml"/><Relationship Id="rId4" Type="http://schemas.openxmlformats.org/officeDocument/2006/relationships/hyperlink" Target="https://www.hanwhavision.com/en/products/installation-solution/adaptor-converter/hanging-adaptor/sbp-156hmw/" TargetMode="External"/><Relationship Id="rId9" Type="http://schemas.openxmlformats.org/officeDocument/2006/relationships/image" Target="../media/image248.png"/><Relationship Id="rId14" Type="http://schemas.openxmlformats.org/officeDocument/2006/relationships/slide" Target="slide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440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모서리가 둥근 직사각형 46">
            <a:extLst>
              <a:ext uri="{FF2B5EF4-FFF2-40B4-BE49-F238E27FC236}">
                <a16:creationId xmlns:a16="http://schemas.microsoft.com/office/drawing/2014/main" id="{72635AC2-377F-446C-A43F-C30649031ACD}"/>
              </a:ext>
            </a:extLst>
          </p:cNvPr>
          <p:cNvSpPr/>
          <p:nvPr/>
        </p:nvSpPr>
        <p:spPr>
          <a:xfrm>
            <a:off x="407988" y="1343027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 Plate</a:t>
            </a:r>
          </a:p>
          <a:p>
            <a:r>
              <a:rPr lang="en-US" altLang="ko-KR" sz="700" spc="-5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(Single, Double, 4” octagon, Square)</a:t>
            </a:r>
            <a:endParaRPr lang="ko-KR" altLang="en-US" sz="700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그림 63">
            <a:extLst>
              <a:ext uri="{FF2B5EF4-FFF2-40B4-BE49-F238E27FC236}">
                <a16:creationId xmlns:a16="http://schemas.microsoft.com/office/drawing/2014/main" id="{DF24C74C-7675-4C76-82BB-FDB051E225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8973" y="1343027"/>
            <a:ext cx="644574" cy="644574"/>
          </a:xfrm>
          <a:prstGeom prst="rect">
            <a:avLst/>
          </a:prstGeom>
        </p:spPr>
      </p:pic>
      <p:sp>
        <p:nvSpPr>
          <p:cNvPr id="65" name="모서리가 둥근 직사각형 46">
            <a:extLst>
              <a:ext uri="{FF2B5EF4-FFF2-40B4-BE49-F238E27FC236}">
                <a16:creationId xmlns:a16="http://schemas.microsoft.com/office/drawing/2014/main" id="{428B78E8-E741-4708-8621-921FD4826326}"/>
              </a:ext>
            </a:extLst>
          </p:cNvPr>
          <p:cNvSpPr/>
          <p:nvPr/>
        </p:nvSpPr>
        <p:spPr>
          <a:xfrm>
            <a:off x="5016000" y="1343027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37321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Mount Plate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1200" cap="none" spc="-50" normalizeH="0" baseline="0" noProof="0" dirty="0">
                <a:ln>
                  <a:noFill/>
                </a:ln>
                <a:solidFill>
                  <a:srgbClr val="F37321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(Single, Double, 4” octagon, Square)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spc="-50" dirty="0">
                <a:solidFill>
                  <a:srgbClr val="F3732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120 x 120</a:t>
            </a:r>
            <a:endParaRPr kumimoji="0" lang="ko-KR" altLang="en-US" sz="700" b="0" i="0" u="none" strike="noStrike" kern="1200" cap="none" spc="-50" normalizeH="0" baseline="0" noProof="0" dirty="0">
              <a:ln>
                <a:noFill/>
              </a:ln>
              <a:solidFill>
                <a:srgbClr val="F37321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67" name="그림 66">
            <a:extLst>
              <a:ext uri="{FF2B5EF4-FFF2-40B4-BE49-F238E27FC236}">
                <a16:creationId xmlns:a16="http://schemas.microsoft.com/office/drawing/2014/main" id="{6AC1182E-B379-4192-A679-E23741F5F4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6985" y="1343027"/>
            <a:ext cx="644574" cy="644574"/>
          </a:xfrm>
          <a:prstGeom prst="rect">
            <a:avLst/>
          </a:prstGeom>
        </p:spPr>
      </p:pic>
      <p:sp>
        <p:nvSpPr>
          <p:cNvPr id="69" name="모서리가 둥근 직사각형 46">
            <a:extLst>
              <a:ext uri="{FF2B5EF4-FFF2-40B4-BE49-F238E27FC236}">
                <a16:creationId xmlns:a16="http://schemas.microsoft.com/office/drawing/2014/main" id="{B71BC1C5-1B25-414F-9C83-2E23427656A9}"/>
              </a:ext>
            </a:extLst>
          </p:cNvPr>
          <p:cNvSpPr/>
          <p:nvPr/>
        </p:nvSpPr>
        <p:spPr>
          <a:xfrm>
            <a:off x="2711994" y="1343027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37321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Mount Plate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1200" cap="none" spc="-50" normalizeH="0" baseline="0" noProof="0" dirty="0">
                <a:ln>
                  <a:noFill/>
                </a:ln>
                <a:solidFill>
                  <a:srgbClr val="F37321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(Single, Double, 4” octagon, Square)</a:t>
            </a:r>
            <a:endParaRPr kumimoji="0" lang="ko-KR" altLang="en-US" sz="700" b="0" i="0" u="none" strike="noStrike" kern="1200" cap="none" spc="-50" normalizeH="0" baseline="0" noProof="0" dirty="0">
              <a:ln>
                <a:noFill/>
              </a:ln>
              <a:solidFill>
                <a:srgbClr val="F37321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72" name="그림 71">
            <a:extLst>
              <a:ext uri="{FF2B5EF4-FFF2-40B4-BE49-F238E27FC236}">
                <a16:creationId xmlns:a16="http://schemas.microsoft.com/office/drawing/2014/main" id="{896D72EF-468F-4483-8DBE-97EBDC41E47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2873" y="1343027"/>
            <a:ext cx="644574" cy="644574"/>
          </a:xfrm>
          <a:prstGeom prst="rect">
            <a:avLst/>
          </a:prstGeom>
        </p:spPr>
      </p:pic>
      <p:sp>
        <p:nvSpPr>
          <p:cNvPr id="75" name="모서리가 둥근 직사각형 46">
            <a:extLst>
              <a:ext uri="{FF2B5EF4-FFF2-40B4-BE49-F238E27FC236}">
                <a16:creationId xmlns:a16="http://schemas.microsoft.com/office/drawing/2014/main" id="{EEABDB34-0CBD-4777-9775-80312F6A640A}"/>
              </a:ext>
            </a:extLst>
          </p:cNvPr>
          <p:cNvSpPr/>
          <p:nvPr/>
        </p:nvSpPr>
        <p:spPr>
          <a:xfrm>
            <a:off x="2711676" y="2626133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37321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Mount Plate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1200" cap="none" spc="-50" normalizeH="0" baseline="0" noProof="0" dirty="0">
                <a:ln>
                  <a:noFill/>
                </a:ln>
                <a:solidFill>
                  <a:srgbClr val="F37321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(Single, Double, 4” octagon, Square)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spc="-50" dirty="0">
                <a:solidFill>
                  <a:srgbClr val="F3732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180 x 180</a:t>
            </a:r>
            <a:endParaRPr kumimoji="0" lang="ko-KR" altLang="en-US" sz="700" b="0" i="0" u="none" strike="noStrike" kern="1200" cap="none" spc="-50" normalizeH="0" baseline="0" noProof="0" dirty="0">
              <a:ln>
                <a:noFill/>
              </a:ln>
              <a:solidFill>
                <a:srgbClr val="F37321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78" name="그림 77">
            <a:extLst>
              <a:ext uri="{FF2B5EF4-FFF2-40B4-BE49-F238E27FC236}">
                <a16:creationId xmlns:a16="http://schemas.microsoft.com/office/drawing/2014/main" id="{2E06E802-EDA1-43F4-94A2-BFA0FD582B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2661" y="2626133"/>
            <a:ext cx="644574" cy="644574"/>
          </a:xfrm>
          <a:prstGeom prst="rect">
            <a:avLst/>
          </a:prstGeom>
        </p:spPr>
      </p:pic>
      <p:sp>
        <p:nvSpPr>
          <p:cNvPr id="84" name="모서리가 둥근 직사각형 46">
            <a:extLst>
              <a:ext uri="{FF2B5EF4-FFF2-40B4-BE49-F238E27FC236}">
                <a16:creationId xmlns:a16="http://schemas.microsoft.com/office/drawing/2014/main" id="{C0A06909-5978-47E4-9445-7AD8C4277218}"/>
              </a:ext>
            </a:extLst>
          </p:cNvPr>
          <p:cNvSpPr/>
          <p:nvPr/>
        </p:nvSpPr>
        <p:spPr>
          <a:xfrm>
            <a:off x="7326780" y="1343027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37321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Mount Plate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1200" cap="none" spc="-50" normalizeH="0" baseline="0" noProof="0" dirty="0">
                <a:ln>
                  <a:noFill/>
                </a:ln>
                <a:solidFill>
                  <a:srgbClr val="F37321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(Single, Double, 4” octagon, Square)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spc="-50" dirty="0">
                <a:solidFill>
                  <a:srgbClr val="F3732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120 x 120</a:t>
            </a:r>
            <a:endParaRPr kumimoji="0" lang="ko-KR" altLang="en-US" sz="700" b="0" i="0" u="none" strike="noStrike" kern="1200" cap="none" spc="-50" normalizeH="0" baseline="0" noProof="0" dirty="0">
              <a:ln>
                <a:noFill/>
              </a:ln>
              <a:solidFill>
                <a:srgbClr val="F37321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85" name="그림 84">
            <a:extLst>
              <a:ext uri="{FF2B5EF4-FFF2-40B4-BE49-F238E27FC236}">
                <a16:creationId xmlns:a16="http://schemas.microsoft.com/office/drawing/2014/main" id="{FDF4C7FC-DF61-4F20-BF4A-5BB07B596AD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7765" y="1343027"/>
            <a:ext cx="644574" cy="644574"/>
          </a:xfrm>
          <a:prstGeom prst="rect">
            <a:avLst/>
          </a:prstGeom>
        </p:spPr>
      </p:pic>
      <p:sp>
        <p:nvSpPr>
          <p:cNvPr id="86" name="모서리가 둥근 직사각형 46">
            <a:extLst>
              <a:ext uri="{FF2B5EF4-FFF2-40B4-BE49-F238E27FC236}">
                <a16:creationId xmlns:a16="http://schemas.microsoft.com/office/drawing/2014/main" id="{C0B6FBD2-178B-41C5-8FC9-AA4B6FB33885}"/>
              </a:ext>
            </a:extLst>
          </p:cNvPr>
          <p:cNvSpPr/>
          <p:nvPr/>
        </p:nvSpPr>
        <p:spPr>
          <a:xfrm>
            <a:off x="5019997" y="2632175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PF 1-1/2” TAP</a:t>
            </a:r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321E60B1-9FC9-44A7-A056-923E795D82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085470"/>
              </p:ext>
            </p:extLst>
          </p:nvPr>
        </p:nvGraphicFramePr>
        <p:xfrm>
          <a:off x="482429" y="1987601"/>
          <a:ext cx="2011118" cy="41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  <a:gridCol w="670373">
                  <a:extLst>
                    <a:ext uri="{9D8B030D-6E8A-4147-A177-3AD203B41FA5}">
                      <a16:colId xmlns:a16="http://schemas.microsoft.com/office/drawing/2014/main" val="30371894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4646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PNM-7002VD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4646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PNM-9000VD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554907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541464"/>
                  </a:ext>
                </a:extLst>
              </a:tr>
            </a:tbl>
          </a:graphicData>
        </a:graphic>
      </p:graphicFrame>
      <p:graphicFrame>
        <p:nvGraphicFramePr>
          <p:cNvPr id="88" name="표 87">
            <a:extLst>
              <a:ext uri="{FF2B5EF4-FFF2-40B4-BE49-F238E27FC236}">
                <a16:creationId xmlns:a16="http://schemas.microsoft.com/office/drawing/2014/main" id="{D0FC767F-5BDC-41FE-B5DA-F460451B82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538367"/>
              </p:ext>
            </p:extLst>
          </p:nvPr>
        </p:nvGraphicFramePr>
        <p:xfrm>
          <a:off x="5090441" y="1987601"/>
          <a:ext cx="2011118" cy="41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  <a:gridCol w="670373">
                  <a:extLst>
                    <a:ext uri="{9D8B030D-6E8A-4147-A177-3AD203B41FA5}">
                      <a16:colId xmlns:a16="http://schemas.microsoft.com/office/drawing/2014/main" val="30371894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PNM-C9022RV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4646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PNM-9031RV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4646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PNM-9022V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554907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541464"/>
                  </a:ext>
                </a:extLst>
              </a:tr>
            </a:tbl>
          </a:graphicData>
        </a:graphic>
      </p:graphicFrame>
      <p:graphicFrame>
        <p:nvGraphicFramePr>
          <p:cNvPr id="89" name="표 88">
            <a:extLst>
              <a:ext uri="{FF2B5EF4-FFF2-40B4-BE49-F238E27FC236}">
                <a16:creationId xmlns:a16="http://schemas.microsoft.com/office/drawing/2014/main" id="{2168C3D5-A326-428D-8A1B-14C0FB1062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260944"/>
              </p:ext>
            </p:extLst>
          </p:nvPr>
        </p:nvGraphicFramePr>
        <p:xfrm>
          <a:off x="2786329" y="1987601"/>
          <a:ext cx="2011118" cy="41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  <a:gridCol w="670373">
                  <a:extLst>
                    <a:ext uri="{9D8B030D-6E8A-4147-A177-3AD203B41FA5}">
                      <a16:colId xmlns:a16="http://schemas.microsoft.com/office/drawing/2014/main" val="30371894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spc="-40" baseline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PNM-C7082RVD</a:t>
                      </a:r>
                      <a:endParaRPr lang="ko-KR" altLang="en-US" sz="600" b="0" spc="-40" baseline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40" normalizeH="0" baseline="0" noProof="0" dirty="0">
                          <a:ln>
                            <a:noFill/>
                          </a:ln>
                          <a:solidFill>
                            <a:srgbClr val="64646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PNM-C12082RVD</a:t>
                      </a:r>
                      <a:endParaRPr kumimoji="0" lang="ko-KR" altLang="en-US" sz="600" b="0" i="0" u="none" strike="noStrike" kern="1200" cap="none" spc="-4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40" normalizeH="0" baseline="0" noProof="0" dirty="0">
                          <a:ln>
                            <a:noFill/>
                          </a:ln>
                          <a:solidFill>
                            <a:srgbClr val="64646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PNM-7082RVD</a:t>
                      </a:r>
                      <a:endParaRPr kumimoji="0" lang="ko-KR" altLang="en-US" sz="600" b="0" i="0" u="none" strike="noStrike" kern="1200" cap="none" spc="-4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40" normalizeH="0" baseline="0" noProof="0" dirty="0">
                          <a:ln>
                            <a:noFill/>
                          </a:ln>
                          <a:solidFill>
                            <a:srgbClr val="64646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PNM-12082RVD</a:t>
                      </a:r>
                      <a:endParaRPr kumimoji="0" lang="ko-KR" altLang="en-US" sz="600" b="0" i="0" u="none" strike="noStrike" kern="1200" cap="none" spc="-4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-4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spc="-40" baseline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554907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541464"/>
                  </a:ext>
                </a:extLst>
              </a:tr>
            </a:tbl>
          </a:graphicData>
        </a:graphic>
      </p:graphicFrame>
      <p:graphicFrame>
        <p:nvGraphicFramePr>
          <p:cNvPr id="97" name="표 96">
            <a:extLst>
              <a:ext uri="{FF2B5EF4-FFF2-40B4-BE49-F238E27FC236}">
                <a16:creationId xmlns:a16="http://schemas.microsoft.com/office/drawing/2014/main" id="{9AD0A50F-89E4-4A9D-A715-0FCF916227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157095"/>
              </p:ext>
            </p:extLst>
          </p:nvPr>
        </p:nvGraphicFramePr>
        <p:xfrm>
          <a:off x="2786117" y="3270707"/>
          <a:ext cx="2011118" cy="41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  <a:gridCol w="670373">
                  <a:extLst>
                    <a:ext uri="{9D8B030D-6E8A-4147-A177-3AD203B41FA5}">
                      <a16:colId xmlns:a16="http://schemas.microsoft.com/office/drawing/2014/main" val="30371894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PNM-9084RQZ1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4646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PNM-9085RQZ1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554907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541464"/>
                  </a:ext>
                </a:extLst>
              </a:tr>
            </a:tbl>
          </a:graphicData>
        </a:graphic>
      </p:graphicFrame>
      <p:sp>
        <p:nvSpPr>
          <p:cNvPr id="105" name="모서리가 둥근 직사각형 46">
            <a:extLst>
              <a:ext uri="{FF2B5EF4-FFF2-40B4-BE49-F238E27FC236}">
                <a16:creationId xmlns:a16="http://schemas.microsoft.com/office/drawing/2014/main" id="{202428F4-8892-4488-AB6D-9D8706D605E8}"/>
              </a:ext>
            </a:extLst>
          </p:cNvPr>
          <p:cNvSpPr/>
          <p:nvPr/>
        </p:nvSpPr>
        <p:spPr>
          <a:xfrm>
            <a:off x="407988" y="2626133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37321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Mount Plate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1200" cap="none" spc="-50" normalizeH="0" baseline="0" noProof="0" dirty="0">
                <a:ln>
                  <a:noFill/>
                </a:ln>
                <a:solidFill>
                  <a:srgbClr val="F37321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(Single, Double, 4” octagon, Square)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spc="-50" dirty="0">
                <a:solidFill>
                  <a:srgbClr val="F3732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120 x 120</a:t>
            </a:r>
            <a:endParaRPr kumimoji="0" lang="ko-KR" altLang="en-US" sz="700" b="0" i="0" u="none" strike="noStrike" kern="1200" cap="none" spc="-50" normalizeH="0" baseline="0" noProof="0" dirty="0">
              <a:ln>
                <a:noFill/>
              </a:ln>
              <a:solidFill>
                <a:srgbClr val="F37321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graphicFrame>
        <p:nvGraphicFramePr>
          <p:cNvPr id="106" name="표 105">
            <a:extLst>
              <a:ext uri="{FF2B5EF4-FFF2-40B4-BE49-F238E27FC236}">
                <a16:creationId xmlns:a16="http://schemas.microsoft.com/office/drawing/2014/main" id="{346E577E-B562-4B92-A3E2-6188559EB2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194840"/>
              </p:ext>
            </p:extLst>
          </p:nvPr>
        </p:nvGraphicFramePr>
        <p:xfrm>
          <a:off x="482429" y="3270707"/>
          <a:ext cx="2011118" cy="41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  <a:gridCol w="670373">
                  <a:extLst>
                    <a:ext uri="{9D8B030D-6E8A-4147-A177-3AD203B41FA5}">
                      <a16:colId xmlns:a16="http://schemas.microsoft.com/office/drawing/2014/main" val="30371894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PNM-9002VQ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554907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541464"/>
                  </a:ext>
                </a:extLst>
              </a:tr>
            </a:tbl>
          </a:graphicData>
        </a:graphic>
      </p:graphicFrame>
      <p:graphicFrame>
        <p:nvGraphicFramePr>
          <p:cNvPr id="108" name="표 107">
            <a:extLst>
              <a:ext uri="{FF2B5EF4-FFF2-40B4-BE49-F238E27FC236}">
                <a16:creationId xmlns:a16="http://schemas.microsoft.com/office/drawing/2014/main" id="{6E91C0CF-2928-4703-B2F4-3BD449811D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937086"/>
              </p:ext>
            </p:extLst>
          </p:nvPr>
        </p:nvGraphicFramePr>
        <p:xfrm>
          <a:off x="7401221" y="1987601"/>
          <a:ext cx="2011118" cy="41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  <a:gridCol w="670373">
                  <a:extLst>
                    <a:ext uri="{9D8B030D-6E8A-4147-A177-3AD203B41FA5}">
                      <a16:colId xmlns:a16="http://schemas.microsoft.com/office/drawing/2014/main" val="30371894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spc="-40" baseline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PNM-C16083RVQ</a:t>
                      </a:r>
                      <a:endParaRPr lang="ko-KR" altLang="en-US" sz="600" b="0" spc="-40" baseline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40" normalizeH="0" baseline="0" noProof="0" dirty="0">
                          <a:ln>
                            <a:noFill/>
                          </a:ln>
                          <a:solidFill>
                            <a:srgbClr val="64646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PNM-C32083RVQ</a:t>
                      </a:r>
                      <a:endParaRPr kumimoji="0" lang="ko-KR" altLang="en-US" sz="600" b="0" i="0" u="none" strike="noStrike" kern="1200" cap="none" spc="-4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554907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541464"/>
                  </a:ext>
                </a:extLst>
              </a:tr>
            </a:tbl>
          </a:graphicData>
        </a:graphic>
      </p:graphicFrame>
      <p:graphicFrame>
        <p:nvGraphicFramePr>
          <p:cNvPr id="109" name="표 108">
            <a:extLst>
              <a:ext uri="{FF2B5EF4-FFF2-40B4-BE49-F238E27FC236}">
                <a16:creationId xmlns:a16="http://schemas.microsoft.com/office/drawing/2014/main" id="{A6693D10-F178-43FD-A562-F59942BED0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344763"/>
              </p:ext>
            </p:extLst>
          </p:nvPr>
        </p:nvGraphicFramePr>
        <p:xfrm>
          <a:off x="5094438" y="3276749"/>
          <a:ext cx="2011118" cy="41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  <a:gridCol w="670373">
                  <a:extLst>
                    <a:ext uri="{9D8B030D-6E8A-4147-A177-3AD203B41FA5}">
                      <a16:colId xmlns:a16="http://schemas.microsoft.com/office/drawing/2014/main" val="30371894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PNM-9322VQP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554907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541464"/>
                  </a:ext>
                </a:extLst>
              </a:tr>
            </a:tbl>
          </a:graphicData>
        </a:graphic>
      </p:graphicFrame>
      <p:pic>
        <p:nvPicPr>
          <p:cNvPr id="110" name="그림 109">
            <a:extLst>
              <a:ext uri="{FF2B5EF4-FFF2-40B4-BE49-F238E27FC236}">
                <a16:creationId xmlns:a16="http://schemas.microsoft.com/office/drawing/2014/main" id="{E2C08FB2-21B7-442E-B9EB-92C54A82E62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8973" y="2626133"/>
            <a:ext cx="644574" cy="644574"/>
          </a:xfrm>
          <a:prstGeom prst="rect">
            <a:avLst/>
          </a:prstGeom>
        </p:spPr>
      </p:pic>
      <p:sp>
        <p:nvSpPr>
          <p:cNvPr id="111" name="모서리가 둥근 직사각형 46">
            <a:extLst>
              <a:ext uri="{FF2B5EF4-FFF2-40B4-BE49-F238E27FC236}">
                <a16:creationId xmlns:a16="http://schemas.microsoft.com/office/drawing/2014/main" id="{2669E57B-FA4A-49FB-8D78-039AE896B0F8}"/>
              </a:ext>
            </a:extLst>
          </p:cNvPr>
          <p:cNvSpPr/>
          <p:nvPr/>
        </p:nvSpPr>
        <p:spPr>
          <a:xfrm>
            <a:off x="7326780" y="2627196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000" b="1" spc="-5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ø73mm (2.87") / 3 shafts</a:t>
            </a:r>
            <a:endParaRPr lang="ko-KR" altLang="en-US" sz="1000" b="1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2" name="표 111">
            <a:extLst>
              <a:ext uri="{FF2B5EF4-FFF2-40B4-BE49-F238E27FC236}">
                <a16:creationId xmlns:a16="http://schemas.microsoft.com/office/drawing/2014/main" id="{D6D6CBBC-49A9-4BE2-A517-4ABE326F02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375749"/>
              </p:ext>
            </p:extLst>
          </p:nvPr>
        </p:nvGraphicFramePr>
        <p:xfrm>
          <a:off x="7401221" y="3271770"/>
          <a:ext cx="2011118" cy="41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  <a:gridCol w="670373">
                  <a:extLst>
                    <a:ext uri="{9D8B030D-6E8A-4147-A177-3AD203B41FA5}">
                      <a16:colId xmlns:a16="http://schemas.microsoft.com/office/drawing/2014/main" val="30371894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spc="-60" baseline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PNM-C34404RQPZ</a:t>
                      </a:r>
                      <a:endParaRPr lang="ko-KR" altLang="en-US" sz="600" b="0" spc="-60" baseline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-6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554907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541464"/>
                  </a:ext>
                </a:extLst>
              </a:tr>
            </a:tbl>
          </a:graphicData>
        </a:graphic>
      </p:graphicFrame>
      <p:pic>
        <p:nvPicPr>
          <p:cNvPr id="113" name="그림 112">
            <a:extLst>
              <a:ext uri="{FF2B5EF4-FFF2-40B4-BE49-F238E27FC236}">
                <a16:creationId xmlns:a16="http://schemas.microsoft.com/office/drawing/2014/main" id="{9056C8CC-5BFF-430D-BA5C-93405B21DBE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7765" y="2626133"/>
            <a:ext cx="644574" cy="644574"/>
          </a:xfrm>
          <a:prstGeom prst="rect">
            <a:avLst/>
          </a:prstGeom>
        </p:spPr>
      </p:pic>
      <p:pic>
        <p:nvPicPr>
          <p:cNvPr id="114" name="그림 113">
            <a:extLst>
              <a:ext uri="{FF2B5EF4-FFF2-40B4-BE49-F238E27FC236}">
                <a16:creationId xmlns:a16="http://schemas.microsoft.com/office/drawing/2014/main" id="{08448490-F148-44BC-AF08-E1D65954A23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09" t="-3209" r="-3209" b="-3209"/>
          <a:stretch/>
        </p:blipFill>
        <p:spPr>
          <a:xfrm>
            <a:off x="6460982" y="2626133"/>
            <a:ext cx="644574" cy="644574"/>
          </a:xfrm>
          <a:prstGeom prst="rect">
            <a:avLst/>
          </a:prstGeom>
        </p:spPr>
      </p:pic>
      <p:sp>
        <p:nvSpPr>
          <p:cNvPr id="29" name="모서리가 둥근 직사각형 46">
            <a:extLst>
              <a:ext uri="{FF2B5EF4-FFF2-40B4-BE49-F238E27FC236}">
                <a16:creationId xmlns:a16="http://schemas.microsoft.com/office/drawing/2014/main" id="{68A9F004-F25D-4B3F-A782-7753D3C40019}"/>
              </a:ext>
            </a:extLst>
          </p:cNvPr>
          <p:cNvSpPr/>
          <p:nvPr/>
        </p:nvSpPr>
        <p:spPr>
          <a:xfrm>
            <a:off x="9624012" y="1343027"/>
            <a:ext cx="2160000" cy="1146174"/>
          </a:xfrm>
          <a:prstGeom prst="roundRect">
            <a:avLst>
              <a:gd name="adj" fmla="val 393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37321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Mount Plate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0" i="0" u="none" strike="noStrike" kern="1200" cap="none" spc="-50" normalizeH="0" baseline="0" noProof="0" dirty="0">
                <a:ln>
                  <a:noFill/>
                </a:ln>
                <a:solidFill>
                  <a:srgbClr val="F37321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(Single, Double, 4” octagon, Square)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spc="-50" dirty="0">
                <a:solidFill>
                  <a:srgbClr val="F3732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120 x 120</a:t>
            </a:r>
            <a:endParaRPr kumimoji="0" lang="ko-KR" altLang="en-US" sz="700" b="0" i="0" u="none" strike="noStrike" kern="1200" cap="none" spc="-50" normalizeH="0" baseline="0" noProof="0" dirty="0">
              <a:ln>
                <a:noFill/>
              </a:ln>
              <a:solidFill>
                <a:srgbClr val="F37321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6D3D4552-0C24-46E7-9312-17C27CF7A6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848057"/>
              </p:ext>
            </p:extLst>
          </p:nvPr>
        </p:nvGraphicFramePr>
        <p:xfrm>
          <a:off x="9698453" y="1987601"/>
          <a:ext cx="2011118" cy="41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73">
                  <a:extLst>
                    <a:ext uri="{9D8B030D-6E8A-4147-A177-3AD203B41FA5}">
                      <a16:colId xmlns:a16="http://schemas.microsoft.com/office/drawing/2014/main" val="2254949162"/>
                    </a:ext>
                  </a:extLst>
                </a:gridCol>
                <a:gridCol w="670372">
                  <a:extLst>
                    <a:ext uri="{9D8B030D-6E8A-4147-A177-3AD203B41FA5}">
                      <a16:colId xmlns:a16="http://schemas.microsoft.com/office/drawing/2014/main" val="2777926978"/>
                    </a:ext>
                  </a:extLst>
                </a:gridCol>
                <a:gridCol w="670373">
                  <a:extLst>
                    <a:ext uri="{9D8B030D-6E8A-4147-A177-3AD203B41FA5}">
                      <a16:colId xmlns:a16="http://schemas.microsoft.com/office/drawing/2014/main" val="30371894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600" b="0" dirty="0">
                          <a:solidFill>
                            <a:srgbClr val="6464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PNM-9084QZ1</a:t>
                      </a:r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4646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PNM-8082VT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240104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46464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554907"/>
                  </a:ext>
                </a:extLst>
              </a:tr>
              <a:tr h="124262"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600" b="0" dirty="0">
                        <a:solidFill>
                          <a:srgbClr val="6464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459" marR="47459" marT="23729" marB="23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541464"/>
                  </a:ext>
                </a:extLst>
              </a:tr>
            </a:tbl>
          </a:graphicData>
        </a:graphic>
      </p:graphicFrame>
      <p:pic>
        <p:nvPicPr>
          <p:cNvPr id="31" name="그림 30">
            <a:extLst>
              <a:ext uri="{FF2B5EF4-FFF2-40B4-BE49-F238E27FC236}">
                <a16:creationId xmlns:a16="http://schemas.microsoft.com/office/drawing/2014/main" id="{4B7622FD-C178-409C-BB64-1E6B69ACA2C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997" y="1343027"/>
            <a:ext cx="644574" cy="644574"/>
          </a:xfrm>
          <a:prstGeom prst="rect">
            <a:avLst/>
          </a:prstGeom>
        </p:spPr>
      </p:pic>
      <p:sp>
        <p:nvSpPr>
          <p:cNvPr id="32" name="모서리가 둥근 직사각형 46">
            <a:hlinkClick r:id="rId11" action="ppaction://hlinksldjump"/>
            <a:extLst>
              <a:ext uri="{FF2B5EF4-FFF2-40B4-BE49-F238E27FC236}">
                <a16:creationId xmlns:a16="http://schemas.microsoft.com/office/drawing/2014/main" id="{F9522208-9216-475D-9486-97610249E441}"/>
              </a:ext>
            </a:extLst>
          </p:cNvPr>
          <p:cNvSpPr/>
          <p:nvPr/>
        </p:nvSpPr>
        <p:spPr>
          <a:xfrm>
            <a:off x="407988" y="1343027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700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모서리가 둥근 직사각형 46">
            <a:hlinkClick r:id="rId12" action="ppaction://hlinksldjump"/>
            <a:extLst>
              <a:ext uri="{FF2B5EF4-FFF2-40B4-BE49-F238E27FC236}">
                <a16:creationId xmlns:a16="http://schemas.microsoft.com/office/drawing/2014/main" id="{7433AB1D-286D-4FA2-857C-88D2F577C357}"/>
              </a:ext>
            </a:extLst>
          </p:cNvPr>
          <p:cNvSpPr/>
          <p:nvPr/>
        </p:nvSpPr>
        <p:spPr>
          <a:xfrm>
            <a:off x="2711994" y="1343027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700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모서리가 둥근 직사각형 46">
            <a:hlinkClick r:id="rId13" action="ppaction://hlinksldjump"/>
            <a:extLst>
              <a:ext uri="{FF2B5EF4-FFF2-40B4-BE49-F238E27FC236}">
                <a16:creationId xmlns:a16="http://schemas.microsoft.com/office/drawing/2014/main" id="{97B8A6E3-68C0-4AF1-8AF0-7E461D47976B}"/>
              </a:ext>
            </a:extLst>
          </p:cNvPr>
          <p:cNvSpPr/>
          <p:nvPr/>
        </p:nvSpPr>
        <p:spPr>
          <a:xfrm>
            <a:off x="5016000" y="1343027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700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모서리가 둥근 직사각형 46">
            <a:hlinkClick r:id="rId14" action="ppaction://hlinksldjump"/>
            <a:extLst>
              <a:ext uri="{FF2B5EF4-FFF2-40B4-BE49-F238E27FC236}">
                <a16:creationId xmlns:a16="http://schemas.microsoft.com/office/drawing/2014/main" id="{71A84903-9E02-44BF-877A-A5935C8B85E1}"/>
              </a:ext>
            </a:extLst>
          </p:cNvPr>
          <p:cNvSpPr/>
          <p:nvPr/>
        </p:nvSpPr>
        <p:spPr>
          <a:xfrm>
            <a:off x="7326780" y="1343027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700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모서리가 둥근 직사각형 46">
            <a:hlinkClick r:id="rId15" action="ppaction://hlinksldjump"/>
            <a:extLst>
              <a:ext uri="{FF2B5EF4-FFF2-40B4-BE49-F238E27FC236}">
                <a16:creationId xmlns:a16="http://schemas.microsoft.com/office/drawing/2014/main" id="{69426BF1-0928-4250-B381-306AA5F2B8E4}"/>
              </a:ext>
            </a:extLst>
          </p:cNvPr>
          <p:cNvSpPr/>
          <p:nvPr/>
        </p:nvSpPr>
        <p:spPr>
          <a:xfrm>
            <a:off x="2711994" y="2627196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700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모서리가 둥근 직사각형 46">
            <a:hlinkClick r:id="rId16" action="ppaction://hlinksldjump"/>
            <a:extLst>
              <a:ext uri="{FF2B5EF4-FFF2-40B4-BE49-F238E27FC236}">
                <a16:creationId xmlns:a16="http://schemas.microsoft.com/office/drawing/2014/main" id="{3CBE1D19-E51A-4C43-8FF1-54F761B6E30C}"/>
              </a:ext>
            </a:extLst>
          </p:cNvPr>
          <p:cNvSpPr/>
          <p:nvPr/>
        </p:nvSpPr>
        <p:spPr>
          <a:xfrm>
            <a:off x="5016000" y="2627196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700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모서리가 둥근 직사각형 46">
            <a:hlinkClick r:id="rId17" action="ppaction://hlinksldjump"/>
            <a:extLst>
              <a:ext uri="{FF2B5EF4-FFF2-40B4-BE49-F238E27FC236}">
                <a16:creationId xmlns:a16="http://schemas.microsoft.com/office/drawing/2014/main" id="{89912511-6AB2-4A2F-A399-80F76362C36D}"/>
              </a:ext>
            </a:extLst>
          </p:cNvPr>
          <p:cNvSpPr/>
          <p:nvPr/>
        </p:nvSpPr>
        <p:spPr>
          <a:xfrm>
            <a:off x="7326780" y="2627196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700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모서리가 둥근 직사각형 46">
            <a:hlinkClick r:id="rId18" action="ppaction://hlinksldjump"/>
            <a:extLst>
              <a:ext uri="{FF2B5EF4-FFF2-40B4-BE49-F238E27FC236}">
                <a16:creationId xmlns:a16="http://schemas.microsoft.com/office/drawing/2014/main" id="{65683E8F-ACD1-4324-8F32-3FE4D5C8FAF3}"/>
              </a:ext>
            </a:extLst>
          </p:cNvPr>
          <p:cNvSpPr/>
          <p:nvPr/>
        </p:nvSpPr>
        <p:spPr>
          <a:xfrm>
            <a:off x="9624012" y="1343027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700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모서리가 둥근 직사각형 46">
            <a:hlinkClick r:id="rId19" action="ppaction://hlinksldjump"/>
            <a:extLst>
              <a:ext uri="{FF2B5EF4-FFF2-40B4-BE49-F238E27FC236}">
                <a16:creationId xmlns:a16="http://schemas.microsoft.com/office/drawing/2014/main" id="{26F416DF-CB37-4B4C-86C8-2AB16DFCE865}"/>
              </a:ext>
            </a:extLst>
          </p:cNvPr>
          <p:cNvSpPr/>
          <p:nvPr/>
        </p:nvSpPr>
        <p:spPr>
          <a:xfrm>
            <a:off x="407988" y="2626133"/>
            <a:ext cx="2160000" cy="1146174"/>
          </a:xfrm>
          <a:prstGeom prst="roundRect">
            <a:avLst>
              <a:gd name="adj" fmla="val 39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700" spc="-50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279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모서리가 둥근 직사각형 2">
            <a:extLst>
              <a:ext uri="{FF2B5EF4-FFF2-40B4-BE49-F238E27FC236}">
                <a16:creationId xmlns:a16="http://schemas.microsoft.com/office/drawing/2014/main" id="{8E57B21C-377B-47AC-8714-25971F808028}"/>
              </a:ext>
            </a:extLst>
          </p:cNvPr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0DECB4B1-B213-4057-A0C2-E676BB9C20E2}"/>
              </a:ext>
            </a:extLst>
          </p:cNvPr>
          <p:cNvGrpSpPr/>
          <p:nvPr/>
        </p:nvGrpSpPr>
        <p:grpSpPr>
          <a:xfrm>
            <a:off x="572858" y="1426359"/>
            <a:ext cx="6612556" cy="769438"/>
            <a:chOff x="11654634" y="1426359"/>
            <a:chExt cx="6612556" cy="76943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5F1FC99-06F6-4D8E-89E8-DE9ED3046328}"/>
                </a:ext>
              </a:extLst>
            </p:cNvPr>
            <p:cNvSpPr txBox="1"/>
            <p:nvPr/>
          </p:nvSpPr>
          <p:spPr>
            <a:xfrm>
              <a:off x="12207240" y="1489578"/>
              <a:ext cx="29527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Dimension for Installation</a:t>
              </a:r>
              <a:endParaRPr lang="ko-KR" altLang="en-US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5B1590C-B632-4201-ADCE-40E4FCD91DA9}"/>
                </a:ext>
              </a:extLst>
            </p:cNvPr>
            <p:cNvSpPr txBox="1"/>
            <p:nvPr/>
          </p:nvSpPr>
          <p:spPr>
            <a:xfrm>
              <a:off x="12207240" y="1641799"/>
              <a:ext cx="605995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 Plate</a:t>
              </a:r>
            </a:p>
            <a:p>
              <a:r>
                <a:rPr lang="en-US" altLang="ko-KR" sz="1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(Single, Double, 4” octagon, Square)</a:t>
              </a:r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B694109F-6CC0-4C3F-BE6A-499853BA3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654634" y="1426359"/>
              <a:ext cx="639760" cy="639760"/>
            </a:xfrm>
            <a:prstGeom prst="rect">
              <a:avLst/>
            </a:prstGeom>
          </p:spPr>
        </p:pic>
      </p:grpSp>
      <p:sp>
        <p:nvSpPr>
          <p:cNvPr id="41" name="자유형 51">
            <a:extLst>
              <a:ext uri="{FF2B5EF4-FFF2-40B4-BE49-F238E27FC236}">
                <a16:creationId xmlns:a16="http://schemas.microsoft.com/office/drawing/2014/main" id="{CB65ED11-ECBB-4498-A842-6797123F59AA}"/>
              </a:ext>
            </a:extLst>
          </p:cNvPr>
          <p:cNvSpPr/>
          <p:nvPr/>
        </p:nvSpPr>
        <p:spPr>
          <a:xfrm>
            <a:off x="4079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PNM-7002VD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Ø197.6x84mm(7.78"x3.31")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1250g(2.76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자유형 50">
            <a:extLst>
              <a:ext uri="{FF2B5EF4-FFF2-40B4-BE49-F238E27FC236}">
                <a16:creationId xmlns:a16="http://schemas.microsoft.com/office/drawing/2014/main" id="{48C740FE-C3AF-4D1A-A0F8-1BDAB41A4357}"/>
              </a:ext>
            </a:extLst>
          </p:cNvPr>
          <p:cNvSpPr/>
          <p:nvPr/>
        </p:nvSpPr>
        <p:spPr>
          <a:xfrm>
            <a:off x="40798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자유형 59">
            <a:extLst>
              <a:ext uri="{FF2B5EF4-FFF2-40B4-BE49-F238E27FC236}">
                <a16:creationId xmlns:a16="http://schemas.microsoft.com/office/drawing/2014/main" id="{9DF3E6BF-0AF5-4031-8FD9-4FB298A43A0A}"/>
              </a:ext>
            </a:extLst>
          </p:cNvPr>
          <p:cNvSpPr/>
          <p:nvPr/>
        </p:nvSpPr>
        <p:spPr>
          <a:xfrm>
            <a:off x="325183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그림 49">
            <a:extLst>
              <a:ext uri="{FF2B5EF4-FFF2-40B4-BE49-F238E27FC236}">
                <a16:creationId xmlns:a16="http://schemas.microsoft.com/office/drawing/2014/main" id="{9D60F617-970B-4116-95D8-0D2CE248F2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2800585"/>
            <a:ext cx="1400809" cy="1400809"/>
          </a:xfrm>
          <a:prstGeom prst="rect">
            <a:avLst/>
          </a:prstGeom>
        </p:spPr>
      </p:pic>
      <p:sp>
        <p:nvSpPr>
          <p:cNvPr id="53" name="모서리가 둥근 직사각형 7">
            <a:hlinkClick r:id="rId4" action="ppaction://hlinksldjump"/>
            <a:extLst>
              <a:ext uri="{FF2B5EF4-FFF2-40B4-BE49-F238E27FC236}">
                <a16:creationId xmlns:a16="http://schemas.microsoft.com/office/drawing/2014/main" id="{E96895BD-B562-4967-A9AA-BED7F8711278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모서리가 둥근 직사각형 8">
            <a:hlinkClick r:id="rId5" action="ppaction://hlinksldjump"/>
            <a:extLst>
              <a:ext uri="{FF2B5EF4-FFF2-40B4-BE49-F238E27FC236}">
                <a16:creationId xmlns:a16="http://schemas.microsoft.com/office/drawing/2014/main" id="{DC28BE8B-6F5C-4367-A4A3-B1CB546BAB52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5" name="그림 54">
            <a:extLst>
              <a:ext uri="{FF2B5EF4-FFF2-40B4-BE49-F238E27FC236}">
                <a16:creationId xmlns:a16="http://schemas.microsoft.com/office/drawing/2014/main" id="{778553D9-52BA-401A-92A5-084305226C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2629" y="2800585"/>
            <a:ext cx="1400809" cy="1400809"/>
          </a:xfrm>
          <a:prstGeom prst="rect">
            <a:avLst/>
          </a:prstGeom>
        </p:spPr>
      </p:pic>
      <p:sp>
        <p:nvSpPr>
          <p:cNvPr id="56" name="자유형 51">
            <a:extLst>
              <a:ext uri="{FF2B5EF4-FFF2-40B4-BE49-F238E27FC236}">
                <a16:creationId xmlns:a16="http://schemas.microsoft.com/office/drawing/2014/main" id="{5DB2072B-5C9C-4450-89B3-7448233E2187}"/>
              </a:ext>
            </a:extLst>
          </p:cNvPr>
          <p:cNvSpPr/>
          <p:nvPr/>
        </p:nvSpPr>
        <p:spPr>
          <a:xfrm>
            <a:off x="2540952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PNM-9000VD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Ø197.6x84mm(7.78"x3.31")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1250g(2.76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52">
            <a:hlinkClick r:id="rId6" action="ppaction://hlinksldjump"/>
            <a:extLst>
              <a:ext uri="{FF2B5EF4-FFF2-40B4-BE49-F238E27FC236}">
                <a16:creationId xmlns:a16="http://schemas.microsoft.com/office/drawing/2014/main" id="{A30FD618-6948-4E56-909F-B863B88DD665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자유형 155">
            <a:hlinkClick r:id="rId7" action="ppaction://hlinksldjump"/>
            <a:extLst>
              <a:ext uri="{FF2B5EF4-FFF2-40B4-BE49-F238E27FC236}">
                <a16:creationId xmlns:a16="http://schemas.microsoft.com/office/drawing/2014/main" id="{8080EB3B-98DF-445F-B014-CB70F46B43A7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자유형 156">
            <a:hlinkClick r:id="rId8" action="ppaction://hlinksldjump"/>
            <a:extLst>
              <a:ext uri="{FF2B5EF4-FFF2-40B4-BE49-F238E27FC236}">
                <a16:creationId xmlns:a16="http://schemas.microsoft.com/office/drawing/2014/main" id="{33CE3249-F75F-4501-A60E-6457F8F9785C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모서리가 둥근 직사각형 152">
            <a:hlinkClick r:id="rId9" action="ppaction://hlinksldjump"/>
            <a:extLst>
              <a:ext uri="{FF2B5EF4-FFF2-40B4-BE49-F238E27FC236}">
                <a16:creationId xmlns:a16="http://schemas.microsoft.com/office/drawing/2014/main" id="{A8D84550-6503-47D6-9C09-23975F62EA91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모서리가 둥근 직사각형 152">
            <a:hlinkClick r:id="rId10" action="ppaction://hlinksldjump"/>
            <a:extLst>
              <a:ext uri="{FF2B5EF4-FFF2-40B4-BE49-F238E27FC236}">
                <a16:creationId xmlns:a16="http://schemas.microsoft.com/office/drawing/2014/main" id="{2CBE8208-5313-43C6-AE42-B29081D94C00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152">
            <a:hlinkClick r:id="rId11" action="ppaction://hlinksldjump"/>
            <a:extLst>
              <a:ext uri="{FF2B5EF4-FFF2-40B4-BE49-F238E27FC236}">
                <a16:creationId xmlns:a16="http://schemas.microsoft.com/office/drawing/2014/main" id="{701CC2BA-510C-4230-B41A-6112385AAFAD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209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자유형 8">
            <a:extLst>
              <a:ext uri="{FF2B5EF4-FFF2-40B4-BE49-F238E27FC236}">
                <a16:creationId xmlns:a16="http://schemas.microsoft.com/office/drawing/2014/main" id="{6E25BD18-B6B3-428F-8017-12A64F845AC9}"/>
              </a:ext>
            </a:extLst>
          </p:cNvPr>
          <p:cNvSpPr/>
          <p:nvPr/>
        </p:nvSpPr>
        <p:spPr>
          <a:xfrm>
            <a:off x="1683163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자유형 9">
            <a:extLst>
              <a:ext uri="{FF2B5EF4-FFF2-40B4-BE49-F238E27FC236}">
                <a16:creationId xmlns:a16="http://schemas.microsoft.com/office/drawing/2014/main" id="{9289BE11-EF0A-4B0C-A55B-2DFAC7785524}"/>
              </a:ext>
            </a:extLst>
          </p:cNvPr>
          <p:cNvSpPr/>
          <p:nvPr/>
        </p:nvSpPr>
        <p:spPr>
          <a:xfrm>
            <a:off x="1683163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모서리가 둥근 직사각형 10">
            <a:extLst>
              <a:ext uri="{FF2B5EF4-FFF2-40B4-BE49-F238E27FC236}">
                <a16:creationId xmlns:a16="http://schemas.microsoft.com/office/drawing/2014/main" id="{18666539-1A56-4F14-986D-8F00A59606C4}"/>
              </a:ext>
            </a:extLst>
          </p:cNvPr>
          <p:cNvSpPr/>
          <p:nvPr/>
        </p:nvSpPr>
        <p:spPr>
          <a:xfrm>
            <a:off x="1683163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4" name="그림 163">
            <a:hlinkClick r:id="rId2"/>
            <a:extLst>
              <a:ext uri="{FF2B5EF4-FFF2-40B4-BE49-F238E27FC236}">
                <a16:creationId xmlns:a16="http://schemas.microsoft.com/office/drawing/2014/main" id="{58D52541-4A56-47E5-832C-E61C9C35F9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975" y="1520825"/>
            <a:ext cx="1111004" cy="1111004"/>
          </a:xfrm>
          <a:prstGeom prst="rect">
            <a:avLst/>
          </a:prstGeom>
        </p:spPr>
      </p:pic>
      <p:sp>
        <p:nvSpPr>
          <p:cNvPr id="169" name="자유형 12">
            <a:extLst>
              <a:ext uri="{FF2B5EF4-FFF2-40B4-BE49-F238E27FC236}">
                <a16:creationId xmlns:a16="http://schemas.microsoft.com/office/drawing/2014/main" id="{47B51F7E-9847-4BB6-A607-E6A6BE17EA6B}"/>
              </a:ext>
            </a:extLst>
          </p:cNvPr>
          <p:cNvSpPr/>
          <p:nvPr/>
        </p:nvSpPr>
        <p:spPr>
          <a:xfrm>
            <a:off x="295833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자유형 13">
            <a:extLst>
              <a:ext uri="{FF2B5EF4-FFF2-40B4-BE49-F238E27FC236}">
                <a16:creationId xmlns:a16="http://schemas.microsoft.com/office/drawing/2014/main" id="{B47DE6B4-03F3-42F3-BD6F-A316298D3A3B}"/>
              </a:ext>
            </a:extLst>
          </p:cNvPr>
          <p:cNvSpPr/>
          <p:nvPr/>
        </p:nvSpPr>
        <p:spPr>
          <a:xfrm>
            <a:off x="295833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모서리가 둥근 직사각형 14">
            <a:extLst>
              <a:ext uri="{FF2B5EF4-FFF2-40B4-BE49-F238E27FC236}">
                <a16:creationId xmlns:a16="http://schemas.microsoft.com/office/drawing/2014/main" id="{6904B0DD-B324-4D43-AA36-C2962B9785D2}"/>
              </a:ext>
            </a:extLst>
          </p:cNvPr>
          <p:cNvSpPr/>
          <p:nvPr/>
        </p:nvSpPr>
        <p:spPr>
          <a:xfrm>
            <a:off x="295833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2" name="그림 171">
            <a:hlinkClick r:id="rId4"/>
            <a:extLst>
              <a:ext uri="{FF2B5EF4-FFF2-40B4-BE49-F238E27FC236}">
                <a16:creationId xmlns:a16="http://schemas.microsoft.com/office/drawing/2014/main" id="{6BA8A048-A667-4031-A88C-0D64B4E027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150" y="1520825"/>
            <a:ext cx="1111004" cy="1111004"/>
          </a:xfrm>
          <a:prstGeom prst="rect">
            <a:avLst/>
          </a:prstGeom>
        </p:spPr>
      </p:pic>
      <p:sp>
        <p:nvSpPr>
          <p:cNvPr id="177" name="자유형 16">
            <a:extLst>
              <a:ext uri="{FF2B5EF4-FFF2-40B4-BE49-F238E27FC236}">
                <a16:creationId xmlns:a16="http://schemas.microsoft.com/office/drawing/2014/main" id="{ADC31DB3-9A8F-4B94-A791-69A341770824}"/>
              </a:ext>
            </a:extLst>
          </p:cNvPr>
          <p:cNvSpPr/>
          <p:nvPr/>
        </p:nvSpPr>
        <p:spPr>
          <a:xfrm>
            <a:off x="550869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Pipe</a:t>
            </a:r>
          </a:p>
          <a:p>
            <a:pPr algn="ctr">
              <a:lnSpc>
                <a:spcPct val="150000"/>
              </a:lnSpc>
            </a:pPr>
            <a:r>
              <a:rPr lang="en-US" altLang="ko-KR" sz="53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SBP-150CMP/300CMP/900CMP</a:t>
            </a:r>
            <a:endParaRPr lang="ko-KR" altLang="en-US" sz="53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자유형 17">
            <a:extLst>
              <a:ext uri="{FF2B5EF4-FFF2-40B4-BE49-F238E27FC236}">
                <a16:creationId xmlns:a16="http://schemas.microsoft.com/office/drawing/2014/main" id="{5DE83498-7969-4948-B068-3B8D40E95595}"/>
              </a:ext>
            </a:extLst>
          </p:cNvPr>
          <p:cNvSpPr/>
          <p:nvPr/>
        </p:nvSpPr>
        <p:spPr>
          <a:xfrm>
            <a:off x="550869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모서리가 둥근 직사각형 18">
            <a:extLst>
              <a:ext uri="{FF2B5EF4-FFF2-40B4-BE49-F238E27FC236}">
                <a16:creationId xmlns:a16="http://schemas.microsoft.com/office/drawing/2014/main" id="{765AC5B9-C204-4975-AD01-70DA4B13875C}"/>
              </a:ext>
            </a:extLst>
          </p:cNvPr>
          <p:cNvSpPr/>
          <p:nvPr/>
        </p:nvSpPr>
        <p:spPr>
          <a:xfrm>
            <a:off x="550869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0" name="그림 179">
            <a:hlinkClick r:id="rId6"/>
            <a:extLst>
              <a:ext uri="{FF2B5EF4-FFF2-40B4-BE49-F238E27FC236}">
                <a16:creationId xmlns:a16="http://schemas.microsoft.com/office/drawing/2014/main" id="{E22B62D8-B12B-44E5-8DAD-E34C3F6FFB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504" y="1520825"/>
            <a:ext cx="1111004" cy="1111004"/>
          </a:xfrm>
          <a:prstGeom prst="rect">
            <a:avLst/>
          </a:prstGeom>
        </p:spPr>
      </p:pic>
      <p:sp>
        <p:nvSpPr>
          <p:cNvPr id="181" name="자유형 20">
            <a:extLst>
              <a:ext uri="{FF2B5EF4-FFF2-40B4-BE49-F238E27FC236}">
                <a16:creationId xmlns:a16="http://schemas.microsoft.com/office/drawing/2014/main" id="{4D4F381A-CAC1-4A7B-BF7A-CF569A9ADA84}"/>
              </a:ext>
            </a:extLst>
          </p:cNvPr>
          <p:cNvSpPr/>
          <p:nvPr/>
        </p:nvSpPr>
        <p:spPr>
          <a:xfrm>
            <a:off x="678386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4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Coupler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SBP-C15P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자유형 21">
            <a:extLst>
              <a:ext uri="{FF2B5EF4-FFF2-40B4-BE49-F238E27FC236}">
                <a16:creationId xmlns:a16="http://schemas.microsoft.com/office/drawing/2014/main" id="{3C620007-292D-41E9-8C18-80FBE132FC1D}"/>
              </a:ext>
            </a:extLst>
          </p:cNvPr>
          <p:cNvSpPr/>
          <p:nvPr/>
        </p:nvSpPr>
        <p:spPr>
          <a:xfrm>
            <a:off x="678386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모서리가 둥근 직사각형 22">
            <a:extLst>
              <a:ext uri="{FF2B5EF4-FFF2-40B4-BE49-F238E27FC236}">
                <a16:creationId xmlns:a16="http://schemas.microsoft.com/office/drawing/2014/main" id="{A5E44D78-FC7F-45DD-BE1D-CC74E65AD426}"/>
              </a:ext>
            </a:extLst>
          </p:cNvPr>
          <p:cNvSpPr/>
          <p:nvPr/>
        </p:nvSpPr>
        <p:spPr>
          <a:xfrm>
            <a:off x="678386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" name="그림 183">
            <a:hlinkClick r:id="rId8"/>
            <a:extLst>
              <a:ext uri="{FF2B5EF4-FFF2-40B4-BE49-F238E27FC236}">
                <a16:creationId xmlns:a16="http://schemas.microsoft.com/office/drawing/2014/main" id="{CD9C99CE-9202-4510-BC36-F07B3F86D6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679" y="1520825"/>
            <a:ext cx="1111004" cy="1111004"/>
          </a:xfrm>
          <a:prstGeom prst="rect">
            <a:avLst/>
          </a:prstGeom>
        </p:spPr>
      </p:pic>
      <p:sp>
        <p:nvSpPr>
          <p:cNvPr id="185" name="자유형 24">
            <a:extLst>
              <a:ext uri="{FF2B5EF4-FFF2-40B4-BE49-F238E27FC236}">
                <a16:creationId xmlns:a16="http://schemas.microsoft.com/office/drawing/2014/main" id="{1FA50803-2087-4BBA-B2D5-838821B1F9B4}"/>
              </a:ext>
            </a:extLst>
          </p:cNvPr>
          <p:cNvSpPr/>
          <p:nvPr/>
        </p:nvSpPr>
        <p:spPr>
          <a:xfrm>
            <a:off x="805904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 / 300CMI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자유형 25">
            <a:extLst>
              <a:ext uri="{FF2B5EF4-FFF2-40B4-BE49-F238E27FC236}">
                <a16:creationId xmlns:a16="http://schemas.microsoft.com/office/drawing/2014/main" id="{F8F77A15-7216-47A0-9A3E-C68E098652B1}"/>
              </a:ext>
            </a:extLst>
          </p:cNvPr>
          <p:cNvSpPr/>
          <p:nvPr/>
        </p:nvSpPr>
        <p:spPr>
          <a:xfrm>
            <a:off x="805904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모서리가 둥근 직사각형 26">
            <a:extLst>
              <a:ext uri="{FF2B5EF4-FFF2-40B4-BE49-F238E27FC236}">
                <a16:creationId xmlns:a16="http://schemas.microsoft.com/office/drawing/2014/main" id="{9759C3E4-15BC-4123-A081-0CA7A753608D}"/>
              </a:ext>
            </a:extLst>
          </p:cNvPr>
          <p:cNvSpPr/>
          <p:nvPr/>
        </p:nvSpPr>
        <p:spPr>
          <a:xfrm>
            <a:off x="805904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자유형 28">
            <a:extLst>
              <a:ext uri="{FF2B5EF4-FFF2-40B4-BE49-F238E27FC236}">
                <a16:creationId xmlns:a16="http://schemas.microsoft.com/office/drawing/2014/main" id="{67F8AAE4-AD72-43C8-8000-34F05FDF7FA6}"/>
              </a:ext>
            </a:extLst>
          </p:cNvPr>
          <p:cNvSpPr/>
          <p:nvPr/>
        </p:nvSpPr>
        <p:spPr>
          <a:xfrm>
            <a:off x="933421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 / 900CMW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자유형 29">
            <a:extLst>
              <a:ext uri="{FF2B5EF4-FFF2-40B4-BE49-F238E27FC236}">
                <a16:creationId xmlns:a16="http://schemas.microsoft.com/office/drawing/2014/main" id="{1B1BDC7C-F713-4F6A-A1AB-D5B8BFC21E09}"/>
              </a:ext>
            </a:extLst>
          </p:cNvPr>
          <p:cNvSpPr/>
          <p:nvPr/>
        </p:nvSpPr>
        <p:spPr>
          <a:xfrm>
            <a:off x="933421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모서리가 둥근 직사각형 30">
            <a:extLst>
              <a:ext uri="{FF2B5EF4-FFF2-40B4-BE49-F238E27FC236}">
                <a16:creationId xmlns:a16="http://schemas.microsoft.com/office/drawing/2014/main" id="{D379B724-48BA-4357-8FC3-9F6B993D937E}"/>
              </a:ext>
            </a:extLst>
          </p:cNvPr>
          <p:cNvSpPr/>
          <p:nvPr/>
        </p:nvSpPr>
        <p:spPr>
          <a:xfrm>
            <a:off x="933421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자유형 40">
            <a:extLst>
              <a:ext uri="{FF2B5EF4-FFF2-40B4-BE49-F238E27FC236}">
                <a16:creationId xmlns:a16="http://schemas.microsoft.com/office/drawing/2014/main" id="{F4A3A8D0-7CE6-473F-BECB-3DC28339EFF2}"/>
              </a:ext>
            </a:extLst>
          </p:cNvPr>
          <p:cNvSpPr/>
          <p:nvPr/>
        </p:nvSpPr>
        <p:spPr>
          <a:xfrm>
            <a:off x="10607958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자유형 41">
            <a:extLst>
              <a:ext uri="{FF2B5EF4-FFF2-40B4-BE49-F238E27FC236}">
                <a16:creationId xmlns:a16="http://schemas.microsoft.com/office/drawing/2014/main" id="{EFD398BE-7CF4-45EF-955C-EB2FD1E5127B}"/>
              </a:ext>
            </a:extLst>
          </p:cNvPr>
          <p:cNvSpPr/>
          <p:nvPr/>
        </p:nvSpPr>
        <p:spPr>
          <a:xfrm>
            <a:off x="10607958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모서리가 둥근 직사각형 42">
            <a:extLst>
              <a:ext uri="{FF2B5EF4-FFF2-40B4-BE49-F238E27FC236}">
                <a16:creationId xmlns:a16="http://schemas.microsoft.com/office/drawing/2014/main" id="{18D96819-9A30-4076-BC86-87254928AB91}"/>
              </a:ext>
            </a:extLst>
          </p:cNvPr>
          <p:cNvSpPr/>
          <p:nvPr/>
        </p:nvSpPr>
        <p:spPr>
          <a:xfrm>
            <a:off x="10607958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4" name="그림 193">
            <a:hlinkClick r:id="rId10"/>
            <a:extLst>
              <a:ext uri="{FF2B5EF4-FFF2-40B4-BE49-F238E27FC236}">
                <a16:creationId xmlns:a16="http://schemas.microsoft.com/office/drawing/2014/main" id="{DF69B999-C538-49AC-B9BC-22B3E4021B4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10639770" y="1520824"/>
            <a:ext cx="1111004" cy="1111004"/>
          </a:xfrm>
          <a:prstGeom prst="rect">
            <a:avLst/>
          </a:prstGeom>
        </p:spPr>
      </p:pic>
      <p:sp>
        <p:nvSpPr>
          <p:cNvPr id="195" name="자유형 8">
            <a:extLst>
              <a:ext uri="{FF2B5EF4-FFF2-40B4-BE49-F238E27FC236}">
                <a16:creationId xmlns:a16="http://schemas.microsoft.com/office/drawing/2014/main" id="{01A17981-F4F3-45E1-AE2E-2EC7900FB501}"/>
              </a:ext>
            </a:extLst>
          </p:cNvPr>
          <p:cNvSpPr/>
          <p:nvPr/>
        </p:nvSpPr>
        <p:spPr>
          <a:xfrm>
            <a:off x="40798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SBP-200HMW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자유형 9">
            <a:extLst>
              <a:ext uri="{FF2B5EF4-FFF2-40B4-BE49-F238E27FC236}">
                <a16:creationId xmlns:a16="http://schemas.microsoft.com/office/drawing/2014/main" id="{F7999CE2-EE8E-486F-A85E-E90FBC3FAF40}"/>
              </a:ext>
            </a:extLst>
          </p:cNvPr>
          <p:cNvSpPr/>
          <p:nvPr/>
        </p:nvSpPr>
        <p:spPr>
          <a:xfrm>
            <a:off x="40798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7" name="모서리가 둥근 직사각형 10">
            <a:extLst>
              <a:ext uri="{FF2B5EF4-FFF2-40B4-BE49-F238E27FC236}">
                <a16:creationId xmlns:a16="http://schemas.microsoft.com/office/drawing/2014/main" id="{6BEFA614-8CF9-4515-8873-6A6D63CC4910}"/>
              </a:ext>
            </a:extLst>
          </p:cNvPr>
          <p:cNvSpPr/>
          <p:nvPr/>
        </p:nvSpPr>
        <p:spPr>
          <a:xfrm>
            <a:off x="40798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8" name="그림 197">
            <a:hlinkClick r:id="rId12"/>
            <a:extLst>
              <a:ext uri="{FF2B5EF4-FFF2-40B4-BE49-F238E27FC236}">
                <a16:creationId xmlns:a16="http://schemas.microsoft.com/office/drawing/2014/main" id="{570182EB-27EA-4D1C-9DC5-7AC489DD396D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800" y="1520825"/>
            <a:ext cx="1111004" cy="1111004"/>
          </a:xfrm>
          <a:prstGeom prst="rect">
            <a:avLst/>
          </a:prstGeom>
        </p:spPr>
      </p:pic>
      <p:sp>
        <p:nvSpPr>
          <p:cNvPr id="199" name="자유형 52">
            <a:extLst>
              <a:ext uri="{FF2B5EF4-FFF2-40B4-BE49-F238E27FC236}">
                <a16:creationId xmlns:a16="http://schemas.microsoft.com/office/drawing/2014/main" id="{0B554C44-57E9-4B8A-BD6D-EF5B36991480}"/>
              </a:ext>
            </a:extLst>
          </p:cNvPr>
          <p:cNvSpPr/>
          <p:nvPr/>
        </p:nvSpPr>
        <p:spPr>
          <a:xfrm>
            <a:off x="1683163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자유형 53">
            <a:extLst>
              <a:ext uri="{FF2B5EF4-FFF2-40B4-BE49-F238E27FC236}">
                <a16:creationId xmlns:a16="http://schemas.microsoft.com/office/drawing/2014/main" id="{186BFC38-F49F-4192-B028-0AD90F0B44FD}"/>
              </a:ext>
            </a:extLst>
          </p:cNvPr>
          <p:cNvSpPr/>
          <p:nvPr/>
        </p:nvSpPr>
        <p:spPr>
          <a:xfrm>
            <a:off x="1683163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모서리가 둥근 직사각형 54">
            <a:extLst>
              <a:ext uri="{FF2B5EF4-FFF2-40B4-BE49-F238E27FC236}">
                <a16:creationId xmlns:a16="http://schemas.microsoft.com/office/drawing/2014/main" id="{FABC9F12-5371-4B42-A442-374624695FBF}"/>
              </a:ext>
            </a:extLst>
          </p:cNvPr>
          <p:cNvSpPr/>
          <p:nvPr/>
        </p:nvSpPr>
        <p:spPr>
          <a:xfrm>
            <a:off x="1683163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2" name="그림 201">
            <a:hlinkClick r:id="rId14"/>
            <a:extLst>
              <a:ext uri="{FF2B5EF4-FFF2-40B4-BE49-F238E27FC236}">
                <a16:creationId xmlns:a16="http://schemas.microsoft.com/office/drawing/2014/main" id="{DC7F314F-B70D-4C88-A853-C310C5355AA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975" y="3202904"/>
            <a:ext cx="1111004" cy="1111004"/>
          </a:xfrm>
          <a:prstGeom prst="rect">
            <a:avLst/>
          </a:prstGeom>
        </p:spPr>
      </p:pic>
      <p:sp>
        <p:nvSpPr>
          <p:cNvPr id="203" name="자유형 60">
            <a:extLst>
              <a:ext uri="{FF2B5EF4-FFF2-40B4-BE49-F238E27FC236}">
                <a16:creationId xmlns:a16="http://schemas.microsoft.com/office/drawing/2014/main" id="{D80752B1-B61B-4353-814D-70058BA48488}"/>
              </a:ext>
            </a:extLst>
          </p:cNvPr>
          <p:cNvSpPr/>
          <p:nvPr/>
        </p:nvSpPr>
        <p:spPr>
          <a:xfrm>
            <a:off x="2959045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자유형 61">
            <a:extLst>
              <a:ext uri="{FF2B5EF4-FFF2-40B4-BE49-F238E27FC236}">
                <a16:creationId xmlns:a16="http://schemas.microsoft.com/office/drawing/2014/main" id="{A2BD3CF0-F682-49F1-BF02-66F2D9D8C7E6}"/>
              </a:ext>
            </a:extLst>
          </p:cNvPr>
          <p:cNvSpPr/>
          <p:nvPr/>
        </p:nvSpPr>
        <p:spPr>
          <a:xfrm>
            <a:off x="2959045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모서리가 둥근 직사각형 62">
            <a:extLst>
              <a:ext uri="{FF2B5EF4-FFF2-40B4-BE49-F238E27FC236}">
                <a16:creationId xmlns:a16="http://schemas.microsoft.com/office/drawing/2014/main" id="{CBD084A0-8C8A-40FF-AA77-88A082C34C2D}"/>
              </a:ext>
            </a:extLst>
          </p:cNvPr>
          <p:cNvSpPr/>
          <p:nvPr/>
        </p:nvSpPr>
        <p:spPr>
          <a:xfrm>
            <a:off x="2959045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자유형 64">
            <a:extLst>
              <a:ext uri="{FF2B5EF4-FFF2-40B4-BE49-F238E27FC236}">
                <a16:creationId xmlns:a16="http://schemas.microsoft.com/office/drawing/2014/main" id="{682F463D-9B88-45CA-8C2F-AFCDE6FA8E8C}"/>
              </a:ext>
            </a:extLst>
          </p:cNvPr>
          <p:cNvSpPr/>
          <p:nvPr/>
        </p:nvSpPr>
        <p:spPr>
          <a:xfrm>
            <a:off x="4234220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자유형 65">
            <a:extLst>
              <a:ext uri="{FF2B5EF4-FFF2-40B4-BE49-F238E27FC236}">
                <a16:creationId xmlns:a16="http://schemas.microsoft.com/office/drawing/2014/main" id="{1876FE92-C85A-4857-B7F2-CA8F89D19960}"/>
              </a:ext>
            </a:extLst>
          </p:cNvPr>
          <p:cNvSpPr/>
          <p:nvPr/>
        </p:nvSpPr>
        <p:spPr>
          <a:xfrm>
            <a:off x="4234220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모서리가 둥근 직사각형 66">
            <a:extLst>
              <a:ext uri="{FF2B5EF4-FFF2-40B4-BE49-F238E27FC236}">
                <a16:creationId xmlns:a16="http://schemas.microsoft.com/office/drawing/2014/main" id="{06D4C3E0-865E-4DC0-80D6-468C4A00BE5A}"/>
              </a:ext>
            </a:extLst>
          </p:cNvPr>
          <p:cNvSpPr/>
          <p:nvPr/>
        </p:nvSpPr>
        <p:spPr>
          <a:xfrm>
            <a:off x="4234220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9" name="그림 208">
            <a:hlinkClick r:id="rId16"/>
            <a:extLst>
              <a:ext uri="{FF2B5EF4-FFF2-40B4-BE49-F238E27FC236}">
                <a16:creationId xmlns:a16="http://schemas.microsoft.com/office/drawing/2014/main" id="{4DED4175-B9F5-48D4-8D08-DA1CBBB73F8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857" y="3202904"/>
            <a:ext cx="1111004" cy="1111004"/>
          </a:xfrm>
          <a:prstGeom prst="rect">
            <a:avLst/>
          </a:prstGeom>
        </p:spPr>
      </p:pic>
      <p:sp>
        <p:nvSpPr>
          <p:cNvPr id="210" name="자유형 68">
            <a:extLst>
              <a:ext uri="{FF2B5EF4-FFF2-40B4-BE49-F238E27FC236}">
                <a16:creationId xmlns:a16="http://schemas.microsoft.com/office/drawing/2014/main" id="{54FEEB92-DAAB-4CA6-8338-AFF6E8AB1E69}"/>
              </a:ext>
            </a:extLst>
          </p:cNvPr>
          <p:cNvSpPr/>
          <p:nvPr/>
        </p:nvSpPr>
        <p:spPr>
          <a:xfrm>
            <a:off x="5509395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자유형 69">
            <a:extLst>
              <a:ext uri="{FF2B5EF4-FFF2-40B4-BE49-F238E27FC236}">
                <a16:creationId xmlns:a16="http://schemas.microsoft.com/office/drawing/2014/main" id="{C53FEC3C-121C-4B59-8B34-5760E2E21D20}"/>
              </a:ext>
            </a:extLst>
          </p:cNvPr>
          <p:cNvSpPr/>
          <p:nvPr/>
        </p:nvSpPr>
        <p:spPr>
          <a:xfrm>
            <a:off x="5509395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모서리가 둥근 직사각형 70">
            <a:extLst>
              <a:ext uri="{FF2B5EF4-FFF2-40B4-BE49-F238E27FC236}">
                <a16:creationId xmlns:a16="http://schemas.microsoft.com/office/drawing/2014/main" id="{82EEF008-6ABB-436F-84C4-578A98822CBB}"/>
              </a:ext>
            </a:extLst>
          </p:cNvPr>
          <p:cNvSpPr/>
          <p:nvPr/>
        </p:nvSpPr>
        <p:spPr>
          <a:xfrm>
            <a:off x="5509395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3" name="그림 212">
            <a:hlinkClick r:id="rId18"/>
            <a:extLst>
              <a:ext uri="{FF2B5EF4-FFF2-40B4-BE49-F238E27FC236}">
                <a16:creationId xmlns:a16="http://schemas.microsoft.com/office/drawing/2014/main" id="{5F889B4B-A921-4506-890F-F645CAC6D8E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032" y="3202904"/>
            <a:ext cx="1111004" cy="1111004"/>
          </a:xfrm>
          <a:prstGeom prst="rect">
            <a:avLst/>
          </a:prstGeom>
        </p:spPr>
      </p:pic>
      <p:pic>
        <p:nvPicPr>
          <p:cNvPr id="214" name="그림 213">
            <a:hlinkClick r:id="rId20"/>
            <a:extLst>
              <a:ext uri="{FF2B5EF4-FFF2-40B4-BE49-F238E27FC236}">
                <a16:creationId xmlns:a16="http://schemas.microsoft.com/office/drawing/2014/main" id="{C1C884A5-46CB-498D-9A04-FB2F653E713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204" y="3202904"/>
            <a:ext cx="1111004" cy="1111004"/>
          </a:xfrm>
          <a:prstGeom prst="rect">
            <a:avLst/>
          </a:prstGeom>
        </p:spPr>
      </p:pic>
      <p:sp>
        <p:nvSpPr>
          <p:cNvPr id="215" name="자유형 72">
            <a:extLst>
              <a:ext uri="{FF2B5EF4-FFF2-40B4-BE49-F238E27FC236}">
                <a16:creationId xmlns:a16="http://schemas.microsoft.com/office/drawing/2014/main" id="{04EC9C8E-F196-4E82-A071-3EB19C9CDE97}"/>
              </a:ext>
            </a:extLst>
          </p:cNvPr>
          <p:cNvSpPr/>
          <p:nvPr/>
        </p:nvSpPr>
        <p:spPr>
          <a:xfrm>
            <a:off x="6783867" y="4313909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자유형 73">
            <a:extLst>
              <a:ext uri="{FF2B5EF4-FFF2-40B4-BE49-F238E27FC236}">
                <a16:creationId xmlns:a16="http://schemas.microsoft.com/office/drawing/2014/main" id="{6AA28C82-9D9F-4E96-A004-DCA628EBA0C0}"/>
              </a:ext>
            </a:extLst>
          </p:cNvPr>
          <p:cNvSpPr/>
          <p:nvPr/>
        </p:nvSpPr>
        <p:spPr>
          <a:xfrm>
            <a:off x="6783867" y="3202902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" name="모서리가 둥근 직사각형 74">
            <a:extLst>
              <a:ext uri="{FF2B5EF4-FFF2-40B4-BE49-F238E27FC236}">
                <a16:creationId xmlns:a16="http://schemas.microsoft.com/office/drawing/2014/main" id="{08704C67-983F-4663-9C48-4E6D485F6AC7}"/>
              </a:ext>
            </a:extLst>
          </p:cNvPr>
          <p:cNvSpPr/>
          <p:nvPr/>
        </p:nvSpPr>
        <p:spPr>
          <a:xfrm>
            <a:off x="6783867" y="3202902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" name="자유형 76">
            <a:extLst>
              <a:ext uri="{FF2B5EF4-FFF2-40B4-BE49-F238E27FC236}">
                <a16:creationId xmlns:a16="http://schemas.microsoft.com/office/drawing/2014/main" id="{1ECFC5BE-A809-436F-A57B-58D05EE8F565}"/>
              </a:ext>
            </a:extLst>
          </p:cNvPr>
          <p:cNvSpPr/>
          <p:nvPr/>
        </p:nvSpPr>
        <p:spPr>
          <a:xfrm>
            <a:off x="8059043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자유형 77">
            <a:extLst>
              <a:ext uri="{FF2B5EF4-FFF2-40B4-BE49-F238E27FC236}">
                <a16:creationId xmlns:a16="http://schemas.microsoft.com/office/drawing/2014/main" id="{B3705AE3-EC0E-4F07-9FFD-48FCA8AF6D09}"/>
              </a:ext>
            </a:extLst>
          </p:cNvPr>
          <p:cNvSpPr/>
          <p:nvPr/>
        </p:nvSpPr>
        <p:spPr>
          <a:xfrm>
            <a:off x="8059043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모서리가 둥근 직사각형 78">
            <a:extLst>
              <a:ext uri="{FF2B5EF4-FFF2-40B4-BE49-F238E27FC236}">
                <a16:creationId xmlns:a16="http://schemas.microsoft.com/office/drawing/2014/main" id="{959D4A9E-AB04-43AA-989F-C5B45266A7C5}"/>
              </a:ext>
            </a:extLst>
          </p:cNvPr>
          <p:cNvSpPr/>
          <p:nvPr/>
        </p:nvSpPr>
        <p:spPr>
          <a:xfrm>
            <a:off x="8059043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1" name="그림 220">
            <a:hlinkClick r:id="rId22"/>
            <a:extLst>
              <a:ext uri="{FF2B5EF4-FFF2-40B4-BE49-F238E27FC236}">
                <a16:creationId xmlns:a16="http://schemas.microsoft.com/office/drawing/2014/main" id="{E27D9872-E0E3-4590-A710-E34A32B197BD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6815679" y="3202901"/>
            <a:ext cx="1111004" cy="1111004"/>
          </a:xfrm>
          <a:prstGeom prst="rect">
            <a:avLst/>
          </a:prstGeom>
        </p:spPr>
      </p:pic>
      <p:pic>
        <p:nvPicPr>
          <p:cNvPr id="222" name="그림 221">
            <a:hlinkClick r:id="rId24"/>
            <a:extLst>
              <a:ext uri="{FF2B5EF4-FFF2-40B4-BE49-F238E27FC236}">
                <a16:creationId xmlns:a16="http://schemas.microsoft.com/office/drawing/2014/main" id="{83B20B8E-B9BC-4783-B4FF-95347849FB01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9" t="-9209" r="-9209" b="-9209"/>
          <a:stretch/>
        </p:blipFill>
        <p:spPr>
          <a:xfrm>
            <a:off x="8090855" y="3202900"/>
            <a:ext cx="1111004" cy="1111004"/>
          </a:xfrm>
          <a:prstGeom prst="rect">
            <a:avLst/>
          </a:prstGeom>
        </p:spPr>
      </p:pic>
      <p:grpSp>
        <p:nvGrpSpPr>
          <p:cNvPr id="223" name="그룹 222">
            <a:extLst>
              <a:ext uri="{FF2B5EF4-FFF2-40B4-BE49-F238E27FC236}">
                <a16:creationId xmlns:a16="http://schemas.microsoft.com/office/drawing/2014/main" id="{5629F02B-74BA-4FE6-A14E-6EFD5AC0DFC3}"/>
              </a:ext>
            </a:extLst>
          </p:cNvPr>
          <p:cNvGrpSpPr/>
          <p:nvPr/>
        </p:nvGrpSpPr>
        <p:grpSpPr>
          <a:xfrm>
            <a:off x="8088717" y="1520825"/>
            <a:ext cx="1111009" cy="1111004"/>
            <a:chOff x="8088717" y="1520825"/>
            <a:chExt cx="1111009" cy="1111004"/>
          </a:xfrm>
        </p:grpSpPr>
        <p:pic>
          <p:nvPicPr>
            <p:cNvPr id="224" name="그림 223">
              <a:hlinkClick r:id="rId26"/>
              <a:extLst>
                <a:ext uri="{FF2B5EF4-FFF2-40B4-BE49-F238E27FC236}">
                  <a16:creationId xmlns:a16="http://schemas.microsoft.com/office/drawing/2014/main" id="{B5926E49-C349-4B8C-A9DB-FA7F923723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8928" y="1520825"/>
              <a:ext cx="550798" cy="1111004"/>
            </a:xfrm>
            <a:prstGeom prst="rect">
              <a:avLst/>
            </a:prstGeom>
          </p:spPr>
        </p:pic>
        <p:pic>
          <p:nvPicPr>
            <p:cNvPr id="225" name="그림 224">
              <a:hlinkClick r:id="rId28"/>
              <a:extLst>
                <a:ext uri="{FF2B5EF4-FFF2-40B4-BE49-F238E27FC236}">
                  <a16:creationId xmlns:a16="http://schemas.microsoft.com/office/drawing/2014/main" id="{15B71CE5-39F9-4896-B485-D69312F68C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1255"/>
            <a:stretch/>
          </p:blipFill>
          <p:spPr>
            <a:xfrm>
              <a:off x="8088717" y="1520825"/>
              <a:ext cx="553633" cy="1111004"/>
            </a:xfrm>
            <a:prstGeom prst="rect">
              <a:avLst/>
            </a:prstGeom>
          </p:spPr>
        </p:pic>
      </p:grpSp>
      <p:grpSp>
        <p:nvGrpSpPr>
          <p:cNvPr id="226" name="그룹 225">
            <a:extLst>
              <a:ext uri="{FF2B5EF4-FFF2-40B4-BE49-F238E27FC236}">
                <a16:creationId xmlns:a16="http://schemas.microsoft.com/office/drawing/2014/main" id="{3CCE90FC-9DCD-45FA-AB76-93B938824892}"/>
              </a:ext>
            </a:extLst>
          </p:cNvPr>
          <p:cNvGrpSpPr/>
          <p:nvPr/>
        </p:nvGrpSpPr>
        <p:grpSpPr>
          <a:xfrm>
            <a:off x="9365308" y="1520825"/>
            <a:ext cx="1111719" cy="1111004"/>
            <a:chOff x="9365308" y="1520825"/>
            <a:chExt cx="1111719" cy="1111004"/>
          </a:xfrm>
        </p:grpSpPr>
        <p:pic>
          <p:nvPicPr>
            <p:cNvPr id="227" name="그림 226">
              <a:hlinkClick r:id="rId30"/>
              <a:extLst>
                <a:ext uri="{FF2B5EF4-FFF2-40B4-BE49-F238E27FC236}">
                  <a16:creationId xmlns:a16="http://schemas.microsoft.com/office/drawing/2014/main" id="{F383014C-280E-4A2A-A735-9917B69397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092" b="-6092"/>
            <a:stretch/>
          </p:blipFill>
          <p:spPr>
            <a:xfrm>
              <a:off x="9924103" y="1520825"/>
              <a:ext cx="552924" cy="1111004"/>
            </a:xfrm>
            <a:prstGeom prst="rect">
              <a:avLst/>
            </a:prstGeom>
          </p:spPr>
        </p:pic>
        <p:pic>
          <p:nvPicPr>
            <p:cNvPr id="228" name="그림 227">
              <a:hlinkClick r:id="rId32"/>
              <a:extLst>
                <a:ext uri="{FF2B5EF4-FFF2-40B4-BE49-F238E27FC236}">
                  <a16:creationId xmlns:a16="http://schemas.microsoft.com/office/drawing/2014/main" id="{06A26AC4-F542-42E3-98ED-06925967EF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206" t="-13724" r="-1692" b="-148516"/>
            <a:stretch/>
          </p:blipFill>
          <p:spPr>
            <a:xfrm>
              <a:off x="9365308" y="1520825"/>
              <a:ext cx="558796" cy="1111004"/>
            </a:xfrm>
            <a:prstGeom prst="rect">
              <a:avLst/>
            </a:prstGeom>
          </p:spPr>
        </p:pic>
      </p:grpSp>
      <p:sp>
        <p:nvSpPr>
          <p:cNvPr id="229" name="자유형 52">
            <a:extLst>
              <a:ext uri="{FF2B5EF4-FFF2-40B4-BE49-F238E27FC236}">
                <a16:creationId xmlns:a16="http://schemas.microsoft.com/office/drawing/2014/main" id="{CE3429B1-473F-4165-B15B-70EEB65BB069}"/>
              </a:ext>
            </a:extLst>
          </p:cNvPr>
          <p:cNvSpPr/>
          <p:nvPr/>
        </p:nvSpPr>
        <p:spPr>
          <a:xfrm>
            <a:off x="4233513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0" name="자유형 53">
            <a:extLst>
              <a:ext uri="{FF2B5EF4-FFF2-40B4-BE49-F238E27FC236}">
                <a16:creationId xmlns:a16="http://schemas.microsoft.com/office/drawing/2014/main" id="{F8EC2EFC-D6F5-4763-964E-4BE6AD4147E7}"/>
              </a:ext>
            </a:extLst>
          </p:cNvPr>
          <p:cNvSpPr/>
          <p:nvPr/>
        </p:nvSpPr>
        <p:spPr>
          <a:xfrm>
            <a:off x="4233513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1" name="모서리가 둥근 직사각형 54">
            <a:extLst>
              <a:ext uri="{FF2B5EF4-FFF2-40B4-BE49-F238E27FC236}">
                <a16:creationId xmlns:a16="http://schemas.microsoft.com/office/drawing/2014/main" id="{3B379C41-13B8-429D-86A0-EF8F09BD597F}"/>
              </a:ext>
            </a:extLst>
          </p:cNvPr>
          <p:cNvSpPr/>
          <p:nvPr/>
        </p:nvSpPr>
        <p:spPr>
          <a:xfrm>
            <a:off x="4233513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2" name="모서리가 둥근 직사각형 107">
            <a:extLst>
              <a:ext uri="{FF2B5EF4-FFF2-40B4-BE49-F238E27FC236}">
                <a16:creationId xmlns:a16="http://schemas.microsoft.com/office/drawing/2014/main" id="{8EDC1ACA-11A8-4546-BC97-BD37CC5A9112}"/>
              </a:ext>
            </a:extLst>
          </p:cNvPr>
          <p:cNvSpPr/>
          <p:nvPr/>
        </p:nvSpPr>
        <p:spPr>
          <a:xfrm>
            <a:off x="4503891" y="2619949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3" name="그림 232">
            <a:extLst>
              <a:ext uri="{FF2B5EF4-FFF2-40B4-BE49-F238E27FC236}">
                <a16:creationId xmlns:a16="http://schemas.microsoft.com/office/drawing/2014/main" id="{33A4F962-1E5D-4FF0-A749-121A3948A7BC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5325" y="1520824"/>
            <a:ext cx="1111004" cy="1111004"/>
          </a:xfrm>
          <a:prstGeom prst="rect">
            <a:avLst/>
          </a:prstGeom>
        </p:spPr>
      </p:pic>
      <p:sp>
        <p:nvSpPr>
          <p:cNvPr id="234" name="자유형 37">
            <a:extLst>
              <a:ext uri="{FF2B5EF4-FFF2-40B4-BE49-F238E27FC236}">
                <a16:creationId xmlns:a16="http://schemas.microsoft.com/office/drawing/2014/main" id="{B11FDA14-69DB-431A-8B7F-521C6E161368}"/>
              </a:ext>
            </a:extLst>
          </p:cNvPr>
          <p:cNvSpPr/>
          <p:nvPr/>
        </p:nvSpPr>
        <p:spPr>
          <a:xfrm>
            <a:off x="407982" y="3202900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5" name="그림 234">
            <a:extLst>
              <a:ext uri="{FF2B5EF4-FFF2-40B4-BE49-F238E27FC236}">
                <a16:creationId xmlns:a16="http://schemas.microsoft.com/office/drawing/2014/main" id="{8CB411BB-6DA9-4FAE-93BE-5A71246E13FA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794" y="3202901"/>
            <a:ext cx="1111004" cy="1111004"/>
          </a:xfrm>
          <a:prstGeom prst="rect">
            <a:avLst/>
          </a:prstGeom>
        </p:spPr>
      </p:pic>
      <p:sp>
        <p:nvSpPr>
          <p:cNvPr id="236" name="자유형 40">
            <a:extLst>
              <a:ext uri="{FF2B5EF4-FFF2-40B4-BE49-F238E27FC236}">
                <a16:creationId xmlns:a16="http://schemas.microsoft.com/office/drawing/2014/main" id="{C80FFE0A-DDF4-4CB9-9F8A-C26E4FF14A1C}"/>
              </a:ext>
            </a:extLst>
          </p:cNvPr>
          <p:cNvSpPr/>
          <p:nvPr/>
        </p:nvSpPr>
        <p:spPr>
          <a:xfrm>
            <a:off x="407982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7" name="모서리가 둥근 직사각형 38">
            <a:extLst>
              <a:ext uri="{FF2B5EF4-FFF2-40B4-BE49-F238E27FC236}">
                <a16:creationId xmlns:a16="http://schemas.microsoft.com/office/drawing/2014/main" id="{0E3A6F89-551E-49C3-BF30-F0DBDEC99BBF}"/>
              </a:ext>
            </a:extLst>
          </p:cNvPr>
          <p:cNvSpPr/>
          <p:nvPr/>
        </p:nvSpPr>
        <p:spPr>
          <a:xfrm>
            <a:off x="407982" y="3202900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8" name="모서리가 둥근 직사각형 107">
            <a:extLst>
              <a:ext uri="{FF2B5EF4-FFF2-40B4-BE49-F238E27FC236}">
                <a16:creationId xmlns:a16="http://schemas.microsoft.com/office/drawing/2014/main" id="{C54AD74A-74F9-489D-BD81-ED92CC39F935}"/>
              </a:ext>
            </a:extLst>
          </p:cNvPr>
          <p:cNvSpPr/>
          <p:nvPr/>
        </p:nvSpPr>
        <p:spPr>
          <a:xfrm>
            <a:off x="679062" y="4302024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자유형 80">
            <a:extLst>
              <a:ext uri="{FF2B5EF4-FFF2-40B4-BE49-F238E27FC236}">
                <a16:creationId xmlns:a16="http://schemas.microsoft.com/office/drawing/2014/main" id="{44074C05-5B16-4D77-A268-810DE00C9F6C}"/>
              </a:ext>
            </a:extLst>
          </p:cNvPr>
          <p:cNvSpPr/>
          <p:nvPr/>
        </p:nvSpPr>
        <p:spPr>
          <a:xfrm>
            <a:off x="9333486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0" name="자유형 81">
            <a:extLst>
              <a:ext uri="{FF2B5EF4-FFF2-40B4-BE49-F238E27FC236}">
                <a16:creationId xmlns:a16="http://schemas.microsoft.com/office/drawing/2014/main" id="{57521725-EF39-4F4F-B215-2F222F354A42}"/>
              </a:ext>
            </a:extLst>
          </p:cNvPr>
          <p:cNvSpPr/>
          <p:nvPr/>
        </p:nvSpPr>
        <p:spPr>
          <a:xfrm>
            <a:off x="9333486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모서리가 둥근 직사각형 82">
            <a:extLst>
              <a:ext uri="{FF2B5EF4-FFF2-40B4-BE49-F238E27FC236}">
                <a16:creationId xmlns:a16="http://schemas.microsoft.com/office/drawing/2014/main" id="{6F543251-0440-42E8-BD0D-724F9163A391}"/>
              </a:ext>
            </a:extLst>
          </p:cNvPr>
          <p:cNvSpPr/>
          <p:nvPr/>
        </p:nvSpPr>
        <p:spPr>
          <a:xfrm>
            <a:off x="9333486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2" name="그림 241">
            <a:hlinkClick r:id="rId36"/>
            <a:extLst>
              <a:ext uri="{FF2B5EF4-FFF2-40B4-BE49-F238E27FC236}">
                <a16:creationId xmlns:a16="http://schemas.microsoft.com/office/drawing/2014/main" id="{92982292-4E83-4D35-B8A2-1E51BDEB5B24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5298" y="3202900"/>
            <a:ext cx="1111004" cy="1111004"/>
          </a:xfrm>
          <a:prstGeom prst="rect">
            <a:avLst/>
          </a:prstGeom>
        </p:spPr>
      </p:pic>
      <p:sp>
        <p:nvSpPr>
          <p:cNvPr id="243" name="자유형 84">
            <a:extLst>
              <a:ext uri="{FF2B5EF4-FFF2-40B4-BE49-F238E27FC236}">
                <a16:creationId xmlns:a16="http://schemas.microsoft.com/office/drawing/2014/main" id="{5A01C443-E190-42F4-9808-C89998900AEF}"/>
              </a:ext>
            </a:extLst>
          </p:cNvPr>
          <p:cNvSpPr/>
          <p:nvPr/>
        </p:nvSpPr>
        <p:spPr>
          <a:xfrm>
            <a:off x="10607958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8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4" name="자유형 85">
            <a:extLst>
              <a:ext uri="{FF2B5EF4-FFF2-40B4-BE49-F238E27FC236}">
                <a16:creationId xmlns:a16="http://schemas.microsoft.com/office/drawing/2014/main" id="{80949FF7-9C31-42C1-8249-BDEA99CCC118}"/>
              </a:ext>
            </a:extLst>
          </p:cNvPr>
          <p:cNvSpPr/>
          <p:nvPr/>
        </p:nvSpPr>
        <p:spPr>
          <a:xfrm>
            <a:off x="10607958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" name="모서리가 둥근 직사각형 86">
            <a:extLst>
              <a:ext uri="{FF2B5EF4-FFF2-40B4-BE49-F238E27FC236}">
                <a16:creationId xmlns:a16="http://schemas.microsoft.com/office/drawing/2014/main" id="{DD2AB7F2-3D97-47C9-B1B4-41788A8F9C6A}"/>
              </a:ext>
            </a:extLst>
          </p:cNvPr>
          <p:cNvSpPr/>
          <p:nvPr/>
        </p:nvSpPr>
        <p:spPr>
          <a:xfrm>
            <a:off x="10607958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6" name="그림 245">
            <a:hlinkClick r:id="rId38"/>
            <a:extLst>
              <a:ext uri="{FF2B5EF4-FFF2-40B4-BE49-F238E27FC236}">
                <a16:creationId xmlns:a16="http://schemas.microsoft.com/office/drawing/2014/main" id="{8D83E9BD-0B55-42AA-B5B6-E695BBC0B1DE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9770" y="3202900"/>
            <a:ext cx="1111004" cy="1111004"/>
          </a:xfrm>
          <a:prstGeom prst="rect">
            <a:avLst/>
          </a:prstGeom>
        </p:spPr>
      </p:pic>
      <p:sp>
        <p:nvSpPr>
          <p:cNvPr id="247" name="자유형 88">
            <a:extLst>
              <a:ext uri="{FF2B5EF4-FFF2-40B4-BE49-F238E27FC236}">
                <a16:creationId xmlns:a16="http://schemas.microsoft.com/office/drawing/2014/main" id="{C20C2337-7A8F-4E7A-BC64-B355A9C38846}"/>
              </a:ext>
            </a:extLst>
          </p:cNvPr>
          <p:cNvSpPr/>
          <p:nvPr/>
        </p:nvSpPr>
        <p:spPr>
          <a:xfrm>
            <a:off x="407982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8" name="자유형 89">
            <a:extLst>
              <a:ext uri="{FF2B5EF4-FFF2-40B4-BE49-F238E27FC236}">
                <a16:creationId xmlns:a16="http://schemas.microsoft.com/office/drawing/2014/main" id="{EA0A04BF-0B7E-41C9-9AC2-14357637D63B}"/>
              </a:ext>
            </a:extLst>
          </p:cNvPr>
          <p:cNvSpPr/>
          <p:nvPr/>
        </p:nvSpPr>
        <p:spPr>
          <a:xfrm>
            <a:off x="407982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9" name="모서리가 둥근 직사각형 90">
            <a:extLst>
              <a:ext uri="{FF2B5EF4-FFF2-40B4-BE49-F238E27FC236}">
                <a16:creationId xmlns:a16="http://schemas.microsoft.com/office/drawing/2014/main" id="{5D1FAFE2-247D-4D14-A917-B15C4ABAEF54}"/>
              </a:ext>
            </a:extLst>
          </p:cNvPr>
          <p:cNvSpPr/>
          <p:nvPr/>
        </p:nvSpPr>
        <p:spPr>
          <a:xfrm>
            <a:off x="407982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0" name="그림 249">
            <a:hlinkClick r:id="rId40"/>
            <a:extLst>
              <a:ext uri="{FF2B5EF4-FFF2-40B4-BE49-F238E27FC236}">
                <a16:creationId xmlns:a16="http://schemas.microsoft.com/office/drawing/2014/main" id="{46D9FBFA-D641-4BE8-A95F-93ABA9E72F5C}"/>
              </a:ext>
            </a:extLst>
          </p:cNvPr>
          <p:cNvPicPr>
            <a:picLocks noChangeAspect="1"/>
          </p:cNvPicPr>
          <p:nvPr/>
        </p:nvPicPr>
        <p:blipFill rotWithShape="1">
          <a:blip r:embed="rId4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892" t="-4892" r="-4892" b="-4892"/>
          <a:stretch/>
        </p:blipFill>
        <p:spPr>
          <a:xfrm>
            <a:off x="439794" y="4884982"/>
            <a:ext cx="1111004" cy="1111004"/>
          </a:xfrm>
          <a:prstGeom prst="rect">
            <a:avLst/>
          </a:prstGeom>
        </p:spPr>
      </p:pic>
      <p:sp>
        <p:nvSpPr>
          <p:cNvPr id="251" name="모서리가 둥근 직사각형 1">
            <a:hlinkClick r:id="rId42" action="ppaction://hlinksldjump"/>
            <a:extLst>
              <a:ext uri="{FF2B5EF4-FFF2-40B4-BE49-F238E27FC236}">
                <a16:creationId xmlns:a16="http://schemas.microsoft.com/office/drawing/2014/main" id="{BECF9685-96AE-4767-B73E-E32ADE280D88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2" name="모서리가 둥근 직사각형 2">
            <a:hlinkClick r:id="rId43" action="ppaction://hlinksldjump"/>
            <a:extLst>
              <a:ext uri="{FF2B5EF4-FFF2-40B4-BE49-F238E27FC236}">
                <a16:creationId xmlns:a16="http://schemas.microsoft.com/office/drawing/2014/main" id="{B25BCCB6-2B37-4DD4-8533-AD95F562CA5E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09461C2E-08DB-407D-B907-62B797C88BDE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- 7002VD / 9000VD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모서리가 둥근 직사각형 152">
            <a:hlinkClick r:id="rId44" action="ppaction://hlinksldjump"/>
            <a:extLst>
              <a:ext uri="{FF2B5EF4-FFF2-40B4-BE49-F238E27FC236}">
                <a16:creationId xmlns:a16="http://schemas.microsoft.com/office/drawing/2014/main" id="{93DE01F2-2F18-4DE0-A293-95D49B874983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 155">
            <a:hlinkClick r:id="rId45" action="ppaction://hlinksldjump"/>
            <a:extLst>
              <a:ext uri="{FF2B5EF4-FFF2-40B4-BE49-F238E27FC236}">
                <a16:creationId xmlns:a16="http://schemas.microsoft.com/office/drawing/2014/main" id="{0CACE56D-0C26-431F-B8A1-26E127EA066F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자유형 156">
            <a:hlinkClick r:id="rId46" action="ppaction://hlinksldjump"/>
            <a:extLst>
              <a:ext uri="{FF2B5EF4-FFF2-40B4-BE49-F238E27FC236}">
                <a16:creationId xmlns:a16="http://schemas.microsoft.com/office/drawing/2014/main" id="{032C6D3C-C5DB-4ABD-872E-05CA03C824B9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152">
            <a:hlinkClick r:id="rId47" action="ppaction://hlinksldjump"/>
            <a:extLst>
              <a:ext uri="{FF2B5EF4-FFF2-40B4-BE49-F238E27FC236}">
                <a16:creationId xmlns:a16="http://schemas.microsoft.com/office/drawing/2014/main" id="{5B7098F7-1F8A-4B66-B364-FD2163A99266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모서리가 둥근 직사각형 152">
            <a:hlinkClick r:id="rId48" action="ppaction://hlinksldjump"/>
            <a:extLst>
              <a:ext uri="{FF2B5EF4-FFF2-40B4-BE49-F238E27FC236}">
                <a16:creationId xmlns:a16="http://schemas.microsoft.com/office/drawing/2014/main" id="{80E48587-F1E8-4A97-A0D7-DEDDA8346B51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모서리가 둥근 직사각형 152">
            <a:hlinkClick r:id="rId49" action="ppaction://hlinksldjump"/>
            <a:extLst>
              <a:ext uri="{FF2B5EF4-FFF2-40B4-BE49-F238E27FC236}">
                <a16:creationId xmlns:a16="http://schemas.microsoft.com/office/drawing/2014/main" id="{AFE93B24-64E6-4891-846C-BF25BAA9C5A1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697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양쪽 모서리가 둥근 사각형 80">
            <a:extLst>
              <a:ext uri="{FF2B5EF4-FFF2-40B4-BE49-F238E27FC236}">
                <a16:creationId xmlns:a16="http://schemas.microsoft.com/office/drawing/2014/main" id="{F58E140E-6FBA-41D8-9BB3-B162CE710963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양쪽 모서리가 둥근 사각형 82">
            <a:extLst>
              <a:ext uri="{FF2B5EF4-FFF2-40B4-BE49-F238E27FC236}">
                <a16:creationId xmlns:a16="http://schemas.microsoft.com/office/drawing/2014/main" id="{7E4FFDDD-5FF9-4B06-A19D-D23ADEB17E0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5BE4DA96-04F3-4A8A-AA61-95F829F43FBC}"/>
              </a:ext>
            </a:extLst>
          </p:cNvPr>
          <p:cNvCxnSpPr>
            <a:cxnSpLocks/>
          </p:cNvCxnSpPr>
          <p:nvPr/>
        </p:nvCxnSpPr>
        <p:spPr>
          <a:xfrm>
            <a:off x="10537624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모서리가 둥근 직사각형 126">
            <a:extLst>
              <a:ext uri="{FF2B5EF4-FFF2-40B4-BE49-F238E27FC236}">
                <a16:creationId xmlns:a16="http://schemas.microsoft.com/office/drawing/2014/main" id="{677F8CBD-465B-43FA-9487-D5806AED0EB3}"/>
              </a:ext>
            </a:extLst>
          </p:cNvPr>
          <p:cNvSpPr/>
          <p:nvPr/>
        </p:nvSpPr>
        <p:spPr>
          <a:xfrm>
            <a:off x="10609624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F0407F39-70FE-4ED4-8595-F659DB1E95A7}"/>
              </a:ext>
            </a:extLst>
          </p:cNvPr>
          <p:cNvCxnSpPr>
            <a:cxnSpLocks/>
          </p:cNvCxnSpPr>
          <p:nvPr/>
        </p:nvCxnSpPr>
        <p:spPr>
          <a:xfrm>
            <a:off x="6214646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128">
            <a:extLst>
              <a:ext uri="{FF2B5EF4-FFF2-40B4-BE49-F238E27FC236}">
                <a16:creationId xmlns:a16="http://schemas.microsoft.com/office/drawing/2014/main" id="{F98974C6-236E-498A-B6C8-080E34822C97}"/>
              </a:ext>
            </a:extLst>
          </p:cNvPr>
          <p:cNvSpPr/>
          <p:nvPr/>
        </p:nvSpPr>
        <p:spPr>
          <a:xfrm>
            <a:off x="7519041" y="4483887"/>
            <a:ext cx="142135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(Ball Head)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내용 개체 틀 4">
            <a:extLst>
              <a:ext uri="{FF2B5EF4-FFF2-40B4-BE49-F238E27FC236}">
                <a16:creationId xmlns:a16="http://schemas.microsoft.com/office/drawing/2014/main" id="{D9A9BE31-1B86-41AA-BEAA-7E91F6F0A462}"/>
              </a:ext>
            </a:extLst>
          </p:cNvPr>
          <p:cNvSpPr txBox="1">
            <a:spLocks/>
          </p:cNvSpPr>
          <p:nvPr/>
        </p:nvSpPr>
        <p:spPr>
          <a:xfrm>
            <a:off x="8068078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0B56D0DE-36AD-4B0A-9871-C865D2B45278}"/>
              </a:ext>
            </a:extLst>
          </p:cNvPr>
          <p:cNvSpPr txBox="1">
            <a:spLocks/>
          </p:cNvSpPr>
          <p:nvPr/>
        </p:nvSpPr>
        <p:spPr>
          <a:xfrm>
            <a:off x="6953743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57" name="내용 개체 틀 4">
            <a:extLst>
              <a:ext uri="{FF2B5EF4-FFF2-40B4-BE49-F238E27FC236}">
                <a16:creationId xmlns:a16="http://schemas.microsoft.com/office/drawing/2014/main" id="{91EB8515-5CE0-463D-BB66-3AFBE3FBB6D5}"/>
              </a:ext>
            </a:extLst>
          </p:cNvPr>
          <p:cNvSpPr txBox="1">
            <a:spLocks/>
          </p:cNvSpPr>
          <p:nvPr/>
        </p:nvSpPr>
        <p:spPr>
          <a:xfrm>
            <a:off x="9177725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D5C27CFB-C618-4F4C-AF52-33E68F49C376}"/>
              </a:ext>
            </a:extLst>
          </p:cNvPr>
          <p:cNvGrpSpPr/>
          <p:nvPr/>
        </p:nvGrpSpPr>
        <p:grpSpPr>
          <a:xfrm>
            <a:off x="9528195" y="4659470"/>
            <a:ext cx="716594" cy="1734166"/>
            <a:chOff x="8910590" y="4659470"/>
            <a:chExt cx="716594" cy="1734166"/>
          </a:xfrm>
        </p:grpSpPr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A5ECB723-CC51-47F4-B51D-41A03FDC9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5487988"/>
              <a:ext cx="716594" cy="857210"/>
            </a:xfrm>
            <a:prstGeom prst="rect">
              <a:avLst/>
            </a:prstGeom>
          </p:spPr>
        </p:pic>
        <p:sp>
          <p:nvSpPr>
            <p:cNvPr id="60" name="내용 개체 틀 4">
              <a:extLst>
                <a:ext uri="{FF2B5EF4-FFF2-40B4-BE49-F238E27FC236}">
                  <a16:creationId xmlns:a16="http://schemas.microsoft.com/office/drawing/2014/main" id="{749752F9-DE15-4C06-82A4-E49F728C7E51}"/>
                </a:ext>
              </a:extLst>
            </p:cNvPr>
            <p:cNvSpPr txBox="1">
              <a:spLocks/>
            </p:cNvSpPr>
            <p:nvPr/>
          </p:nvSpPr>
          <p:spPr>
            <a:xfrm>
              <a:off x="8988592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SBP-300CMTS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877F4AFE-9ED6-4FD9-846C-819188C721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4659470"/>
              <a:ext cx="716594" cy="828513"/>
            </a:xfrm>
            <a:prstGeom prst="rect">
              <a:avLst/>
            </a:prstGeom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93EA4596-997C-44F9-94BC-820351F4B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6242" y="5447448"/>
              <a:ext cx="205290" cy="109772"/>
            </a:xfrm>
            <a:prstGeom prst="rect">
              <a:avLst/>
            </a:prstGeom>
          </p:spPr>
        </p:pic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FC45372B-D1AD-461E-A2BD-61A6E3D2AA9A}"/>
              </a:ext>
            </a:extLst>
          </p:cNvPr>
          <p:cNvGrpSpPr/>
          <p:nvPr/>
        </p:nvGrpSpPr>
        <p:grpSpPr>
          <a:xfrm>
            <a:off x="6220071" y="4707660"/>
            <a:ext cx="686400" cy="1175381"/>
            <a:chOff x="6246224" y="4707660"/>
            <a:chExt cx="686400" cy="1175381"/>
          </a:xfrm>
        </p:grpSpPr>
        <p:sp>
          <p:nvSpPr>
            <p:cNvPr id="64" name="내용 개체 틀 4">
              <a:extLst>
                <a:ext uri="{FF2B5EF4-FFF2-40B4-BE49-F238E27FC236}">
                  <a16:creationId xmlns:a16="http://schemas.microsoft.com/office/drawing/2014/main" id="{9A88ACBC-5F95-4FEE-B398-2EA85D2DD21F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34CE5B18-EAC9-4448-8506-4E6A4FB94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46224" y="5308702"/>
              <a:ext cx="686400" cy="459297"/>
            </a:xfrm>
            <a:prstGeom prst="rect">
              <a:avLst/>
            </a:prstGeom>
          </p:spPr>
        </p:pic>
        <p:sp>
          <p:nvSpPr>
            <p:cNvPr id="66" name="내용 개체 틀 4">
              <a:extLst>
                <a:ext uri="{FF2B5EF4-FFF2-40B4-BE49-F238E27FC236}">
                  <a16:creationId xmlns:a16="http://schemas.microsoft.com/office/drawing/2014/main" id="{9C1C5FA6-F0FA-43FA-8DD4-0C654454AC52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D92F300F-AF4A-458D-993C-D43BF8EFDA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6263985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38D3B510-FCF7-44A7-AB0A-F19127E6D18F}"/>
              </a:ext>
            </a:extLst>
          </p:cNvPr>
          <p:cNvGrpSpPr/>
          <p:nvPr/>
        </p:nvGrpSpPr>
        <p:grpSpPr>
          <a:xfrm>
            <a:off x="7304212" y="4707660"/>
            <a:ext cx="716594" cy="1485230"/>
            <a:chOff x="7113014" y="4707660"/>
            <a:chExt cx="716594" cy="1485230"/>
          </a:xfrm>
        </p:grpSpPr>
        <p:sp>
          <p:nvSpPr>
            <p:cNvPr id="69" name="내용 개체 틀 4">
              <a:extLst>
                <a:ext uri="{FF2B5EF4-FFF2-40B4-BE49-F238E27FC236}">
                  <a16:creationId xmlns:a16="http://schemas.microsoft.com/office/drawing/2014/main" id="{A772F060-31BD-4EAD-845A-C5899CF3808F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0" name="그림 69">
              <a:extLst>
                <a:ext uri="{FF2B5EF4-FFF2-40B4-BE49-F238E27FC236}">
                  <a16:creationId xmlns:a16="http://schemas.microsoft.com/office/drawing/2014/main" id="{22C0D9F7-466A-4E28-BCFF-899110B500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3014" y="5326288"/>
              <a:ext cx="716594" cy="724394"/>
            </a:xfrm>
            <a:prstGeom prst="rect">
              <a:avLst/>
            </a:prstGeom>
          </p:spPr>
        </p:pic>
        <p:sp>
          <p:nvSpPr>
            <p:cNvPr id="71" name="내용 개체 틀 4">
              <a:extLst>
                <a:ext uri="{FF2B5EF4-FFF2-40B4-BE49-F238E27FC236}">
                  <a16:creationId xmlns:a16="http://schemas.microsoft.com/office/drawing/2014/main" id="{BEF129F6-1D73-4793-823A-203B6EC59245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2" name="그림 71">
              <a:extLst>
                <a:ext uri="{FF2B5EF4-FFF2-40B4-BE49-F238E27FC236}">
                  <a16:creationId xmlns:a16="http://schemas.microsoft.com/office/drawing/2014/main" id="{79431C02-330B-4A78-A6EE-AC7F40A180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7145872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01365668-7A71-491A-809B-F6A187251373}"/>
              </a:ext>
            </a:extLst>
          </p:cNvPr>
          <p:cNvGrpSpPr/>
          <p:nvPr/>
        </p:nvGrpSpPr>
        <p:grpSpPr>
          <a:xfrm>
            <a:off x="8418547" y="4707660"/>
            <a:ext cx="711906" cy="1685976"/>
            <a:chOff x="8056763" y="4707660"/>
            <a:chExt cx="711906" cy="1685976"/>
          </a:xfrm>
        </p:grpSpPr>
        <p:sp>
          <p:nvSpPr>
            <p:cNvPr id="74" name="내용 개체 틀 4">
              <a:extLst>
                <a:ext uri="{FF2B5EF4-FFF2-40B4-BE49-F238E27FC236}">
                  <a16:creationId xmlns:a16="http://schemas.microsoft.com/office/drawing/2014/main" id="{7420249A-D741-4EE9-9651-D895B86344C9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1ABE3DA4-465E-4525-AC15-7E0EAD8C5469}"/>
                </a:ext>
              </a:extLst>
            </p:cNvPr>
            <p:cNvGrpSpPr/>
            <p:nvPr/>
          </p:nvGrpSpPr>
          <p:grpSpPr>
            <a:xfrm>
              <a:off x="8056763" y="5317349"/>
              <a:ext cx="711906" cy="928610"/>
              <a:chOff x="9234545" y="5320426"/>
              <a:chExt cx="711906" cy="928610"/>
            </a:xfrm>
          </p:grpSpPr>
          <p:pic>
            <p:nvPicPr>
              <p:cNvPr id="78" name="그림 77">
                <a:extLst>
                  <a:ext uri="{FF2B5EF4-FFF2-40B4-BE49-F238E27FC236}">
                    <a16:creationId xmlns:a16="http://schemas.microsoft.com/office/drawing/2014/main" id="{AE1F77B2-1FDE-4590-BB1F-4D47404CFF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79" name="그림 78">
                <a:extLst>
                  <a:ext uri="{FF2B5EF4-FFF2-40B4-BE49-F238E27FC236}">
                    <a16:creationId xmlns:a16="http://schemas.microsoft.com/office/drawing/2014/main" id="{B674C997-358D-46E3-8A71-F0D28C7E81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80" name="그림 79">
                <a:extLst>
                  <a:ext uri="{FF2B5EF4-FFF2-40B4-BE49-F238E27FC236}">
                    <a16:creationId xmlns:a16="http://schemas.microsoft.com/office/drawing/2014/main" id="{28226D70-1343-4D46-AB3E-D638B46094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76" name="내용 개체 틀 4">
              <a:extLst>
                <a:ext uri="{FF2B5EF4-FFF2-40B4-BE49-F238E27FC236}">
                  <a16:creationId xmlns:a16="http://schemas.microsoft.com/office/drawing/2014/main" id="{CC3FC2EE-34F1-4374-9B7F-88E49AAFAC40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7" name="그림 76">
              <a:extLst>
                <a:ext uri="{FF2B5EF4-FFF2-40B4-BE49-F238E27FC236}">
                  <a16:creationId xmlns:a16="http://schemas.microsoft.com/office/drawing/2014/main" id="{9A13363C-5EDE-4C9C-B28D-209536D2DF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8087277" y="4707660"/>
              <a:ext cx="650878" cy="533677"/>
            </a:xfrm>
            <a:prstGeom prst="rect">
              <a:avLst/>
            </a:prstGeom>
          </p:spPr>
        </p:pic>
      </p:grpSp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102722ED-6438-4BE3-90FA-C788396752A1}"/>
              </a:ext>
            </a:extLst>
          </p:cNvPr>
          <p:cNvSpPr txBox="1">
            <a:spLocks/>
          </p:cNvSpPr>
          <p:nvPr/>
        </p:nvSpPr>
        <p:spPr>
          <a:xfrm>
            <a:off x="10577953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SBP-200HMW</a:t>
            </a:r>
          </a:p>
        </p:txBody>
      </p: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5C0B579B-9282-4C8C-AEE3-E215F4F36BBB}"/>
              </a:ext>
            </a:extLst>
          </p:cNvPr>
          <p:cNvGrpSpPr/>
          <p:nvPr/>
        </p:nvGrpSpPr>
        <p:grpSpPr>
          <a:xfrm>
            <a:off x="10275367" y="5436453"/>
            <a:ext cx="180001" cy="180001"/>
            <a:chOff x="7544200" y="5288276"/>
            <a:chExt cx="180001" cy="180001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30B1CF31-ACC3-440A-BB3E-D03FA424E0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12D2B74C-A86C-44D0-9E67-742F3077C5C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A8070B42-94F4-4D6B-98D8-4AC519F009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직선 연결선 99">
                <a:extLst>
                  <a:ext uri="{FF2B5EF4-FFF2-40B4-BE49-F238E27FC236}">
                    <a16:creationId xmlns:a16="http://schemas.microsoft.com/office/drawing/2014/main" id="{84182526-D7A2-4CA4-AD53-1C903BE4E0E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6" name="양쪽 모서리가 둥근 사각형 82">
            <a:extLst>
              <a:ext uri="{FF2B5EF4-FFF2-40B4-BE49-F238E27FC236}">
                <a16:creationId xmlns:a16="http://schemas.microsoft.com/office/drawing/2014/main" id="{833BA8D5-FB85-4F38-85B8-BE8B3FCB101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6" name="양쪽 모서리가 둥근 사각형 81">
            <a:extLst>
              <a:ext uri="{FF2B5EF4-FFF2-40B4-BE49-F238E27FC236}">
                <a16:creationId xmlns:a16="http://schemas.microsoft.com/office/drawing/2014/main" id="{9BACC832-5499-4438-B2F1-82AAC6C21BF2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7" name="양쪽 모서리가 둥근 사각형 83">
            <a:extLst>
              <a:ext uri="{FF2B5EF4-FFF2-40B4-BE49-F238E27FC236}">
                <a16:creationId xmlns:a16="http://schemas.microsoft.com/office/drawing/2014/main" id="{E62C418E-E1A9-4D85-A885-10DFF55CC246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5" name="내용 개체 틀 4">
            <a:extLst>
              <a:ext uri="{FF2B5EF4-FFF2-40B4-BE49-F238E27FC236}">
                <a16:creationId xmlns:a16="http://schemas.microsoft.com/office/drawing/2014/main" id="{1104DD00-2ACD-4905-BE35-EA488F19BCB7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</a:p>
        </p:txBody>
      </p:sp>
      <p:cxnSp>
        <p:nvCxnSpPr>
          <p:cNvPr id="206" name="직선 연결선 205">
            <a:extLst>
              <a:ext uri="{FF2B5EF4-FFF2-40B4-BE49-F238E27FC236}">
                <a16:creationId xmlns:a16="http://schemas.microsoft.com/office/drawing/2014/main" id="{4267B818-3000-4099-8188-F909D9AD548D}"/>
              </a:ext>
            </a:extLst>
          </p:cNvPr>
          <p:cNvCxnSpPr>
            <a:cxnSpLocks/>
          </p:cNvCxnSpPr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모서리가 둥근 직사각형 66">
            <a:extLst>
              <a:ext uri="{FF2B5EF4-FFF2-40B4-BE49-F238E27FC236}">
                <a16:creationId xmlns:a16="http://schemas.microsoft.com/office/drawing/2014/main" id="{8299C35C-028F-4228-91C1-90F31A6519BE}"/>
              </a:ext>
            </a:extLst>
          </p:cNvPr>
          <p:cNvSpPr/>
          <p:nvPr/>
        </p:nvSpPr>
        <p:spPr>
          <a:xfrm>
            <a:off x="1810607" y="4483887"/>
            <a:ext cx="86115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내용 개체 틀 4">
            <a:extLst>
              <a:ext uri="{FF2B5EF4-FFF2-40B4-BE49-F238E27FC236}">
                <a16:creationId xmlns:a16="http://schemas.microsoft.com/office/drawing/2014/main" id="{037C2E13-0244-4059-8190-CC07E5B99BD2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SBP-200HMW</a:t>
            </a:r>
          </a:p>
        </p:txBody>
      </p:sp>
      <p:cxnSp>
        <p:nvCxnSpPr>
          <p:cNvPr id="211" name="직선 연결선 210">
            <a:extLst>
              <a:ext uri="{FF2B5EF4-FFF2-40B4-BE49-F238E27FC236}">
                <a16:creationId xmlns:a16="http://schemas.microsoft.com/office/drawing/2014/main" id="{93F37EEC-4590-48D8-8D67-D8B0439EEBC8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모서리가 둥근 직사각형 45">
            <a:extLst>
              <a:ext uri="{FF2B5EF4-FFF2-40B4-BE49-F238E27FC236}">
                <a16:creationId xmlns:a16="http://schemas.microsoft.com/office/drawing/2014/main" id="{7C9A828A-C2E4-465A-B28E-F26561995906}"/>
              </a:ext>
            </a:extLst>
          </p:cNvPr>
          <p:cNvSpPr/>
          <p:nvPr/>
        </p:nvSpPr>
        <p:spPr>
          <a:xfrm>
            <a:off x="3674747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5" name="그룹 214">
            <a:extLst>
              <a:ext uri="{FF2B5EF4-FFF2-40B4-BE49-F238E27FC236}">
                <a16:creationId xmlns:a16="http://schemas.microsoft.com/office/drawing/2014/main" id="{6967D656-FEC6-40CB-9467-FFCE29387507}"/>
              </a:ext>
            </a:extLst>
          </p:cNvPr>
          <p:cNvGrpSpPr/>
          <p:nvPr/>
        </p:nvGrpSpPr>
        <p:grpSpPr>
          <a:xfrm>
            <a:off x="3135800" y="5288276"/>
            <a:ext cx="180001" cy="180001"/>
            <a:chOff x="7544200" y="5288276"/>
            <a:chExt cx="180001" cy="180001"/>
          </a:xfrm>
        </p:grpSpPr>
        <p:sp>
          <p:nvSpPr>
            <p:cNvPr id="216" name="타원 215">
              <a:extLst>
                <a:ext uri="{FF2B5EF4-FFF2-40B4-BE49-F238E27FC236}">
                  <a16:creationId xmlns:a16="http://schemas.microsoft.com/office/drawing/2014/main" id="{E2F3454A-14B7-423B-B575-D61B2B413B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17" name="그룹 216">
              <a:extLst>
                <a:ext uri="{FF2B5EF4-FFF2-40B4-BE49-F238E27FC236}">
                  <a16:creationId xmlns:a16="http://schemas.microsoft.com/office/drawing/2014/main" id="{7914D56F-A43B-4985-8688-E27A0F97204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18" name="직선 연결선 217">
                <a:extLst>
                  <a:ext uri="{FF2B5EF4-FFF2-40B4-BE49-F238E27FC236}">
                    <a16:creationId xmlns:a16="http://schemas.microsoft.com/office/drawing/2014/main" id="{9EA7AAAA-D1D2-49E1-8CDC-C931A0E33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직선 연결선 218">
                <a:extLst>
                  <a:ext uri="{FF2B5EF4-FFF2-40B4-BE49-F238E27FC236}">
                    <a16:creationId xmlns:a16="http://schemas.microsoft.com/office/drawing/2014/main" id="{0646AC56-FEA6-4523-B5C1-E1459F7C446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20" name="그림 219">
            <a:hlinkClick r:id="rId11"/>
            <a:extLst>
              <a:ext uri="{FF2B5EF4-FFF2-40B4-BE49-F238E27FC236}">
                <a16:creationId xmlns:a16="http://schemas.microsoft.com/office/drawing/2014/main" id="{FE7738AE-9C5A-4CFA-B0D4-2E13072592E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1685683" y="4823438"/>
            <a:ext cx="1111004" cy="1111004"/>
          </a:xfrm>
          <a:prstGeom prst="rect">
            <a:avLst/>
          </a:prstGeom>
        </p:spPr>
      </p:pic>
      <p:sp>
        <p:nvSpPr>
          <p:cNvPr id="91" name="모서리가 둥근 직사각형 1">
            <a:hlinkClick r:id="rId13" action="ppaction://hlinksldjump"/>
            <a:extLst>
              <a:ext uri="{FF2B5EF4-FFF2-40B4-BE49-F238E27FC236}">
                <a16:creationId xmlns:a16="http://schemas.microsoft.com/office/drawing/2014/main" id="{C11B06D2-FE15-409D-AD2E-E9F66328D96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모서리가 둥근 직사각형 8">
            <a:hlinkClick r:id="rId14" action="ppaction://hlinksldjump"/>
            <a:extLst>
              <a:ext uri="{FF2B5EF4-FFF2-40B4-BE49-F238E27FC236}">
                <a16:creationId xmlns:a16="http://schemas.microsoft.com/office/drawing/2014/main" id="{EDB6E122-1D34-4F6F-B0C2-64C3C36A483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E03503-F0F3-4F37-B113-9AE15720C9A1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- 7002VD / 9000VD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2" name="그림 81">
            <a:hlinkClick r:id="rId15"/>
            <a:extLst>
              <a:ext uri="{FF2B5EF4-FFF2-40B4-BE49-F238E27FC236}">
                <a16:creationId xmlns:a16="http://schemas.microsoft.com/office/drawing/2014/main" id="{DCF6D12E-967A-48CC-AB97-B56BA8DBA832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23438"/>
            <a:ext cx="1111004" cy="1111004"/>
          </a:xfrm>
          <a:prstGeom prst="rect">
            <a:avLst/>
          </a:prstGeom>
        </p:spPr>
      </p:pic>
      <p:pic>
        <p:nvPicPr>
          <p:cNvPr id="83" name="그림 82">
            <a:hlinkClick r:id="rId15"/>
            <a:extLst>
              <a:ext uri="{FF2B5EF4-FFF2-40B4-BE49-F238E27FC236}">
                <a16:creationId xmlns:a16="http://schemas.microsoft.com/office/drawing/2014/main" id="{0BE8B2D8-DB7D-4447-A490-0F9F58E25777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122" y="4823438"/>
            <a:ext cx="1111004" cy="111100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70661B3-D31D-48C4-ADB0-8239A37823F5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801" y="1520824"/>
            <a:ext cx="5120000" cy="2880000"/>
          </a:xfrm>
          <a:prstGeom prst="rect">
            <a:avLst/>
          </a:prstGeom>
        </p:spPr>
      </p:pic>
      <p:sp>
        <p:nvSpPr>
          <p:cNvPr id="84" name="모서리가 둥근 직사각형 152">
            <a:hlinkClick r:id="rId18" action="ppaction://hlinksldjump"/>
            <a:extLst>
              <a:ext uri="{FF2B5EF4-FFF2-40B4-BE49-F238E27FC236}">
                <a16:creationId xmlns:a16="http://schemas.microsoft.com/office/drawing/2014/main" id="{903349E5-3E69-40E1-B418-D51863C537B6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자유형 155">
            <a:hlinkClick r:id="rId19" action="ppaction://hlinksldjump"/>
            <a:extLst>
              <a:ext uri="{FF2B5EF4-FFF2-40B4-BE49-F238E27FC236}">
                <a16:creationId xmlns:a16="http://schemas.microsoft.com/office/drawing/2014/main" id="{3709F899-0EC7-462A-BCED-96950019AE39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자유형 156">
            <a:hlinkClick r:id="rId20" action="ppaction://hlinksldjump"/>
            <a:extLst>
              <a:ext uri="{FF2B5EF4-FFF2-40B4-BE49-F238E27FC236}">
                <a16:creationId xmlns:a16="http://schemas.microsoft.com/office/drawing/2014/main" id="{8941CB50-E1C1-420B-A657-EBA21CAC75DE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152">
            <a:hlinkClick r:id="rId21" action="ppaction://hlinksldjump"/>
            <a:extLst>
              <a:ext uri="{FF2B5EF4-FFF2-40B4-BE49-F238E27FC236}">
                <a16:creationId xmlns:a16="http://schemas.microsoft.com/office/drawing/2014/main" id="{9D1618C4-6080-46A7-93C3-48197C827FD4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F85947D1-AC2C-42DF-860C-A1A845A4679D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6A9F776B-6623-4C3D-BD1B-C42A34B4C9E6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02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양쪽 모서리가 둥근 사각형 80">
            <a:extLst>
              <a:ext uri="{FF2B5EF4-FFF2-40B4-BE49-F238E27FC236}">
                <a16:creationId xmlns:a16="http://schemas.microsoft.com/office/drawing/2014/main" id="{F56AFE92-4B64-489E-9204-8583FC0C227F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양쪽 모서리가 둥근 사각형 81">
            <a:extLst>
              <a:ext uri="{FF2B5EF4-FFF2-40B4-BE49-F238E27FC236}">
                <a16:creationId xmlns:a16="http://schemas.microsoft.com/office/drawing/2014/main" id="{1FFDBFD8-8B99-4912-8BDF-AA1FA7050A7C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양쪽 모서리가 둥근 사각형 82">
            <a:extLst>
              <a:ext uri="{FF2B5EF4-FFF2-40B4-BE49-F238E27FC236}">
                <a16:creationId xmlns:a16="http://schemas.microsoft.com/office/drawing/2014/main" id="{DD624158-DBE4-4D2A-930D-F7513203C3A5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양쪽 모서리가 둥근 사각형 83">
            <a:extLst>
              <a:ext uri="{FF2B5EF4-FFF2-40B4-BE49-F238E27FC236}">
                <a16:creationId xmlns:a16="http://schemas.microsoft.com/office/drawing/2014/main" id="{C035864C-A1B1-47B6-BE88-581104E82D58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5" name="그림 24">
            <a:hlinkClick r:id="rId2"/>
            <a:extLst>
              <a:ext uri="{FF2B5EF4-FFF2-40B4-BE49-F238E27FC236}">
                <a16:creationId xmlns:a16="http://schemas.microsoft.com/office/drawing/2014/main" id="{03354D1A-084C-47C1-A7D9-376A3B8D71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4881499"/>
            <a:ext cx="686400" cy="429829"/>
          </a:xfrm>
          <a:prstGeom prst="rect">
            <a:avLst/>
          </a:prstGeom>
        </p:spPr>
      </p:pic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6E86C4F8-E226-4E8D-B951-C83205E774C8}"/>
              </a:ext>
            </a:extLst>
          </p:cNvPr>
          <p:cNvSpPr txBox="1">
            <a:spLocks/>
          </p:cNvSpPr>
          <p:nvPr/>
        </p:nvSpPr>
        <p:spPr>
          <a:xfrm>
            <a:off x="2343119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7" name="내용 개체 틀 4">
            <a:extLst>
              <a:ext uri="{FF2B5EF4-FFF2-40B4-BE49-F238E27FC236}">
                <a16:creationId xmlns:a16="http://schemas.microsoft.com/office/drawing/2014/main" id="{6CCD8A54-9D49-4E87-BB8D-874FC7229363}"/>
              </a:ext>
            </a:extLst>
          </p:cNvPr>
          <p:cNvSpPr txBox="1">
            <a:spLocks/>
          </p:cNvSpPr>
          <p:nvPr/>
        </p:nvSpPr>
        <p:spPr>
          <a:xfrm>
            <a:off x="1277004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8" name="내용 개체 틀 4">
            <a:extLst>
              <a:ext uri="{FF2B5EF4-FFF2-40B4-BE49-F238E27FC236}">
                <a16:creationId xmlns:a16="http://schemas.microsoft.com/office/drawing/2014/main" id="{E4E8CB2E-0E89-47A9-9249-0D58C0BFC8C5}"/>
              </a:ext>
            </a:extLst>
          </p:cNvPr>
          <p:cNvSpPr txBox="1">
            <a:spLocks/>
          </p:cNvSpPr>
          <p:nvPr/>
        </p:nvSpPr>
        <p:spPr>
          <a:xfrm>
            <a:off x="613526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29" name="그림 28">
            <a:hlinkClick r:id="rId4"/>
            <a:extLst>
              <a:ext uri="{FF2B5EF4-FFF2-40B4-BE49-F238E27FC236}">
                <a16:creationId xmlns:a16="http://schemas.microsoft.com/office/drawing/2014/main" id="{9547D604-EDD2-4978-9632-43DB8AD9B0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2464" y="4780798"/>
            <a:ext cx="488488" cy="488488"/>
          </a:xfrm>
          <a:prstGeom prst="rect">
            <a:avLst/>
          </a:prstGeom>
        </p:spPr>
      </p:pic>
      <p:sp>
        <p:nvSpPr>
          <p:cNvPr id="30" name="내용 개체 틀 4">
            <a:extLst>
              <a:ext uri="{FF2B5EF4-FFF2-40B4-BE49-F238E27FC236}">
                <a16:creationId xmlns:a16="http://schemas.microsoft.com/office/drawing/2014/main" id="{0C92A2D3-B3BC-4CBF-90FE-90758DF50AC7}"/>
              </a:ext>
            </a:extLst>
          </p:cNvPr>
          <p:cNvSpPr txBox="1">
            <a:spLocks/>
          </p:cNvSpPr>
          <p:nvPr/>
        </p:nvSpPr>
        <p:spPr>
          <a:xfrm>
            <a:off x="3816413" y="5209042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Coupler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31" name="모서리가 둥근 직사각형 100">
            <a:extLst>
              <a:ext uri="{FF2B5EF4-FFF2-40B4-BE49-F238E27FC236}">
                <a16:creationId xmlns:a16="http://schemas.microsoft.com/office/drawing/2014/main" id="{C30AA05D-9060-400E-A1C2-5BAEEDF203E4}"/>
              </a:ext>
            </a:extLst>
          </p:cNvPr>
          <p:cNvSpPr/>
          <p:nvPr/>
        </p:nvSpPr>
        <p:spPr>
          <a:xfrm>
            <a:off x="3707326" y="4689343"/>
            <a:ext cx="790370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2" name="그림 31">
            <a:hlinkClick r:id="rId6"/>
            <a:extLst>
              <a:ext uri="{FF2B5EF4-FFF2-40B4-BE49-F238E27FC236}">
                <a16:creationId xmlns:a16="http://schemas.microsoft.com/office/drawing/2014/main" id="{910EB7F5-A5F6-41C3-85F0-71BB6566263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5305625"/>
            <a:ext cx="686400" cy="459297"/>
          </a:xfrm>
          <a:prstGeom prst="rect">
            <a:avLst/>
          </a:prstGeom>
        </p:spPr>
      </p:pic>
      <p:sp>
        <p:nvSpPr>
          <p:cNvPr id="33" name="내용 개체 틀 4">
            <a:extLst>
              <a:ext uri="{FF2B5EF4-FFF2-40B4-BE49-F238E27FC236}">
                <a16:creationId xmlns:a16="http://schemas.microsoft.com/office/drawing/2014/main" id="{50B73AB7-F7A5-473A-A542-1509B5608178}"/>
              </a:ext>
            </a:extLst>
          </p:cNvPr>
          <p:cNvSpPr txBox="1">
            <a:spLocks/>
          </p:cNvSpPr>
          <p:nvPr/>
        </p:nvSpPr>
        <p:spPr>
          <a:xfrm>
            <a:off x="613526" y="573127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4" name="그림 33">
            <a:hlinkClick r:id="rId2"/>
            <a:extLst>
              <a:ext uri="{FF2B5EF4-FFF2-40B4-BE49-F238E27FC236}">
                <a16:creationId xmlns:a16="http://schemas.microsoft.com/office/drawing/2014/main" id="{2AB0212B-0080-408D-AA6F-F3816DD128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0184" y="4881499"/>
            <a:ext cx="686400" cy="429829"/>
          </a:xfrm>
          <a:prstGeom prst="rect">
            <a:avLst/>
          </a:prstGeom>
        </p:spPr>
      </p:pic>
      <p:pic>
        <p:nvPicPr>
          <p:cNvPr id="35" name="그림 34">
            <a:hlinkClick r:id="rId2"/>
            <a:extLst>
              <a:ext uri="{FF2B5EF4-FFF2-40B4-BE49-F238E27FC236}">
                <a16:creationId xmlns:a16="http://schemas.microsoft.com/office/drawing/2014/main" id="{76BF4DBE-CD1F-4C44-9C84-EE3F006BC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747" y="4881499"/>
            <a:ext cx="686400" cy="429829"/>
          </a:xfrm>
          <a:prstGeom prst="rect">
            <a:avLst/>
          </a:prstGeom>
        </p:spPr>
      </p:pic>
      <p:sp>
        <p:nvSpPr>
          <p:cNvPr id="36" name="내용 개체 틀 4">
            <a:extLst>
              <a:ext uri="{FF2B5EF4-FFF2-40B4-BE49-F238E27FC236}">
                <a16:creationId xmlns:a16="http://schemas.microsoft.com/office/drawing/2014/main" id="{BEEAF141-2FEC-4D5B-B57F-C747EF4FA021}"/>
              </a:ext>
            </a:extLst>
          </p:cNvPr>
          <p:cNvSpPr txBox="1">
            <a:spLocks/>
          </p:cNvSpPr>
          <p:nvPr/>
        </p:nvSpPr>
        <p:spPr>
          <a:xfrm>
            <a:off x="2752652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27498F91-AD13-41DF-8F9D-7D426C80374B}"/>
              </a:ext>
            </a:extLst>
          </p:cNvPr>
          <p:cNvGrpSpPr/>
          <p:nvPr/>
        </p:nvGrpSpPr>
        <p:grpSpPr>
          <a:xfrm>
            <a:off x="2676994" y="5317349"/>
            <a:ext cx="711906" cy="928610"/>
            <a:chOff x="2673178" y="5317349"/>
            <a:chExt cx="711906" cy="928610"/>
          </a:xfrm>
        </p:grpSpPr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E48CD933-0D51-47DB-8DBC-AD10171FFC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9623" y="5760289"/>
              <a:ext cx="699016" cy="485670"/>
            </a:xfrm>
            <a:prstGeom prst="rect">
              <a:avLst/>
            </a:prstGeom>
          </p:spPr>
        </p:pic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D498AF79-3870-4AD0-AC66-A64C0B079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3178" y="5317349"/>
              <a:ext cx="711906" cy="438178"/>
            </a:xfrm>
            <a:prstGeom prst="rect">
              <a:avLst/>
            </a:prstGeom>
          </p:spPr>
        </p:pic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9D6E54CC-2559-4478-8CFF-D5F268203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6" y="5708794"/>
              <a:ext cx="205290" cy="109772"/>
            </a:xfrm>
            <a:prstGeom prst="rect">
              <a:avLst/>
            </a:prstGeom>
          </p:spPr>
        </p:pic>
      </p:grp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30299BF0-9463-435E-BE6B-486FBB0E190B}"/>
              </a:ext>
            </a:extLst>
          </p:cNvPr>
          <p:cNvSpPr txBox="1">
            <a:spLocks/>
          </p:cNvSpPr>
          <p:nvPr/>
        </p:nvSpPr>
        <p:spPr>
          <a:xfrm>
            <a:off x="168308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42" name="그림 41">
            <a:hlinkClick r:id="rId11"/>
            <a:extLst>
              <a:ext uri="{FF2B5EF4-FFF2-40B4-BE49-F238E27FC236}">
                <a16:creationId xmlns:a16="http://schemas.microsoft.com/office/drawing/2014/main" id="{A767A28C-14D7-4B75-90D8-FFCE3DF0E32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5087" y="5323211"/>
            <a:ext cx="716594" cy="724394"/>
          </a:xfrm>
          <a:prstGeom prst="rect">
            <a:avLst/>
          </a:prstGeom>
        </p:spPr>
      </p:pic>
      <p:sp>
        <p:nvSpPr>
          <p:cNvPr id="43" name="내용 개체 틀 4">
            <a:extLst>
              <a:ext uri="{FF2B5EF4-FFF2-40B4-BE49-F238E27FC236}">
                <a16:creationId xmlns:a16="http://schemas.microsoft.com/office/drawing/2014/main" id="{B9201376-B444-4F2A-99D8-040215B0CB3D}"/>
              </a:ext>
            </a:extLst>
          </p:cNvPr>
          <p:cNvSpPr txBox="1">
            <a:spLocks/>
          </p:cNvSpPr>
          <p:nvPr/>
        </p:nvSpPr>
        <p:spPr>
          <a:xfrm>
            <a:off x="2752652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4" name="내용 개체 틀 4">
            <a:extLst>
              <a:ext uri="{FF2B5EF4-FFF2-40B4-BE49-F238E27FC236}">
                <a16:creationId xmlns:a16="http://schemas.microsoft.com/office/drawing/2014/main" id="{C8A61A92-3417-4BA5-9098-6B5B87D6F52A}"/>
              </a:ext>
            </a:extLst>
          </p:cNvPr>
          <p:cNvSpPr txBox="1">
            <a:spLocks/>
          </p:cNvSpPr>
          <p:nvPr/>
        </p:nvSpPr>
        <p:spPr>
          <a:xfrm>
            <a:off x="1683089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F75EB6C3-8F78-40CA-A069-059B6C90DB8E}"/>
              </a:ext>
            </a:extLst>
          </p:cNvPr>
          <p:cNvSpPr>
            <a:spLocks noChangeAspect="1"/>
          </p:cNvSpPr>
          <p:nvPr/>
        </p:nvSpPr>
        <p:spPr>
          <a:xfrm>
            <a:off x="4048423" y="5483600"/>
            <a:ext cx="103486" cy="1034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+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6" name="내용 개체 틀 4">
            <a:extLst>
              <a:ext uri="{FF2B5EF4-FFF2-40B4-BE49-F238E27FC236}">
                <a16:creationId xmlns:a16="http://schemas.microsoft.com/office/drawing/2014/main" id="{94EBBD47-ED87-46AB-B96F-C83F30385D3A}"/>
              </a:ext>
            </a:extLst>
          </p:cNvPr>
          <p:cNvSpPr txBox="1">
            <a:spLocks/>
          </p:cNvSpPr>
          <p:nvPr/>
        </p:nvSpPr>
        <p:spPr>
          <a:xfrm>
            <a:off x="3791477" y="6188893"/>
            <a:ext cx="610464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Ceiling Mount Pipe</a:t>
            </a:r>
          </a:p>
        </p:txBody>
      </p:sp>
      <p:pic>
        <p:nvPicPr>
          <p:cNvPr id="47" name="그림 46">
            <a:hlinkClick r:id="rId13"/>
            <a:extLst>
              <a:ext uri="{FF2B5EF4-FFF2-40B4-BE49-F238E27FC236}">
                <a16:creationId xmlns:a16="http://schemas.microsoft.com/office/drawing/2014/main" id="{66F7F887-3DCF-4D25-8486-54A6EC7A4A2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222" y="5652048"/>
            <a:ext cx="483730" cy="483728"/>
          </a:xfrm>
          <a:prstGeom prst="rect">
            <a:avLst/>
          </a:prstGeom>
        </p:spPr>
      </p:pic>
      <p:sp>
        <p:nvSpPr>
          <p:cNvPr id="48" name="모서리가 둥근 직사각형 118">
            <a:extLst>
              <a:ext uri="{FF2B5EF4-FFF2-40B4-BE49-F238E27FC236}">
                <a16:creationId xmlns:a16="http://schemas.microsoft.com/office/drawing/2014/main" id="{C7896F7B-FC92-4F80-9BB3-AF65B83DA3A0}"/>
              </a:ext>
            </a:extLst>
          </p:cNvPr>
          <p:cNvSpPr/>
          <p:nvPr/>
        </p:nvSpPr>
        <p:spPr>
          <a:xfrm>
            <a:off x="3904511" y="4635343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EE63DB74-EC19-4B22-9406-D4393EDFBEF7}"/>
              </a:ext>
            </a:extLst>
          </p:cNvPr>
          <p:cNvCxnSpPr>
            <a:cxnSpLocks/>
          </p:cNvCxnSpPr>
          <p:nvPr/>
        </p:nvCxnSpPr>
        <p:spPr>
          <a:xfrm>
            <a:off x="4800965" y="4568133"/>
            <a:ext cx="1152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120">
            <a:extLst>
              <a:ext uri="{FF2B5EF4-FFF2-40B4-BE49-F238E27FC236}">
                <a16:creationId xmlns:a16="http://schemas.microsoft.com/office/drawing/2014/main" id="{9FD4BAA9-B75E-4B1C-9BCD-9286848136F0}"/>
              </a:ext>
            </a:extLst>
          </p:cNvPr>
          <p:cNvSpPr/>
          <p:nvPr/>
        </p:nvSpPr>
        <p:spPr>
          <a:xfrm>
            <a:off x="4872965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71E61DFD-83F2-405F-83DA-578B3E087FF8}"/>
              </a:ext>
            </a:extLst>
          </p:cNvPr>
          <p:cNvCxnSpPr>
            <a:cxnSpLocks/>
          </p:cNvCxnSpPr>
          <p:nvPr/>
        </p:nvCxnSpPr>
        <p:spPr>
          <a:xfrm>
            <a:off x="498635" y="4568133"/>
            <a:ext cx="3996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122">
            <a:extLst>
              <a:ext uri="{FF2B5EF4-FFF2-40B4-BE49-F238E27FC236}">
                <a16:creationId xmlns:a16="http://schemas.microsoft.com/office/drawing/2014/main" id="{4B130E6F-607A-4601-97A8-A075157E436C}"/>
              </a:ext>
            </a:extLst>
          </p:cNvPr>
          <p:cNvSpPr/>
          <p:nvPr/>
        </p:nvSpPr>
        <p:spPr>
          <a:xfrm>
            <a:off x="2064635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23">
            <a:extLst>
              <a:ext uri="{FF2B5EF4-FFF2-40B4-BE49-F238E27FC236}">
                <a16:creationId xmlns:a16="http://schemas.microsoft.com/office/drawing/2014/main" id="{B0256041-78E4-4A03-8F09-2E840ACC1967}"/>
              </a:ext>
            </a:extLst>
          </p:cNvPr>
          <p:cNvSpPr/>
          <p:nvPr/>
        </p:nvSpPr>
        <p:spPr>
          <a:xfrm>
            <a:off x="1672631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</a:t>
            </a:r>
          </a:p>
        </p:txBody>
      </p:sp>
      <p:sp>
        <p:nvSpPr>
          <p:cNvPr id="54" name="모서리가 둥근 직사각형 124">
            <a:extLst>
              <a:ext uri="{FF2B5EF4-FFF2-40B4-BE49-F238E27FC236}">
                <a16:creationId xmlns:a16="http://schemas.microsoft.com/office/drawing/2014/main" id="{263FFFFE-E6AB-43BF-B4B9-1234C4ED64EC}"/>
              </a:ext>
            </a:extLst>
          </p:cNvPr>
          <p:cNvSpPr/>
          <p:nvPr/>
        </p:nvSpPr>
        <p:spPr>
          <a:xfrm>
            <a:off x="2717755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SBP-900CMW</a:t>
            </a:r>
          </a:p>
        </p:txBody>
      </p:sp>
      <p:sp>
        <p:nvSpPr>
          <p:cNvPr id="82" name="내용 개체 틀 4">
            <a:extLst>
              <a:ext uri="{FF2B5EF4-FFF2-40B4-BE49-F238E27FC236}">
                <a16:creationId xmlns:a16="http://schemas.microsoft.com/office/drawing/2014/main" id="{B6209096-E3CE-49F9-A5F9-16417FD6118E}"/>
              </a:ext>
            </a:extLst>
          </p:cNvPr>
          <p:cNvSpPr txBox="1">
            <a:spLocks/>
          </p:cNvSpPr>
          <p:nvPr/>
        </p:nvSpPr>
        <p:spPr>
          <a:xfrm>
            <a:off x="484129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SBP-200HMW</a:t>
            </a:r>
          </a:p>
        </p:txBody>
      </p: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E443FDC-0AED-49DA-9AF9-56D76D02D7A2}"/>
              </a:ext>
            </a:extLst>
          </p:cNvPr>
          <p:cNvCxnSpPr>
            <a:cxnSpLocks/>
          </p:cNvCxnSpPr>
          <p:nvPr/>
        </p:nvCxnSpPr>
        <p:spPr>
          <a:xfrm>
            <a:off x="10551687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모서리가 둥근 직사각형 126">
            <a:extLst>
              <a:ext uri="{FF2B5EF4-FFF2-40B4-BE49-F238E27FC236}">
                <a16:creationId xmlns:a16="http://schemas.microsoft.com/office/drawing/2014/main" id="{182611D2-BDE1-4F69-88F5-DC5DE7230E83}"/>
              </a:ext>
            </a:extLst>
          </p:cNvPr>
          <p:cNvSpPr/>
          <p:nvPr/>
        </p:nvSpPr>
        <p:spPr>
          <a:xfrm>
            <a:off x="10623687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CA6B3202-3D37-4ED8-8EDE-265830F14ADB}"/>
              </a:ext>
            </a:extLst>
          </p:cNvPr>
          <p:cNvCxnSpPr/>
          <p:nvPr/>
        </p:nvCxnSpPr>
        <p:spPr>
          <a:xfrm>
            <a:off x="6228709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128">
            <a:extLst>
              <a:ext uri="{FF2B5EF4-FFF2-40B4-BE49-F238E27FC236}">
                <a16:creationId xmlns:a16="http://schemas.microsoft.com/office/drawing/2014/main" id="{879EFD7B-B274-46B7-95BE-D056675119B5}"/>
              </a:ext>
            </a:extLst>
          </p:cNvPr>
          <p:cNvSpPr/>
          <p:nvPr/>
        </p:nvSpPr>
        <p:spPr>
          <a:xfrm>
            <a:off x="7811780" y="4483887"/>
            <a:ext cx="864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내용 개체 틀 4">
            <a:extLst>
              <a:ext uri="{FF2B5EF4-FFF2-40B4-BE49-F238E27FC236}">
                <a16:creationId xmlns:a16="http://schemas.microsoft.com/office/drawing/2014/main" id="{E5FA9344-613D-4F0C-83D4-DDE8F03DEEB3}"/>
              </a:ext>
            </a:extLst>
          </p:cNvPr>
          <p:cNvSpPr txBox="1">
            <a:spLocks/>
          </p:cNvSpPr>
          <p:nvPr/>
        </p:nvSpPr>
        <p:spPr>
          <a:xfrm>
            <a:off x="87297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4E47CB92-FAAE-4755-824E-DA21D5C41B48}"/>
              </a:ext>
            </a:extLst>
          </p:cNvPr>
          <p:cNvSpPr txBox="1">
            <a:spLocks/>
          </p:cNvSpPr>
          <p:nvPr/>
        </p:nvSpPr>
        <p:spPr>
          <a:xfrm>
            <a:off x="73938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64" name="그림 63">
            <a:hlinkClick r:id="rId15"/>
            <a:extLst>
              <a:ext uri="{FF2B5EF4-FFF2-40B4-BE49-F238E27FC236}">
                <a16:creationId xmlns:a16="http://schemas.microsoft.com/office/drawing/2014/main" id="{E5727C34-2D45-438F-B13D-942C0128908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9974" y="4957642"/>
            <a:ext cx="654120" cy="283696"/>
          </a:xfrm>
          <a:prstGeom prst="rect">
            <a:avLst/>
          </a:prstGeom>
        </p:spPr>
      </p:pic>
      <p:sp>
        <p:nvSpPr>
          <p:cNvPr id="65" name="내용 개체 틀 4">
            <a:extLst>
              <a:ext uri="{FF2B5EF4-FFF2-40B4-BE49-F238E27FC236}">
                <a16:creationId xmlns:a16="http://schemas.microsoft.com/office/drawing/2014/main" id="{60F9BC37-CCE7-4682-AA83-E506CE167F5E}"/>
              </a:ext>
            </a:extLst>
          </p:cNvPr>
          <p:cNvSpPr txBox="1">
            <a:spLocks/>
          </p:cNvSpPr>
          <p:nvPr/>
        </p:nvSpPr>
        <p:spPr>
          <a:xfrm>
            <a:off x="660673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6" name="그림 65">
            <a:hlinkClick r:id="rId6"/>
            <a:extLst>
              <a:ext uri="{FF2B5EF4-FFF2-40B4-BE49-F238E27FC236}">
                <a16:creationId xmlns:a16="http://schemas.microsoft.com/office/drawing/2014/main" id="{0E681FE0-1317-4EB1-89B5-8BCBECD6F22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3834" y="5308702"/>
            <a:ext cx="686400" cy="459297"/>
          </a:xfrm>
          <a:prstGeom prst="rect">
            <a:avLst/>
          </a:prstGeom>
        </p:spPr>
      </p:pic>
      <p:sp>
        <p:nvSpPr>
          <p:cNvPr id="67" name="내용 개체 틀 4">
            <a:extLst>
              <a:ext uri="{FF2B5EF4-FFF2-40B4-BE49-F238E27FC236}">
                <a16:creationId xmlns:a16="http://schemas.microsoft.com/office/drawing/2014/main" id="{384FC97F-F661-468A-B40A-1D944502CC24}"/>
              </a:ext>
            </a:extLst>
          </p:cNvPr>
          <p:cNvSpPr txBox="1">
            <a:spLocks/>
          </p:cNvSpPr>
          <p:nvPr/>
        </p:nvSpPr>
        <p:spPr>
          <a:xfrm>
            <a:off x="6606739" y="5734356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8" name="그림 67">
            <a:hlinkClick r:id="rId15"/>
            <a:extLst>
              <a:ext uri="{FF2B5EF4-FFF2-40B4-BE49-F238E27FC236}">
                <a16:creationId xmlns:a16="http://schemas.microsoft.com/office/drawing/2014/main" id="{C66DEC14-54E0-40D2-9C44-BFADDAE48EF6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8763" y="4957642"/>
            <a:ext cx="654120" cy="283696"/>
          </a:xfrm>
          <a:prstGeom prst="rect">
            <a:avLst/>
          </a:prstGeom>
        </p:spPr>
      </p:pic>
      <p:sp>
        <p:nvSpPr>
          <p:cNvPr id="69" name="내용 개체 틀 4">
            <a:extLst>
              <a:ext uri="{FF2B5EF4-FFF2-40B4-BE49-F238E27FC236}">
                <a16:creationId xmlns:a16="http://schemas.microsoft.com/office/drawing/2014/main" id="{A296D784-7496-47CE-92C2-BC15F238BDF3}"/>
              </a:ext>
            </a:extLst>
          </p:cNvPr>
          <p:cNvSpPr txBox="1">
            <a:spLocks/>
          </p:cNvSpPr>
          <p:nvPr/>
        </p:nvSpPr>
        <p:spPr>
          <a:xfrm>
            <a:off x="7945528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70" name="그림 69">
            <a:hlinkClick r:id="rId11"/>
            <a:extLst>
              <a:ext uri="{FF2B5EF4-FFF2-40B4-BE49-F238E27FC236}">
                <a16:creationId xmlns:a16="http://schemas.microsoft.com/office/drawing/2014/main" id="{8AD77D5E-08C8-40D0-9994-370186820B0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526" y="5326288"/>
            <a:ext cx="716594" cy="724394"/>
          </a:xfrm>
          <a:prstGeom prst="rect">
            <a:avLst/>
          </a:prstGeom>
        </p:spPr>
      </p:pic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1B165002-C39D-43AF-843D-1E283A679E57}"/>
              </a:ext>
            </a:extLst>
          </p:cNvPr>
          <p:cNvSpPr txBox="1">
            <a:spLocks/>
          </p:cNvSpPr>
          <p:nvPr/>
        </p:nvSpPr>
        <p:spPr>
          <a:xfrm>
            <a:off x="7945528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72" name="모서리가 둥근 직사각형 145">
            <a:extLst>
              <a:ext uri="{FF2B5EF4-FFF2-40B4-BE49-F238E27FC236}">
                <a16:creationId xmlns:a16="http://schemas.microsoft.com/office/drawing/2014/main" id="{37787C6E-49F2-48D5-BDDD-2279A117E378}"/>
              </a:ext>
            </a:extLst>
          </p:cNvPr>
          <p:cNvSpPr/>
          <p:nvPr/>
        </p:nvSpPr>
        <p:spPr>
          <a:xfrm>
            <a:off x="6581034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</a:t>
            </a:r>
          </a:p>
        </p:txBody>
      </p:sp>
      <p:pic>
        <p:nvPicPr>
          <p:cNvPr id="73" name="그림 72">
            <a:hlinkClick r:id="rId15"/>
            <a:extLst>
              <a:ext uri="{FF2B5EF4-FFF2-40B4-BE49-F238E27FC236}">
                <a16:creationId xmlns:a16="http://schemas.microsoft.com/office/drawing/2014/main" id="{8C708FEA-99CF-4AB6-8315-20BF4D73D39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57264" y="4957642"/>
            <a:ext cx="654120" cy="283696"/>
          </a:xfrm>
          <a:prstGeom prst="rect">
            <a:avLst/>
          </a:prstGeom>
        </p:spPr>
      </p:pic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0F58B08E-050F-4144-85F7-866541B538F0}"/>
              </a:ext>
            </a:extLst>
          </p:cNvPr>
          <p:cNvSpPr txBox="1">
            <a:spLocks/>
          </p:cNvSpPr>
          <p:nvPr/>
        </p:nvSpPr>
        <p:spPr>
          <a:xfrm>
            <a:off x="930402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95E7AE6F-A6A2-4961-888D-C78066916BB6}"/>
              </a:ext>
            </a:extLst>
          </p:cNvPr>
          <p:cNvGrpSpPr/>
          <p:nvPr/>
        </p:nvGrpSpPr>
        <p:grpSpPr>
          <a:xfrm>
            <a:off x="9228371" y="5317349"/>
            <a:ext cx="711906" cy="928610"/>
            <a:chOff x="9234545" y="5320426"/>
            <a:chExt cx="711906" cy="928610"/>
          </a:xfrm>
        </p:grpSpPr>
        <p:pic>
          <p:nvPicPr>
            <p:cNvPr id="78" name="그림 77">
              <a:extLst>
                <a:ext uri="{FF2B5EF4-FFF2-40B4-BE49-F238E27FC236}">
                  <a16:creationId xmlns:a16="http://schemas.microsoft.com/office/drawing/2014/main" id="{EB237500-D737-4DC6-9850-F563ACFC2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40990" y="5763366"/>
              <a:ext cx="699016" cy="485670"/>
            </a:xfrm>
            <a:prstGeom prst="rect">
              <a:avLst/>
            </a:prstGeom>
          </p:spPr>
        </p:pic>
        <p:pic>
          <p:nvPicPr>
            <p:cNvPr id="79" name="그림 78">
              <a:extLst>
                <a:ext uri="{FF2B5EF4-FFF2-40B4-BE49-F238E27FC236}">
                  <a16:creationId xmlns:a16="http://schemas.microsoft.com/office/drawing/2014/main" id="{A8D9DE83-73D9-4FD2-BE37-CAD33BE9AF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34545" y="5320426"/>
              <a:ext cx="711906" cy="438178"/>
            </a:xfrm>
            <a:prstGeom prst="rect">
              <a:avLst/>
            </a:prstGeom>
          </p:spPr>
        </p:pic>
        <p:pic>
          <p:nvPicPr>
            <p:cNvPr id="80" name="그림 79">
              <a:extLst>
                <a:ext uri="{FF2B5EF4-FFF2-40B4-BE49-F238E27FC236}">
                  <a16:creationId xmlns:a16="http://schemas.microsoft.com/office/drawing/2014/main" id="{24B5EBD3-9A8B-4235-AF3B-90AFFA68E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7853" y="5711871"/>
              <a:ext cx="205290" cy="109772"/>
            </a:xfrm>
            <a:prstGeom prst="rect">
              <a:avLst/>
            </a:prstGeom>
          </p:spPr>
        </p:pic>
      </p:grpSp>
      <p:sp>
        <p:nvSpPr>
          <p:cNvPr id="76" name="모서리가 둥근 직사각형 149">
            <a:extLst>
              <a:ext uri="{FF2B5EF4-FFF2-40B4-BE49-F238E27FC236}">
                <a16:creationId xmlns:a16="http://schemas.microsoft.com/office/drawing/2014/main" id="{23FE3C34-FB23-4BE5-BC8B-83655EF92DF4}"/>
              </a:ext>
            </a:extLst>
          </p:cNvPr>
          <p:cNvSpPr/>
          <p:nvPr/>
        </p:nvSpPr>
        <p:spPr>
          <a:xfrm>
            <a:off x="7916660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SBP-300CMI</a:t>
            </a:r>
          </a:p>
        </p:txBody>
      </p:sp>
      <p:sp>
        <p:nvSpPr>
          <p:cNvPr id="77" name="내용 개체 틀 4">
            <a:extLst>
              <a:ext uri="{FF2B5EF4-FFF2-40B4-BE49-F238E27FC236}">
                <a16:creationId xmlns:a16="http://schemas.microsoft.com/office/drawing/2014/main" id="{EA755ACF-D41D-4200-8BB6-0492BA50B53D}"/>
              </a:ext>
            </a:extLst>
          </p:cNvPr>
          <p:cNvSpPr txBox="1">
            <a:spLocks/>
          </p:cNvSpPr>
          <p:nvPr/>
        </p:nvSpPr>
        <p:spPr>
          <a:xfrm>
            <a:off x="9301091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84" name="내용 개체 틀 4">
            <a:extLst>
              <a:ext uri="{FF2B5EF4-FFF2-40B4-BE49-F238E27FC236}">
                <a16:creationId xmlns:a16="http://schemas.microsoft.com/office/drawing/2014/main" id="{9EB4D9CB-BFF2-4D6C-A20A-D22A0377C061}"/>
              </a:ext>
            </a:extLst>
          </p:cNvPr>
          <p:cNvSpPr txBox="1">
            <a:spLocks/>
          </p:cNvSpPr>
          <p:nvPr/>
        </p:nvSpPr>
        <p:spPr>
          <a:xfrm>
            <a:off x="1059201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SBP-200HMW</a:t>
            </a:r>
          </a:p>
        </p:txBody>
      </p:sp>
      <p:sp>
        <p:nvSpPr>
          <p:cNvPr id="6" name="직사각형 5">
            <a:hlinkClick r:id="rId17"/>
            <a:extLst>
              <a:ext uri="{FF2B5EF4-FFF2-40B4-BE49-F238E27FC236}">
                <a16:creationId xmlns:a16="http://schemas.microsoft.com/office/drawing/2014/main" id="{36BCBE43-D026-4E4E-97C8-168C29DFF394}"/>
              </a:ext>
            </a:extLst>
          </p:cNvPr>
          <p:cNvSpPr/>
          <p:nvPr/>
        </p:nvSpPr>
        <p:spPr>
          <a:xfrm>
            <a:off x="2667755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17"/>
            <a:extLst>
              <a:ext uri="{FF2B5EF4-FFF2-40B4-BE49-F238E27FC236}">
                <a16:creationId xmlns:a16="http://schemas.microsoft.com/office/drawing/2014/main" id="{855998C1-67AD-4507-805A-553A496A9A80}"/>
              </a:ext>
            </a:extLst>
          </p:cNvPr>
          <p:cNvSpPr/>
          <p:nvPr/>
        </p:nvSpPr>
        <p:spPr>
          <a:xfrm>
            <a:off x="9226550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F6B86B9C-714E-437A-9118-6DA7E04D02C8}"/>
              </a:ext>
            </a:extLst>
          </p:cNvPr>
          <p:cNvGrpSpPr/>
          <p:nvPr/>
        </p:nvGrpSpPr>
        <p:grpSpPr>
          <a:xfrm>
            <a:off x="4628102" y="5436453"/>
            <a:ext cx="180001" cy="180001"/>
            <a:chOff x="7544200" y="5288276"/>
            <a:chExt cx="180001" cy="180001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F7F77FDD-1936-41D5-B3A9-25B81DD0D4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7EBCC9FD-8912-49A1-A399-A5E3BBC0955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4" name="직선 연결선 113">
                <a:extLst>
                  <a:ext uri="{FF2B5EF4-FFF2-40B4-BE49-F238E27FC236}">
                    <a16:creationId xmlns:a16="http://schemas.microsoft.com/office/drawing/2014/main" id="{A4DE7276-1138-459C-A97A-726EEB8523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직선 연결선 114">
                <a:extLst>
                  <a:ext uri="{FF2B5EF4-FFF2-40B4-BE49-F238E27FC236}">
                    <a16:creationId xmlns:a16="http://schemas.microsoft.com/office/drawing/2014/main" id="{CA852E45-6AFE-4369-8E01-410EDA29BF2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60CA2355-F620-492A-BD1D-954AD952025A}"/>
              </a:ext>
            </a:extLst>
          </p:cNvPr>
          <p:cNvGrpSpPr/>
          <p:nvPr/>
        </p:nvGrpSpPr>
        <p:grpSpPr>
          <a:xfrm>
            <a:off x="3397367" y="5436453"/>
            <a:ext cx="180001" cy="180001"/>
            <a:chOff x="7544200" y="5288276"/>
            <a:chExt cx="180001" cy="180001"/>
          </a:xfrm>
        </p:grpSpPr>
        <p:sp>
          <p:nvSpPr>
            <p:cNvPr id="117" name="타원 116">
              <a:extLst>
                <a:ext uri="{FF2B5EF4-FFF2-40B4-BE49-F238E27FC236}">
                  <a16:creationId xmlns:a16="http://schemas.microsoft.com/office/drawing/2014/main" id="{D637290F-A60F-42FB-ABCB-CF7937B336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8B24AA64-F474-498F-9B94-39F3B62CF46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9" name="직선 연결선 118">
                <a:extLst>
                  <a:ext uri="{FF2B5EF4-FFF2-40B4-BE49-F238E27FC236}">
                    <a16:creationId xmlns:a16="http://schemas.microsoft.com/office/drawing/2014/main" id="{C679130D-1BC3-4993-8DAD-D832E242F6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직선 연결선 119">
                <a:extLst>
                  <a:ext uri="{FF2B5EF4-FFF2-40B4-BE49-F238E27FC236}">
                    <a16:creationId xmlns:a16="http://schemas.microsoft.com/office/drawing/2014/main" id="{33A9FFED-BB83-47C6-AE4B-29B92500626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EF4BAC15-D9D8-43BD-BB56-61FE5347A11E}"/>
              </a:ext>
            </a:extLst>
          </p:cNvPr>
          <p:cNvGrpSpPr/>
          <p:nvPr/>
        </p:nvGrpSpPr>
        <p:grpSpPr>
          <a:xfrm>
            <a:off x="10193812" y="5436453"/>
            <a:ext cx="180001" cy="180001"/>
            <a:chOff x="7544200" y="5288276"/>
            <a:chExt cx="180001" cy="180001"/>
          </a:xfrm>
        </p:grpSpPr>
        <p:sp>
          <p:nvSpPr>
            <p:cNvPr id="122" name="타원 121">
              <a:extLst>
                <a:ext uri="{FF2B5EF4-FFF2-40B4-BE49-F238E27FC236}">
                  <a16:creationId xmlns:a16="http://schemas.microsoft.com/office/drawing/2014/main" id="{726281D4-1338-4D96-9F03-1F5FE1BC81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787D8EB4-B0E7-4C1C-BDBC-421FD458820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4" name="직선 연결선 123">
                <a:extLst>
                  <a:ext uri="{FF2B5EF4-FFF2-40B4-BE49-F238E27FC236}">
                    <a16:creationId xmlns:a16="http://schemas.microsoft.com/office/drawing/2014/main" id="{B7282D23-552F-42A5-AC28-594CCDD4AF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직선 연결선 124">
                <a:extLst>
                  <a:ext uri="{FF2B5EF4-FFF2-40B4-BE49-F238E27FC236}">
                    <a16:creationId xmlns:a16="http://schemas.microsoft.com/office/drawing/2014/main" id="{A60D0FA8-9302-45C7-9EDF-6C35BC68F03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3BA700C9-0F58-4623-905A-32ACBCE0C858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- 7002VD / 9000VD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6" name="그림 95">
            <a:hlinkClick r:id="rId18"/>
            <a:extLst>
              <a:ext uri="{FF2B5EF4-FFF2-40B4-BE49-F238E27FC236}">
                <a16:creationId xmlns:a16="http://schemas.microsoft.com/office/drawing/2014/main" id="{E84DF95C-6581-4C14-ACE9-1AF1B6B329FD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1463" y="4819495"/>
            <a:ext cx="1111004" cy="1111004"/>
          </a:xfrm>
          <a:prstGeom prst="rect">
            <a:avLst/>
          </a:prstGeom>
        </p:spPr>
      </p:pic>
      <p:pic>
        <p:nvPicPr>
          <p:cNvPr id="126" name="그림 125">
            <a:hlinkClick r:id="rId18"/>
            <a:extLst>
              <a:ext uri="{FF2B5EF4-FFF2-40B4-BE49-F238E27FC236}">
                <a16:creationId xmlns:a16="http://schemas.microsoft.com/office/drawing/2014/main" id="{1592E9CB-318B-4C5F-B79C-F192C46C3C7D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185" y="4819495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271198B4-7A21-47DC-98FF-C9DDD40FF2E8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772" y="1520824"/>
            <a:ext cx="3673139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A236E4B-6420-4C16-8793-734C4C4BF7C5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587" y="1520824"/>
            <a:ext cx="5120000" cy="2880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668FDFA3-EDCB-4CA9-9FF6-0089FF9E5800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4261" y="1520824"/>
            <a:ext cx="3673138" cy="2880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FFDA7B4B-E031-4D93-9D8A-63492FC62E9A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385" y="1520824"/>
            <a:ext cx="4287162" cy="28800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D15550DC-A960-4FE4-90B8-46590A909E1F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6849" y="1520824"/>
            <a:ext cx="4287162" cy="2880000"/>
          </a:xfrm>
          <a:prstGeom prst="rect">
            <a:avLst/>
          </a:prstGeom>
        </p:spPr>
      </p:pic>
      <p:sp>
        <p:nvSpPr>
          <p:cNvPr id="86" name="모서리가 둥근 직사각형 1">
            <a:hlinkClick r:id="rId25" action="ppaction://hlinksldjump"/>
            <a:extLst>
              <a:ext uri="{FF2B5EF4-FFF2-40B4-BE49-F238E27FC236}">
                <a16:creationId xmlns:a16="http://schemas.microsoft.com/office/drawing/2014/main" id="{1070B400-8983-4894-AC5A-B640E13FA4DE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모서리가 둥근 직사각형 8">
            <a:hlinkClick r:id="rId26" action="ppaction://hlinksldjump"/>
            <a:extLst>
              <a:ext uri="{FF2B5EF4-FFF2-40B4-BE49-F238E27FC236}">
                <a16:creationId xmlns:a16="http://schemas.microsoft.com/office/drawing/2014/main" id="{672743C8-83B8-461F-874A-8BEB45297328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152">
            <a:hlinkClick r:id="rId27" action="ppaction://hlinksldjump"/>
            <a:extLst>
              <a:ext uri="{FF2B5EF4-FFF2-40B4-BE49-F238E27FC236}">
                <a16:creationId xmlns:a16="http://schemas.microsoft.com/office/drawing/2014/main" id="{95754788-F681-4063-9BEE-0FF0D4CC2F74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자유형 155">
            <a:hlinkClick r:id="rId28" action="ppaction://hlinksldjump"/>
            <a:extLst>
              <a:ext uri="{FF2B5EF4-FFF2-40B4-BE49-F238E27FC236}">
                <a16:creationId xmlns:a16="http://schemas.microsoft.com/office/drawing/2014/main" id="{E88717B3-22AD-4EB3-9288-C95D8F05E4A4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 156">
            <a:hlinkClick r:id="rId29" action="ppaction://hlinksldjump"/>
            <a:extLst>
              <a:ext uri="{FF2B5EF4-FFF2-40B4-BE49-F238E27FC236}">
                <a16:creationId xmlns:a16="http://schemas.microsoft.com/office/drawing/2014/main" id="{5602C85A-09C6-41A3-806A-A5F851B309A1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모서리가 둥근 직사각형 152">
            <a:hlinkClick r:id="rId30" action="ppaction://hlinksldjump"/>
            <a:extLst>
              <a:ext uri="{FF2B5EF4-FFF2-40B4-BE49-F238E27FC236}">
                <a16:creationId xmlns:a16="http://schemas.microsoft.com/office/drawing/2014/main" id="{06B68FF6-4757-4B00-A376-B87C69DA9690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모서리가 둥근 직사각형 152">
            <a:hlinkClick r:id="rId31" action="ppaction://hlinksldjump"/>
            <a:extLst>
              <a:ext uri="{FF2B5EF4-FFF2-40B4-BE49-F238E27FC236}">
                <a16:creationId xmlns:a16="http://schemas.microsoft.com/office/drawing/2014/main" id="{6932A38E-B7A9-49EB-8E03-A9CDEC02CA52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모서리가 둥근 직사각형 152">
            <a:hlinkClick r:id="rId32" action="ppaction://hlinksldjump"/>
            <a:extLst>
              <a:ext uri="{FF2B5EF4-FFF2-40B4-BE49-F238E27FC236}">
                <a16:creationId xmlns:a16="http://schemas.microsoft.com/office/drawing/2014/main" id="{0BA3150D-6FB3-4609-A3CC-4F82D280187E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847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양쪽 모서리가 둥근 사각형 52">
            <a:extLst>
              <a:ext uri="{FF2B5EF4-FFF2-40B4-BE49-F238E27FC236}">
                <a16:creationId xmlns:a16="http://schemas.microsoft.com/office/drawing/2014/main" id="{683FCBDE-658B-4BDC-85D2-043E5081D1FD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양쪽 모서리가 둥근 사각형 51">
            <a:extLst>
              <a:ext uri="{FF2B5EF4-FFF2-40B4-BE49-F238E27FC236}">
                <a16:creationId xmlns:a16="http://schemas.microsoft.com/office/drawing/2014/main" id="{556A4DC8-9EE3-4396-8182-7EDB6AAD4E1F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9" name="그림 88">
            <a:hlinkClick r:id="rId2"/>
            <a:extLst>
              <a:ext uri="{FF2B5EF4-FFF2-40B4-BE49-F238E27FC236}">
                <a16:creationId xmlns:a16="http://schemas.microsoft.com/office/drawing/2014/main" id="{0C80D44F-1947-40FC-9148-A647D8CCE3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703688" y="4820344"/>
            <a:ext cx="1115865" cy="1115865"/>
          </a:xfrm>
          <a:prstGeom prst="rect">
            <a:avLst/>
          </a:prstGeom>
        </p:spPr>
      </p:pic>
      <p:pic>
        <p:nvPicPr>
          <p:cNvPr id="90" name="그림 89">
            <a:hlinkClick r:id="rId4"/>
            <a:extLst>
              <a:ext uri="{FF2B5EF4-FFF2-40B4-BE49-F238E27FC236}">
                <a16:creationId xmlns:a16="http://schemas.microsoft.com/office/drawing/2014/main" id="{6487B109-8493-4F21-84CE-59413EC509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4935510" y="4819923"/>
            <a:ext cx="1116708" cy="1116706"/>
          </a:xfrm>
          <a:prstGeom prst="rect">
            <a:avLst/>
          </a:prstGeom>
        </p:spPr>
      </p:pic>
      <p:pic>
        <p:nvPicPr>
          <p:cNvPr id="91" name="그림 90">
            <a:hlinkClick r:id="rId6"/>
            <a:extLst>
              <a:ext uri="{FF2B5EF4-FFF2-40B4-BE49-F238E27FC236}">
                <a16:creationId xmlns:a16="http://schemas.microsoft.com/office/drawing/2014/main" id="{5DD03ABE-B89A-476C-B178-1B4C2F3C099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6829" y="4820930"/>
            <a:ext cx="1114693" cy="1114693"/>
          </a:xfrm>
          <a:prstGeom prst="rect">
            <a:avLst/>
          </a:prstGeom>
        </p:spPr>
      </p:pic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6255E0BE-5C78-46F4-9CF5-8864FF6255C6}"/>
              </a:ext>
            </a:extLst>
          </p:cNvPr>
          <p:cNvSpPr txBox="1">
            <a:spLocks/>
          </p:cNvSpPr>
          <p:nvPr/>
        </p:nvSpPr>
        <p:spPr>
          <a:xfrm>
            <a:off x="3947839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내용 개체 틀 4">
            <a:extLst>
              <a:ext uri="{FF2B5EF4-FFF2-40B4-BE49-F238E27FC236}">
                <a16:creationId xmlns:a16="http://schemas.microsoft.com/office/drawing/2014/main" id="{0531C863-6654-4335-ACE7-1522F2FA35F1}"/>
              </a:ext>
            </a:extLst>
          </p:cNvPr>
          <p:cNvSpPr txBox="1">
            <a:spLocks/>
          </p:cNvSpPr>
          <p:nvPr/>
        </p:nvSpPr>
        <p:spPr>
          <a:xfrm>
            <a:off x="4962595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내용 개체 틀 4">
            <a:extLst>
              <a:ext uri="{FF2B5EF4-FFF2-40B4-BE49-F238E27FC236}">
                <a16:creationId xmlns:a16="http://schemas.microsoft.com/office/drawing/2014/main" id="{D9BA14DE-339C-4468-82E8-4E83F9198B5A}"/>
              </a:ext>
            </a:extLst>
          </p:cNvPr>
          <p:cNvSpPr txBox="1">
            <a:spLocks/>
          </p:cNvSpPr>
          <p:nvPr/>
        </p:nvSpPr>
        <p:spPr>
          <a:xfrm>
            <a:off x="1982051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내용 개체 틀 4">
            <a:extLst>
              <a:ext uri="{FF2B5EF4-FFF2-40B4-BE49-F238E27FC236}">
                <a16:creationId xmlns:a16="http://schemas.microsoft.com/office/drawing/2014/main" id="{CBC97CB0-A12D-4F54-B91D-63F746FDC649}"/>
              </a:ext>
            </a:extLst>
          </p:cNvPr>
          <p:cNvSpPr txBox="1">
            <a:spLocks/>
          </p:cNvSpPr>
          <p:nvPr/>
        </p:nvSpPr>
        <p:spPr>
          <a:xfrm>
            <a:off x="2955886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6" name="그림 95">
            <a:hlinkClick r:id="rId8"/>
            <a:extLst>
              <a:ext uri="{FF2B5EF4-FFF2-40B4-BE49-F238E27FC236}">
                <a16:creationId xmlns:a16="http://schemas.microsoft.com/office/drawing/2014/main" id="{676D7CCD-E1EB-4F32-8969-6A89325E03A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2058857" y="4922401"/>
            <a:ext cx="652228" cy="911750"/>
          </a:xfrm>
          <a:prstGeom prst="rect">
            <a:avLst/>
          </a:prstGeom>
        </p:spPr>
      </p:pic>
      <p:pic>
        <p:nvPicPr>
          <p:cNvPr id="99" name="그림 98">
            <a:hlinkClick r:id="rId10"/>
            <a:extLst>
              <a:ext uri="{FF2B5EF4-FFF2-40B4-BE49-F238E27FC236}">
                <a16:creationId xmlns:a16="http://schemas.microsoft.com/office/drawing/2014/main" id="{077851EF-E67B-4A41-BF95-9BB9F5C7EF2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8617" y="4913726"/>
            <a:ext cx="721720" cy="929100"/>
          </a:xfrm>
          <a:prstGeom prst="rect">
            <a:avLst/>
          </a:prstGeom>
        </p:spPr>
      </p:pic>
      <p:cxnSp>
        <p:nvCxnSpPr>
          <p:cNvPr id="102" name="직선 연결선 101">
            <a:extLst>
              <a:ext uri="{FF2B5EF4-FFF2-40B4-BE49-F238E27FC236}">
                <a16:creationId xmlns:a16="http://schemas.microsoft.com/office/drawing/2014/main" id="{2AD60620-1443-4D01-8A79-4CDA0D7DF6C2}"/>
              </a:ext>
            </a:extLst>
          </p:cNvPr>
          <p:cNvCxnSpPr>
            <a:cxnSpLocks/>
          </p:cNvCxnSpPr>
          <p:nvPr/>
        </p:nvCxnSpPr>
        <p:spPr>
          <a:xfrm>
            <a:off x="1909774" y="4577166"/>
            <a:ext cx="3910045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146EED0A-ED23-47FE-A30B-CEE533F9A2E4}"/>
              </a:ext>
            </a:extLst>
          </p:cNvPr>
          <p:cNvCxnSpPr>
            <a:cxnSpLocks/>
          </p:cNvCxnSpPr>
          <p:nvPr/>
        </p:nvCxnSpPr>
        <p:spPr>
          <a:xfrm>
            <a:off x="9130223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모서리가 둥근 직사각형 245">
            <a:extLst>
              <a:ext uri="{FF2B5EF4-FFF2-40B4-BE49-F238E27FC236}">
                <a16:creationId xmlns:a16="http://schemas.microsoft.com/office/drawing/2014/main" id="{DBB4579C-61FD-462D-90B0-48324515CDA0}"/>
              </a:ext>
            </a:extLst>
          </p:cNvPr>
          <p:cNvSpPr/>
          <p:nvPr/>
        </p:nvSpPr>
        <p:spPr>
          <a:xfrm>
            <a:off x="9202223" y="4487166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105" name="모서리가 둥근 직사각형 174">
            <a:extLst>
              <a:ext uri="{FF2B5EF4-FFF2-40B4-BE49-F238E27FC236}">
                <a16:creationId xmlns:a16="http://schemas.microsoft.com/office/drawing/2014/main" id="{4A9F3794-49B5-49B2-A7D6-79CB03FC294E}"/>
              </a:ext>
            </a:extLst>
          </p:cNvPr>
          <p:cNvSpPr/>
          <p:nvPr/>
        </p:nvSpPr>
        <p:spPr>
          <a:xfrm>
            <a:off x="3486796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내용 개체 틀 4">
            <a:extLst>
              <a:ext uri="{FF2B5EF4-FFF2-40B4-BE49-F238E27FC236}">
                <a16:creationId xmlns:a16="http://schemas.microsoft.com/office/drawing/2014/main" id="{599E69F9-F8EF-4D4F-873A-A5A4AA00F1EF}"/>
              </a:ext>
            </a:extLst>
          </p:cNvPr>
          <p:cNvSpPr txBox="1">
            <a:spLocks/>
          </p:cNvSpPr>
          <p:nvPr/>
        </p:nvSpPr>
        <p:spPr>
          <a:xfrm>
            <a:off x="6402595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내용 개체 틀 4">
            <a:extLst>
              <a:ext uri="{FF2B5EF4-FFF2-40B4-BE49-F238E27FC236}">
                <a16:creationId xmlns:a16="http://schemas.microsoft.com/office/drawing/2014/main" id="{6B41C281-3373-4B25-8FD8-B61E918580FE}"/>
              </a:ext>
            </a:extLst>
          </p:cNvPr>
          <p:cNvSpPr txBox="1">
            <a:spLocks/>
          </p:cNvSpPr>
          <p:nvPr/>
        </p:nvSpPr>
        <p:spPr>
          <a:xfrm>
            <a:off x="2702768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11" name="내용 개체 틀 4">
            <a:extLst>
              <a:ext uri="{FF2B5EF4-FFF2-40B4-BE49-F238E27FC236}">
                <a16:creationId xmlns:a16="http://schemas.microsoft.com/office/drawing/2014/main" id="{7DB26ECD-427C-4690-A7AF-E986DD6CA0E5}"/>
              </a:ext>
            </a:extLst>
          </p:cNvPr>
          <p:cNvSpPr txBox="1">
            <a:spLocks/>
          </p:cNvSpPr>
          <p:nvPr/>
        </p:nvSpPr>
        <p:spPr>
          <a:xfrm>
            <a:off x="7725949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1CEBF95E-35B6-44D2-B77A-311FAF756AE0}"/>
              </a:ext>
            </a:extLst>
          </p:cNvPr>
          <p:cNvCxnSpPr/>
          <p:nvPr/>
        </p:nvCxnSpPr>
        <p:spPr>
          <a:xfrm>
            <a:off x="6235069" y="4577166"/>
            <a:ext cx="260312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모서리가 둥근 직사각형 273">
            <a:extLst>
              <a:ext uri="{FF2B5EF4-FFF2-40B4-BE49-F238E27FC236}">
                <a16:creationId xmlns:a16="http://schemas.microsoft.com/office/drawing/2014/main" id="{756CE3A2-147F-4921-88D1-5BCB8BA96C9C}"/>
              </a:ext>
            </a:extLst>
          </p:cNvPr>
          <p:cNvSpPr/>
          <p:nvPr/>
        </p:nvSpPr>
        <p:spPr>
          <a:xfrm>
            <a:off x="7158631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내용 개체 틀 4">
            <a:extLst>
              <a:ext uri="{FF2B5EF4-FFF2-40B4-BE49-F238E27FC236}">
                <a16:creationId xmlns:a16="http://schemas.microsoft.com/office/drawing/2014/main" id="{233F1AFE-356F-40E7-B2BD-65455B29702B}"/>
              </a:ext>
            </a:extLst>
          </p:cNvPr>
          <p:cNvSpPr txBox="1">
            <a:spLocks/>
          </p:cNvSpPr>
          <p:nvPr/>
        </p:nvSpPr>
        <p:spPr>
          <a:xfrm>
            <a:off x="4876799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28" name="모서리가 둥근 직사각형 279">
            <a:extLst>
              <a:ext uri="{FF2B5EF4-FFF2-40B4-BE49-F238E27FC236}">
                <a16:creationId xmlns:a16="http://schemas.microsoft.com/office/drawing/2014/main" id="{2BF553B5-6AFA-41AC-961C-1857EC9F2616}"/>
              </a:ext>
            </a:extLst>
          </p:cNvPr>
          <p:cNvSpPr/>
          <p:nvPr/>
        </p:nvSpPr>
        <p:spPr>
          <a:xfrm>
            <a:off x="6235069" y="4692622"/>
            <a:ext cx="1153146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29" name="모서리가 둥근 직사각형 283">
            <a:extLst>
              <a:ext uri="{FF2B5EF4-FFF2-40B4-BE49-F238E27FC236}">
                <a16:creationId xmlns:a16="http://schemas.microsoft.com/office/drawing/2014/main" id="{C0AF82F6-D2D5-4E17-81A2-9AFE25250630}"/>
              </a:ext>
            </a:extLst>
          </p:cNvPr>
          <p:cNvSpPr/>
          <p:nvPr/>
        </p:nvSpPr>
        <p:spPr>
          <a:xfrm>
            <a:off x="1909774" y="4692622"/>
            <a:ext cx="1889185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0" name="타원 129">
            <a:extLst>
              <a:ext uri="{FF2B5EF4-FFF2-40B4-BE49-F238E27FC236}">
                <a16:creationId xmlns:a16="http://schemas.microsoft.com/office/drawing/2014/main" id="{F988D8E1-11DC-4FA4-A5ED-F330B494FCB4}"/>
              </a:ext>
            </a:extLst>
          </p:cNvPr>
          <p:cNvSpPr>
            <a:spLocks noChangeAspect="1"/>
          </p:cNvSpPr>
          <p:nvPr/>
        </p:nvSpPr>
        <p:spPr>
          <a:xfrm>
            <a:off x="5898987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pic>
        <p:nvPicPr>
          <p:cNvPr id="131" name="그림 130">
            <a:hlinkClick r:id="rId8"/>
            <a:extLst>
              <a:ext uri="{FF2B5EF4-FFF2-40B4-BE49-F238E27FC236}">
                <a16:creationId xmlns:a16="http://schemas.microsoft.com/office/drawing/2014/main" id="{D25BF245-D3AB-4E84-9EF6-448ED220C05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6485528" y="4922401"/>
            <a:ext cx="652228" cy="911750"/>
          </a:xfrm>
          <a:prstGeom prst="rect">
            <a:avLst/>
          </a:prstGeom>
        </p:spPr>
      </p:pic>
      <p:sp>
        <p:nvSpPr>
          <p:cNvPr id="132" name="모서리가 둥근 직사각형 253">
            <a:extLst>
              <a:ext uri="{FF2B5EF4-FFF2-40B4-BE49-F238E27FC236}">
                <a16:creationId xmlns:a16="http://schemas.microsoft.com/office/drawing/2014/main" id="{5D7F0006-D87C-43C6-9CC4-21DF48709F7B}"/>
              </a:ext>
            </a:extLst>
          </p:cNvPr>
          <p:cNvSpPr/>
          <p:nvPr/>
        </p:nvSpPr>
        <p:spPr>
          <a:xfrm>
            <a:off x="2656366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3" name="모서리가 둥근 직사각형 262">
            <a:extLst>
              <a:ext uri="{FF2B5EF4-FFF2-40B4-BE49-F238E27FC236}">
                <a16:creationId xmlns:a16="http://schemas.microsoft.com/office/drawing/2014/main" id="{5F0B0323-A644-4803-AAD0-F8BD58E2C2BA}"/>
              </a:ext>
            </a:extLst>
          </p:cNvPr>
          <p:cNvSpPr/>
          <p:nvPr/>
        </p:nvSpPr>
        <p:spPr>
          <a:xfrm>
            <a:off x="6613642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4" name="내용 개체 틀 4">
            <a:extLst>
              <a:ext uri="{FF2B5EF4-FFF2-40B4-BE49-F238E27FC236}">
                <a16:creationId xmlns:a16="http://schemas.microsoft.com/office/drawing/2014/main" id="{E3282ABB-0D98-4C04-AC24-1C02E3D1800C}"/>
              </a:ext>
            </a:extLst>
          </p:cNvPr>
          <p:cNvSpPr txBox="1">
            <a:spLocks/>
          </p:cNvSpPr>
          <p:nvPr/>
        </p:nvSpPr>
        <p:spPr>
          <a:xfrm>
            <a:off x="9170552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SBP-200HMW</a:t>
            </a: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EC688C67-76F7-4194-AC8A-D13AB16888FD}"/>
              </a:ext>
            </a:extLst>
          </p:cNvPr>
          <p:cNvGrpSpPr/>
          <p:nvPr/>
        </p:nvGrpSpPr>
        <p:grpSpPr>
          <a:xfrm>
            <a:off x="8915425" y="5288276"/>
            <a:ext cx="180001" cy="180001"/>
            <a:chOff x="7544200" y="5288276"/>
            <a:chExt cx="180001" cy="180001"/>
          </a:xfrm>
        </p:grpSpPr>
        <p:sp>
          <p:nvSpPr>
            <p:cNvPr id="136" name="타원 135">
              <a:extLst>
                <a:ext uri="{FF2B5EF4-FFF2-40B4-BE49-F238E27FC236}">
                  <a16:creationId xmlns:a16="http://schemas.microsoft.com/office/drawing/2014/main" id="{FFAB4B1A-3704-4D76-8824-83318E45F3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7" name="그룹 136">
              <a:extLst>
                <a:ext uri="{FF2B5EF4-FFF2-40B4-BE49-F238E27FC236}">
                  <a16:creationId xmlns:a16="http://schemas.microsoft.com/office/drawing/2014/main" id="{28051204-5B74-482B-A17E-D829CCA02B1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8" name="직선 연결선 137">
                <a:extLst>
                  <a:ext uri="{FF2B5EF4-FFF2-40B4-BE49-F238E27FC236}">
                    <a16:creationId xmlns:a16="http://schemas.microsoft.com/office/drawing/2014/main" id="{09F3ECC6-71C4-4581-B32D-ADF9205813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직선 연결선 138">
                <a:extLst>
                  <a:ext uri="{FF2B5EF4-FFF2-40B4-BE49-F238E27FC236}">
                    <a16:creationId xmlns:a16="http://schemas.microsoft.com/office/drawing/2014/main" id="{3B285B96-8A22-46D8-9B5F-B5AC61C1288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0" name="그룹 139">
            <a:extLst>
              <a:ext uri="{FF2B5EF4-FFF2-40B4-BE49-F238E27FC236}">
                <a16:creationId xmlns:a16="http://schemas.microsoft.com/office/drawing/2014/main" id="{AA4596B1-57B7-4142-9539-42A6C24CA83B}"/>
              </a:ext>
            </a:extLst>
          </p:cNvPr>
          <p:cNvGrpSpPr/>
          <p:nvPr/>
        </p:nvGrpSpPr>
        <p:grpSpPr>
          <a:xfrm>
            <a:off x="3899831" y="5288276"/>
            <a:ext cx="180001" cy="180001"/>
            <a:chOff x="7544200" y="5288276"/>
            <a:chExt cx="180001" cy="180001"/>
          </a:xfrm>
        </p:grpSpPr>
        <p:sp>
          <p:nvSpPr>
            <p:cNvPr id="141" name="타원 140">
              <a:extLst>
                <a:ext uri="{FF2B5EF4-FFF2-40B4-BE49-F238E27FC236}">
                  <a16:creationId xmlns:a16="http://schemas.microsoft.com/office/drawing/2014/main" id="{886F7B56-BEFC-4639-AB32-7BF3214C4C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9BD7F83F-B318-4058-ABE2-9E5D0A5D22F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3" name="직선 연결선 142">
                <a:extLst>
                  <a:ext uri="{FF2B5EF4-FFF2-40B4-BE49-F238E27FC236}">
                    <a16:creationId xmlns:a16="http://schemas.microsoft.com/office/drawing/2014/main" id="{FBDCDF3C-411B-4AB3-B662-40B9C5B895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직선 연결선 143">
                <a:extLst>
                  <a:ext uri="{FF2B5EF4-FFF2-40B4-BE49-F238E27FC236}">
                    <a16:creationId xmlns:a16="http://schemas.microsoft.com/office/drawing/2014/main" id="{146EC370-3309-4D64-A602-AD9EBCAD14F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EA519E47-A102-4B46-A1B6-B7B0E82EE358}"/>
              </a:ext>
            </a:extLst>
          </p:cNvPr>
          <p:cNvGrpSpPr/>
          <p:nvPr/>
        </p:nvGrpSpPr>
        <p:grpSpPr>
          <a:xfrm>
            <a:off x="7499350" y="5288276"/>
            <a:ext cx="180001" cy="180001"/>
            <a:chOff x="7544200" y="5288276"/>
            <a:chExt cx="180001" cy="180001"/>
          </a:xfrm>
        </p:grpSpPr>
        <p:sp>
          <p:nvSpPr>
            <p:cNvPr id="146" name="타원 145">
              <a:extLst>
                <a:ext uri="{FF2B5EF4-FFF2-40B4-BE49-F238E27FC236}">
                  <a16:creationId xmlns:a16="http://schemas.microsoft.com/office/drawing/2014/main" id="{60B1002B-22D1-404D-9330-5EA19317FC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456FB009-B9B4-4A65-B2E3-07AA3CFE5C8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8" name="직선 연결선 147">
                <a:extLst>
                  <a:ext uri="{FF2B5EF4-FFF2-40B4-BE49-F238E27FC236}">
                    <a16:creationId xmlns:a16="http://schemas.microsoft.com/office/drawing/2014/main" id="{F54CC073-753D-4DBC-A9C1-86697F6DA1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직선 연결선 148">
                <a:extLst>
                  <a:ext uri="{FF2B5EF4-FFF2-40B4-BE49-F238E27FC236}">
                    <a16:creationId xmlns:a16="http://schemas.microsoft.com/office/drawing/2014/main" id="{A3F356D7-3028-4D3C-A7E7-0D861748EFF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4" name="TextBox 153">
            <a:extLst>
              <a:ext uri="{FF2B5EF4-FFF2-40B4-BE49-F238E27FC236}">
                <a16:creationId xmlns:a16="http://schemas.microsoft.com/office/drawing/2014/main" id="{841ABD9C-23FF-4E97-A0A3-F7FB4D5316A6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- 7002VD / 9000VD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5" name="그림 154">
            <a:hlinkClick r:id="rId12"/>
            <a:extLst>
              <a:ext uri="{FF2B5EF4-FFF2-40B4-BE49-F238E27FC236}">
                <a16:creationId xmlns:a16="http://schemas.microsoft.com/office/drawing/2014/main" id="{2ACDBE78-9F74-443A-AA8C-2852655F3FF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0721" y="4823438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9301CE80-CF26-492A-A3C8-63B4D1FDFDE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20000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9D89A20-1575-4793-BE22-EFA5D82659CC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5999" y="1520824"/>
            <a:ext cx="5120000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0B2C6EE-DD63-4BC6-A3E8-7A3AE221FFFA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4011" y="1520824"/>
            <a:ext cx="5120000" cy="2880000"/>
          </a:xfrm>
          <a:prstGeom prst="rect">
            <a:avLst/>
          </a:prstGeom>
        </p:spPr>
      </p:pic>
      <p:sp>
        <p:nvSpPr>
          <p:cNvPr id="50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3CDB2010-82C2-4856-991B-F69582557473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C3894743-A923-4C03-A5CA-8368D72B6454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2AB71A8E-6371-43BC-8A41-8E31AB90B11C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D8A1407B-4551-4EE3-BD9D-BAE2990B6B3F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D92A3997-A88D-43E9-817A-0DA548BBD8D5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A782E04A-7FD6-4CBF-97FD-AF29F7579C00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1733878E-7D72-43FA-A868-2A5396D1B4F0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3BB27301-2603-48B0-AAE0-60871A4250F2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030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58E7AF27-1E7E-4565-9C4C-E65F57BFC15B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양쪽 모서리가 둥근 사각형 51">
            <a:extLst>
              <a:ext uri="{FF2B5EF4-FFF2-40B4-BE49-F238E27FC236}">
                <a16:creationId xmlns:a16="http://schemas.microsoft.com/office/drawing/2014/main" id="{77E35034-7BD2-43B5-8304-DD181EC461A3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hlinkClick r:id="rId2"/>
            <a:extLst>
              <a:ext uri="{FF2B5EF4-FFF2-40B4-BE49-F238E27FC236}">
                <a16:creationId xmlns:a16="http://schemas.microsoft.com/office/drawing/2014/main" id="{5466D1ED-8A6B-40CE-9936-914107A82D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473919" y="4817065"/>
            <a:ext cx="1115865" cy="1115865"/>
          </a:xfrm>
          <a:prstGeom prst="rect">
            <a:avLst/>
          </a:prstGeom>
        </p:spPr>
      </p:pic>
      <p:pic>
        <p:nvPicPr>
          <p:cNvPr id="5" name="그림 4">
            <a:hlinkClick r:id="rId4"/>
            <a:extLst>
              <a:ext uri="{FF2B5EF4-FFF2-40B4-BE49-F238E27FC236}">
                <a16:creationId xmlns:a16="http://schemas.microsoft.com/office/drawing/2014/main" id="{14FB13BA-393F-4866-8B85-722D60E077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220748" y="4816644"/>
            <a:ext cx="1116708" cy="1116706"/>
          </a:xfrm>
          <a:prstGeom prst="rect">
            <a:avLst/>
          </a:prstGeom>
        </p:spPr>
      </p:pic>
      <p:pic>
        <p:nvPicPr>
          <p:cNvPr id="6" name="그림 5">
            <a:hlinkClick r:id="rId6"/>
            <a:extLst>
              <a:ext uri="{FF2B5EF4-FFF2-40B4-BE49-F238E27FC236}">
                <a16:creationId xmlns:a16="http://schemas.microsoft.com/office/drawing/2014/main" id="{3E752860-ACD0-4569-8D26-E07A96A14ED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9590" y="4817651"/>
            <a:ext cx="1114693" cy="1114693"/>
          </a:xfrm>
          <a:prstGeom prst="rect">
            <a:avLst/>
          </a:prstGeom>
        </p:spPr>
      </p:pic>
      <p:sp>
        <p:nvSpPr>
          <p:cNvPr id="7" name="내용 개체 틀 4">
            <a:extLst>
              <a:ext uri="{FF2B5EF4-FFF2-40B4-BE49-F238E27FC236}">
                <a16:creationId xmlns:a16="http://schemas.microsoft.com/office/drawing/2014/main" id="{8BF1E235-3A16-4E6A-A5B2-0E879A684FF3}"/>
              </a:ext>
            </a:extLst>
          </p:cNvPr>
          <p:cNvSpPr txBox="1">
            <a:spLocks/>
          </p:cNvSpPr>
          <p:nvPr/>
        </p:nvSpPr>
        <p:spPr>
          <a:xfrm>
            <a:off x="4991265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내용 개체 틀 4">
            <a:extLst>
              <a:ext uri="{FF2B5EF4-FFF2-40B4-BE49-F238E27FC236}">
                <a16:creationId xmlns:a16="http://schemas.microsoft.com/office/drawing/2014/main" id="{17679781-427A-41A9-8E3F-5935687446DC}"/>
              </a:ext>
            </a:extLst>
          </p:cNvPr>
          <p:cNvSpPr txBox="1">
            <a:spLocks/>
          </p:cNvSpPr>
          <p:nvPr/>
        </p:nvSpPr>
        <p:spPr>
          <a:xfrm>
            <a:off x="624296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3A9E9FE7-6F84-451D-A89C-3DEA1C095275}"/>
              </a:ext>
            </a:extLst>
          </p:cNvPr>
          <p:cNvSpPr txBox="1">
            <a:spLocks/>
          </p:cNvSpPr>
          <p:nvPr/>
        </p:nvSpPr>
        <p:spPr>
          <a:xfrm>
            <a:off x="749618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194E893-365A-437B-8EAD-961DB75D299A}"/>
              </a:ext>
            </a:extLst>
          </p:cNvPr>
          <p:cNvCxnSpPr>
            <a:cxnSpLocks/>
          </p:cNvCxnSpPr>
          <p:nvPr/>
        </p:nvCxnSpPr>
        <p:spPr>
          <a:xfrm>
            <a:off x="3582293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50">
            <a:extLst>
              <a:ext uri="{FF2B5EF4-FFF2-40B4-BE49-F238E27FC236}">
                <a16:creationId xmlns:a16="http://schemas.microsoft.com/office/drawing/2014/main" id="{8D56F3EC-43A5-4974-89E6-794328D0F9AA}"/>
              </a:ext>
            </a:extLst>
          </p:cNvPr>
          <p:cNvSpPr/>
          <p:nvPr/>
        </p:nvSpPr>
        <p:spPr>
          <a:xfrm>
            <a:off x="5669694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내용 개체 틀 4">
            <a:extLst>
              <a:ext uri="{FF2B5EF4-FFF2-40B4-BE49-F238E27FC236}">
                <a16:creationId xmlns:a16="http://schemas.microsoft.com/office/drawing/2014/main" id="{E98C59B3-4DA5-494A-97F9-E18D13AB292F}"/>
              </a:ext>
            </a:extLst>
          </p:cNvPr>
          <p:cNvSpPr txBox="1">
            <a:spLocks/>
          </p:cNvSpPr>
          <p:nvPr/>
        </p:nvSpPr>
        <p:spPr>
          <a:xfrm>
            <a:off x="6000917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B3C98D0-CCEC-4E2F-9073-88841706A69D}"/>
              </a:ext>
            </a:extLst>
          </p:cNvPr>
          <p:cNvGrpSpPr/>
          <p:nvPr/>
        </p:nvGrpSpPr>
        <p:grpSpPr>
          <a:xfrm>
            <a:off x="3575272" y="4635343"/>
            <a:ext cx="1153146" cy="1728223"/>
            <a:chOff x="-1541005" y="4635343"/>
            <a:chExt cx="1153146" cy="1728223"/>
          </a:xfrm>
        </p:grpSpPr>
        <p:sp>
          <p:nvSpPr>
            <p:cNvPr id="14" name="내용 개체 틀 4">
              <a:extLst>
                <a:ext uri="{FF2B5EF4-FFF2-40B4-BE49-F238E27FC236}">
                  <a16:creationId xmlns:a16="http://schemas.microsoft.com/office/drawing/2014/main" id="{B57D7F27-16D4-4DBA-896A-D131D77846DB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모서리가 둥근 직사각형 56">
              <a:extLst>
                <a:ext uri="{FF2B5EF4-FFF2-40B4-BE49-F238E27FC236}">
                  <a16:creationId xmlns:a16="http://schemas.microsoft.com/office/drawing/2014/main" id="{9B4B0B2D-CF55-4316-985E-56979E3CE4FE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6" name="그림 15">
              <a:hlinkClick r:id="rId8"/>
              <a:extLst>
                <a:ext uri="{FF2B5EF4-FFF2-40B4-BE49-F238E27FC236}">
                  <a16:creationId xmlns:a16="http://schemas.microsoft.com/office/drawing/2014/main" id="{F1151CCD-BA1F-4287-B475-C4E3EBACE3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17" name="모서리가 둥근 직사각형 58">
              <a:extLst>
                <a:ext uri="{FF2B5EF4-FFF2-40B4-BE49-F238E27FC236}">
                  <a16:creationId xmlns:a16="http://schemas.microsoft.com/office/drawing/2014/main" id="{6B8B5059-9823-4AEF-A617-62797D12DA8F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18" name="내용 개체 틀 4">
            <a:extLst>
              <a:ext uri="{FF2B5EF4-FFF2-40B4-BE49-F238E27FC236}">
                <a16:creationId xmlns:a16="http://schemas.microsoft.com/office/drawing/2014/main" id="{D3161E46-3ACD-4B6A-97CC-DF23A28F34CE}"/>
              </a:ext>
            </a:extLst>
          </p:cNvPr>
          <p:cNvSpPr txBox="1">
            <a:spLocks/>
          </p:cNvSpPr>
          <p:nvPr/>
        </p:nvSpPr>
        <p:spPr>
          <a:xfrm>
            <a:off x="2051074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DC6366DB-E500-4680-94A1-686F71452AD2}"/>
              </a:ext>
            </a:extLst>
          </p:cNvPr>
          <p:cNvCxnSpPr>
            <a:cxnSpLocks/>
          </p:cNvCxnSpPr>
          <p:nvPr/>
        </p:nvCxnSpPr>
        <p:spPr>
          <a:xfrm>
            <a:off x="186953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FECC94B4-C13C-42C9-9103-5D480C75DDC0}"/>
              </a:ext>
            </a:extLst>
          </p:cNvPr>
          <p:cNvSpPr txBox="1">
            <a:spLocks/>
          </p:cNvSpPr>
          <p:nvPr/>
        </p:nvSpPr>
        <p:spPr>
          <a:xfrm>
            <a:off x="7254090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15416F3F-CBF0-4762-92D9-56C14A44BB3F}"/>
              </a:ext>
            </a:extLst>
          </p:cNvPr>
          <p:cNvCxnSpPr>
            <a:cxnSpLocks/>
          </p:cNvCxnSpPr>
          <p:nvPr/>
        </p:nvCxnSpPr>
        <p:spPr>
          <a:xfrm>
            <a:off x="888804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모서리가 둥근 직사각형 65">
            <a:extLst>
              <a:ext uri="{FF2B5EF4-FFF2-40B4-BE49-F238E27FC236}">
                <a16:creationId xmlns:a16="http://schemas.microsoft.com/office/drawing/2014/main" id="{9FBCCB3D-E635-4693-9F8D-070634E268CA}"/>
              </a:ext>
            </a:extLst>
          </p:cNvPr>
          <p:cNvSpPr/>
          <p:nvPr/>
        </p:nvSpPr>
        <p:spPr>
          <a:xfrm>
            <a:off x="9101251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23" name="모서리가 둥근 직사각형 85">
            <a:extLst>
              <a:ext uri="{FF2B5EF4-FFF2-40B4-BE49-F238E27FC236}">
                <a16:creationId xmlns:a16="http://schemas.microsoft.com/office/drawing/2014/main" id="{BDCEF9B9-BF2A-47D0-8818-AA3182768BC7}"/>
              </a:ext>
            </a:extLst>
          </p:cNvPr>
          <p:cNvSpPr/>
          <p:nvPr/>
        </p:nvSpPr>
        <p:spPr>
          <a:xfrm>
            <a:off x="2220740" y="4483887"/>
            <a:ext cx="73201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내용 개체 틀 4">
            <a:extLst>
              <a:ext uri="{FF2B5EF4-FFF2-40B4-BE49-F238E27FC236}">
                <a16:creationId xmlns:a16="http://schemas.microsoft.com/office/drawing/2014/main" id="{8DD3AD36-683A-4FD9-9A52-7897E648E8A4}"/>
              </a:ext>
            </a:extLst>
          </p:cNvPr>
          <p:cNvSpPr txBox="1">
            <a:spLocks/>
          </p:cNvSpPr>
          <p:nvPr/>
        </p:nvSpPr>
        <p:spPr>
          <a:xfrm>
            <a:off x="906958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SBP-200HMW</a:t>
            </a:r>
          </a:p>
        </p:txBody>
      </p:sp>
      <p:pic>
        <p:nvPicPr>
          <p:cNvPr id="25" name="그림 24">
            <a:hlinkClick r:id="rId10"/>
            <a:extLst>
              <a:ext uri="{FF2B5EF4-FFF2-40B4-BE49-F238E27FC236}">
                <a16:creationId xmlns:a16="http://schemas.microsoft.com/office/drawing/2014/main" id="{E2A9BFCB-213A-4DAA-B312-85D3D26F608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2031243" y="4884980"/>
            <a:ext cx="1111004" cy="1111004"/>
          </a:xfrm>
          <a:prstGeom prst="rect">
            <a:avLst/>
          </a:prstGeom>
        </p:spPr>
      </p:pic>
      <p:grpSp>
        <p:nvGrpSpPr>
          <p:cNvPr id="26" name="그룹 25">
            <a:extLst>
              <a:ext uri="{FF2B5EF4-FFF2-40B4-BE49-F238E27FC236}">
                <a16:creationId xmlns:a16="http://schemas.microsoft.com/office/drawing/2014/main" id="{FDD013AF-FB71-47EF-A137-4B3245E7942B}"/>
              </a:ext>
            </a:extLst>
          </p:cNvPr>
          <p:cNvGrpSpPr/>
          <p:nvPr/>
        </p:nvGrpSpPr>
        <p:grpSpPr>
          <a:xfrm>
            <a:off x="3143825" y="5288276"/>
            <a:ext cx="180001" cy="180001"/>
            <a:chOff x="7544200" y="5288276"/>
            <a:chExt cx="180001" cy="180001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BF4B6988-45EA-43CF-9CA9-CEB1717EC1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F8896515-FDEF-4B39-BE51-E1B0A67BE4A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9" name="직선 연결선 28">
                <a:extLst>
                  <a:ext uri="{FF2B5EF4-FFF2-40B4-BE49-F238E27FC236}">
                    <a16:creationId xmlns:a16="http://schemas.microsoft.com/office/drawing/2014/main" id="{8019CD2B-E383-4C11-8B58-167FFBFF61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67218AD0-8FE4-49BB-BBD3-B5D809D11ED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D02CBF82-7E54-46BB-BAD4-CA2F50E24B5E}"/>
              </a:ext>
            </a:extLst>
          </p:cNvPr>
          <p:cNvGrpSpPr/>
          <p:nvPr/>
        </p:nvGrpSpPr>
        <p:grpSpPr>
          <a:xfrm>
            <a:off x="4894825" y="5288276"/>
            <a:ext cx="180001" cy="180001"/>
            <a:chOff x="7544200" y="5288276"/>
            <a:chExt cx="180001" cy="180001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945D2D90-7140-498A-96FA-8F94352531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1ADC794C-A937-4E84-A359-61BF72B6077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4" name="직선 연결선 33">
                <a:extLst>
                  <a:ext uri="{FF2B5EF4-FFF2-40B4-BE49-F238E27FC236}">
                    <a16:creationId xmlns:a16="http://schemas.microsoft.com/office/drawing/2014/main" id="{F9ED56FA-8D75-484C-90D7-6D3FA80423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D3A76000-FCDA-48FA-A77D-2D90AD22DAB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E74D6708-3A1C-4408-A6C0-1319DDFA8770}"/>
              </a:ext>
            </a:extLst>
          </p:cNvPr>
          <p:cNvGrpSpPr/>
          <p:nvPr/>
        </p:nvGrpSpPr>
        <p:grpSpPr>
          <a:xfrm>
            <a:off x="8748129" y="5288276"/>
            <a:ext cx="180001" cy="180001"/>
            <a:chOff x="7544200" y="5288276"/>
            <a:chExt cx="180001" cy="180001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E48EBB13-FEC8-4803-85BC-E8D9EF8A3C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AB575A8-78C1-4080-B364-A1B028EC3C9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9" name="직선 연결선 38">
                <a:extLst>
                  <a:ext uri="{FF2B5EF4-FFF2-40B4-BE49-F238E27FC236}">
                    <a16:creationId xmlns:a16="http://schemas.microsoft.com/office/drawing/2014/main" id="{0A40A504-3838-4CBE-A3E8-7B09DCD2EB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661514BF-FC35-4CD9-8EED-92D8C4FFBBB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A4BD9136-2308-4936-A6AD-58A9C9BD725F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- 7002VD / 9000VD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그림 48">
            <a:extLst>
              <a:ext uri="{FF2B5EF4-FFF2-40B4-BE49-F238E27FC236}">
                <a16:creationId xmlns:a16="http://schemas.microsoft.com/office/drawing/2014/main" id="{CBEBAA73-E523-43A2-8E3A-E5894B6BE42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20000" cy="2880000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9CF668AC-9892-4E16-A8E2-8F65D9BA45FD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5999" y="1520824"/>
            <a:ext cx="5120000" cy="2880000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7B654857-0844-456B-AF29-00D234639827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4011" y="1520824"/>
            <a:ext cx="5120000" cy="2880000"/>
          </a:xfrm>
          <a:prstGeom prst="rect">
            <a:avLst/>
          </a:prstGeom>
        </p:spPr>
      </p:pic>
      <p:pic>
        <p:nvPicPr>
          <p:cNvPr id="46" name="그림 45">
            <a:hlinkClick r:id="rId15"/>
            <a:extLst>
              <a:ext uri="{FF2B5EF4-FFF2-40B4-BE49-F238E27FC236}">
                <a16:creationId xmlns:a16="http://schemas.microsoft.com/office/drawing/2014/main" id="{877EE49E-F827-491B-B7AF-2D5052FF33A7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9749" y="4823438"/>
            <a:ext cx="1111004" cy="1111004"/>
          </a:xfrm>
          <a:prstGeom prst="rect">
            <a:avLst/>
          </a:prstGeom>
        </p:spPr>
      </p:pic>
      <p:sp>
        <p:nvSpPr>
          <p:cNvPr id="48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E5D6B75D-6448-4E32-A54B-6639289CCBEC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0434F66E-F2A7-4392-81F5-1C03D5D1195E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37C50FCD-6A57-4DFB-AF1A-3F42D9671592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3A9CEA9E-439A-47D9-9F15-7920D35AA4B8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0E5649C5-A461-4D7B-8F04-D43EA5A5628B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28879BE3-6213-4F67-A591-34FF3A791D93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9FB1982A-4BD5-4969-9E52-B524DEAA44D7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37F3B468-79E5-4CAD-ABDF-30D0D2333A0A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3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264E818D-AB5A-4BF5-ADDD-8999AA4CE4C5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양쪽 모서리가 둥근 사각형 51">
            <a:extLst>
              <a:ext uri="{FF2B5EF4-FFF2-40B4-BE49-F238E27FC236}">
                <a16:creationId xmlns:a16="http://schemas.microsoft.com/office/drawing/2014/main" id="{3E4F7FB4-57FF-49B9-956F-0CF1774D0900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한쪽 모서리가 둥근 사각형 5">
            <a:extLst>
              <a:ext uri="{FF2B5EF4-FFF2-40B4-BE49-F238E27FC236}">
                <a16:creationId xmlns:a16="http://schemas.microsoft.com/office/drawing/2014/main" id="{A4912002-C40B-4A4C-AB6A-A640C039B10F}"/>
              </a:ext>
            </a:extLst>
          </p:cNvPr>
          <p:cNvSpPr/>
          <p:nvPr/>
        </p:nvSpPr>
        <p:spPr>
          <a:xfrm>
            <a:off x="8004012" y="1515856"/>
            <a:ext cx="3780000" cy="2880000"/>
          </a:xfrm>
          <a:prstGeom prst="round1Rect">
            <a:avLst>
              <a:gd name="adj" fmla="val 1962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hlinkClick r:id="rId3"/>
            <a:extLst>
              <a:ext uri="{FF2B5EF4-FFF2-40B4-BE49-F238E27FC236}">
                <a16:creationId xmlns:a16="http://schemas.microsoft.com/office/drawing/2014/main" id="{639FDA47-7E14-4334-8E35-7C9B6475C7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84" t="-14984" r="-14984" b="-14984"/>
          <a:stretch/>
        </p:blipFill>
        <p:spPr>
          <a:xfrm>
            <a:off x="2030527" y="4819495"/>
            <a:ext cx="1116708" cy="1116708"/>
          </a:xfrm>
          <a:prstGeom prst="rect">
            <a:avLst/>
          </a:prstGeom>
        </p:spPr>
      </p:pic>
      <p:pic>
        <p:nvPicPr>
          <p:cNvPr id="6" name="그림 5">
            <a:hlinkClick r:id="rId5"/>
            <a:extLst>
              <a:ext uri="{FF2B5EF4-FFF2-40B4-BE49-F238E27FC236}">
                <a16:creationId xmlns:a16="http://schemas.microsoft.com/office/drawing/2014/main" id="{7BCD76B3-312A-40E9-9FB8-C208681F2B1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476055" y="4817065"/>
            <a:ext cx="1115865" cy="1115865"/>
          </a:xfrm>
          <a:prstGeom prst="rect">
            <a:avLst/>
          </a:prstGeom>
        </p:spPr>
      </p:pic>
      <p:pic>
        <p:nvPicPr>
          <p:cNvPr id="7" name="그림 6">
            <a:hlinkClick r:id="rId7"/>
            <a:extLst>
              <a:ext uri="{FF2B5EF4-FFF2-40B4-BE49-F238E27FC236}">
                <a16:creationId xmlns:a16="http://schemas.microsoft.com/office/drawing/2014/main" id="{A41FD5EF-462B-4456-B005-623A4CDE382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222884" y="4816644"/>
            <a:ext cx="1116708" cy="1116706"/>
          </a:xfrm>
          <a:prstGeom prst="rect">
            <a:avLst/>
          </a:prstGeom>
        </p:spPr>
      </p:pic>
      <p:pic>
        <p:nvPicPr>
          <p:cNvPr id="8" name="그림 7">
            <a:hlinkClick r:id="rId9"/>
            <a:extLst>
              <a:ext uri="{FF2B5EF4-FFF2-40B4-BE49-F238E27FC236}">
                <a16:creationId xmlns:a16="http://schemas.microsoft.com/office/drawing/2014/main" id="{12AA6F8B-1810-4F88-9AF9-70D3E82AEBB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1726" y="4817651"/>
            <a:ext cx="1114693" cy="1114693"/>
          </a:xfrm>
          <a:prstGeom prst="rect">
            <a:avLst/>
          </a:prstGeom>
        </p:spPr>
      </p:pic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F65D315F-1227-4470-92CF-0877A9BF9E08}"/>
              </a:ext>
            </a:extLst>
          </p:cNvPr>
          <p:cNvSpPr txBox="1">
            <a:spLocks/>
          </p:cNvSpPr>
          <p:nvPr/>
        </p:nvSpPr>
        <p:spPr>
          <a:xfrm>
            <a:off x="4993401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내용 개체 틀 4">
            <a:extLst>
              <a:ext uri="{FF2B5EF4-FFF2-40B4-BE49-F238E27FC236}">
                <a16:creationId xmlns:a16="http://schemas.microsoft.com/office/drawing/2014/main" id="{2F87E124-D82F-4642-B13B-2E8FD18F58EC}"/>
              </a:ext>
            </a:extLst>
          </p:cNvPr>
          <p:cNvSpPr txBox="1">
            <a:spLocks/>
          </p:cNvSpPr>
          <p:nvPr/>
        </p:nvSpPr>
        <p:spPr>
          <a:xfrm>
            <a:off x="624509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내용 개체 틀 4">
            <a:extLst>
              <a:ext uri="{FF2B5EF4-FFF2-40B4-BE49-F238E27FC236}">
                <a16:creationId xmlns:a16="http://schemas.microsoft.com/office/drawing/2014/main" id="{483FD763-7145-4453-8630-B02A89C9F2BF}"/>
              </a:ext>
            </a:extLst>
          </p:cNvPr>
          <p:cNvSpPr txBox="1">
            <a:spLocks/>
          </p:cNvSpPr>
          <p:nvPr/>
        </p:nvSpPr>
        <p:spPr>
          <a:xfrm>
            <a:off x="749831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BA8F14AD-C69F-4FCD-8820-F9F736E1667E}"/>
              </a:ext>
            </a:extLst>
          </p:cNvPr>
          <p:cNvCxnSpPr>
            <a:cxnSpLocks/>
          </p:cNvCxnSpPr>
          <p:nvPr/>
        </p:nvCxnSpPr>
        <p:spPr>
          <a:xfrm>
            <a:off x="3584429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50">
            <a:extLst>
              <a:ext uri="{FF2B5EF4-FFF2-40B4-BE49-F238E27FC236}">
                <a16:creationId xmlns:a16="http://schemas.microsoft.com/office/drawing/2014/main" id="{6EB41278-90E4-4834-A715-CCFDD7E679E0}"/>
              </a:ext>
            </a:extLst>
          </p:cNvPr>
          <p:cNvSpPr/>
          <p:nvPr/>
        </p:nvSpPr>
        <p:spPr>
          <a:xfrm>
            <a:off x="5671830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내용 개체 틀 4">
            <a:extLst>
              <a:ext uri="{FF2B5EF4-FFF2-40B4-BE49-F238E27FC236}">
                <a16:creationId xmlns:a16="http://schemas.microsoft.com/office/drawing/2014/main" id="{493EAD14-7378-4416-B7D8-7C5C044F4A37}"/>
              </a:ext>
            </a:extLst>
          </p:cNvPr>
          <p:cNvSpPr txBox="1">
            <a:spLocks/>
          </p:cNvSpPr>
          <p:nvPr/>
        </p:nvSpPr>
        <p:spPr>
          <a:xfrm>
            <a:off x="6003053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B63ECAD1-53DC-4C68-A166-E3A33750DE45}"/>
              </a:ext>
            </a:extLst>
          </p:cNvPr>
          <p:cNvGrpSpPr/>
          <p:nvPr/>
        </p:nvGrpSpPr>
        <p:grpSpPr>
          <a:xfrm>
            <a:off x="3577408" y="4635343"/>
            <a:ext cx="1153146" cy="1728223"/>
            <a:chOff x="-1541005" y="4635343"/>
            <a:chExt cx="1153146" cy="1728223"/>
          </a:xfrm>
        </p:grpSpPr>
        <p:sp>
          <p:nvSpPr>
            <p:cNvPr id="16" name="내용 개체 틀 4">
              <a:extLst>
                <a:ext uri="{FF2B5EF4-FFF2-40B4-BE49-F238E27FC236}">
                  <a16:creationId xmlns:a16="http://schemas.microsoft.com/office/drawing/2014/main" id="{89CA4C53-8D71-4EB7-9B97-4E3BECB9DF0F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모서리가 둥근 직사각형 56">
              <a:extLst>
                <a:ext uri="{FF2B5EF4-FFF2-40B4-BE49-F238E27FC236}">
                  <a16:creationId xmlns:a16="http://schemas.microsoft.com/office/drawing/2014/main" id="{038E66E2-D079-4F2E-B8EF-AEDFA3225D8A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8" name="그림 17">
              <a:hlinkClick r:id="rId11"/>
              <a:extLst>
                <a:ext uri="{FF2B5EF4-FFF2-40B4-BE49-F238E27FC236}">
                  <a16:creationId xmlns:a16="http://schemas.microsoft.com/office/drawing/2014/main" id="{7322EA8F-BB8E-487B-BF35-0354D29BCD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19" name="모서리가 둥근 직사각형 58">
              <a:extLst>
                <a:ext uri="{FF2B5EF4-FFF2-40B4-BE49-F238E27FC236}">
                  <a16:creationId xmlns:a16="http://schemas.microsoft.com/office/drawing/2014/main" id="{8D43B8ED-B9ED-4445-BDE0-368BE824AE0A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5BB2D96F-3569-48C8-AF28-090FC966F7C1}"/>
              </a:ext>
            </a:extLst>
          </p:cNvPr>
          <p:cNvSpPr txBox="1">
            <a:spLocks/>
          </p:cNvSpPr>
          <p:nvPr/>
        </p:nvSpPr>
        <p:spPr>
          <a:xfrm>
            <a:off x="205321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016C8C32-E5B7-46E9-9FE3-1A3FCB76BD04}"/>
              </a:ext>
            </a:extLst>
          </p:cNvPr>
          <p:cNvCxnSpPr/>
          <p:nvPr/>
        </p:nvCxnSpPr>
        <p:spPr>
          <a:xfrm>
            <a:off x="187167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내용 개체 틀 4">
            <a:extLst>
              <a:ext uri="{FF2B5EF4-FFF2-40B4-BE49-F238E27FC236}">
                <a16:creationId xmlns:a16="http://schemas.microsoft.com/office/drawing/2014/main" id="{DF69BA0A-391E-49D8-8127-2434E2CD12B9}"/>
              </a:ext>
            </a:extLst>
          </p:cNvPr>
          <p:cNvSpPr txBox="1">
            <a:spLocks/>
          </p:cNvSpPr>
          <p:nvPr/>
        </p:nvSpPr>
        <p:spPr>
          <a:xfrm>
            <a:off x="7256226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48C45049-9EA5-44D9-83CE-217267E80B88}"/>
              </a:ext>
            </a:extLst>
          </p:cNvPr>
          <p:cNvCxnSpPr>
            <a:cxnSpLocks/>
          </p:cNvCxnSpPr>
          <p:nvPr/>
        </p:nvCxnSpPr>
        <p:spPr>
          <a:xfrm>
            <a:off x="88859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모서리가 둥근 직사각형 65">
            <a:extLst>
              <a:ext uri="{FF2B5EF4-FFF2-40B4-BE49-F238E27FC236}">
                <a16:creationId xmlns:a16="http://schemas.microsoft.com/office/drawing/2014/main" id="{BAA25395-6E5E-4F7B-9D7B-DCFB977CD4D3}"/>
              </a:ext>
            </a:extLst>
          </p:cNvPr>
          <p:cNvSpPr/>
          <p:nvPr/>
        </p:nvSpPr>
        <p:spPr>
          <a:xfrm>
            <a:off x="9099116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25" name="모서리가 둥근 직사각형 85">
            <a:extLst>
              <a:ext uri="{FF2B5EF4-FFF2-40B4-BE49-F238E27FC236}">
                <a16:creationId xmlns:a16="http://schemas.microsoft.com/office/drawing/2014/main" id="{11507370-D16A-4D29-A496-994BC5606153}"/>
              </a:ext>
            </a:extLst>
          </p:cNvPr>
          <p:cNvSpPr/>
          <p:nvPr/>
        </p:nvSpPr>
        <p:spPr>
          <a:xfrm>
            <a:off x="2138881" y="4483887"/>
            <a:ext cx="90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A9AD1496-3FA7-4B3F-8F91-B9A1D40084DB}"/>
              </a:ext>
            </a:extLst>
          </p:cNvPr>
          <p:cNvSpPr txBox="1">
            <a:spLocks/>
          </p:cNvSpPr>
          <p:nvPr/>
        </p:nvSpPr>
        <p:spPr>
          <a:xfrm>
            <a:off x="90674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SBP-200HMW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774529E8-0534-479B-A0D5-06F47E6F3B38}"/>
              </a:ext>
            </a:extLst>
          </p:cNvPr>
          <p:cNvGrpSpPr/>
          <p:nvPr/>
        </p:nvGrpSpPr>
        <p:grpSpPr>
          <a:xfrm>
            <a:off x="3191320" y="5288276"/>
            <a:ext cx="180001" cy="180001"/>
            <a:chOff x="7544200" y="5288276"/>
            <a:chExt cx="180001" cy="180001"/>
          </a:xfrm>
        </p:grpSpPr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D93A0F56-5473-4CB4-8ACD-8271E0A3D3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238AEA9F-E783-440E-A81E-1D384FED4E4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49E64CC7-6ECF-4B63-AACB-F21DEA53DA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F5EC5BCD-DBCF-44DC-80DD-19F9A112483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0FEDF66F-828E-4E4E-A60E-F45727AF0516}"/>
              </a:ext>
            </a:extLst>
          </p:cNvPr>
          <p:cNvGrpSpPr/>
          <p:nvPr/>
        </p:nvGrpSpPr>
        <p:grpSpPr>
          <a:xfrm>
            <a:off x="4895936" y="5288276"/>
            <a:ext cx="180001" cy="180001"/>
            <a:chOff x="7544200" y="5288276"/>
            <a:chExt cx="180001" cy="180001"/>
          </a:xfrm>
        </p:grpSpPr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E183721D-878B-49E4-B642-8FCF3325BD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8B6CA56A-AECC-46A8-8474-B302E3D1D68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E19C6FBB-212A-41D4-B9DC-17A47497AF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연결선 35">
                <a:extLst>
                  <a:ext uri="{FF2B5EF4-FFF2-40B4-BE49-F238E27FC236}">
                    <a16:creationId xmlns:a16="http://schemas.microsoft.com/office/drawing/2014/main" id="{ADF023F2-CC9A-47AD-853A-867B963B9D1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3D6B6CB9-31D3-4A48-9D53-A520F48CB8EC}"/>
              </a:ext>
            </a:extLst>
          </p:cNvPr>
          <p:cNvGrpSpPr/>
          <p:nvPr/>
        </p:nvGrpSpPr>
        <p:grpSpPr>
          <a:xfrm>
            <a:off x="8744008" y="5288276"/>
            <a:ext cx="180001" cy="180001"/>
            <a:chOff x="7544200" y="5288276"/>
            <a:chExt cx="180001" cy="180001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483BE607-A344-47FD-879F-B24B85A16A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6B49B107-E80C-409E-AA9D-6EE6B335E230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A2F64CEE-F88E-48CF-B2A5-035B595087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0B54A591-417D-430C-9EDC-89642BE07D9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8D8280A8-404B-4DE0-B288-ED7D294074C7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- 7002VD / 9000VD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그림 45">
            <a:hlinkClick r:id="rId13"/>
            <a:extLst>
              <a:ext uri="{FF2B5EF4-FFF2-40B4-BE49-F238E27FC236}">
                <a16:creationId xmlns:a16="http://schemas.microsoft.com/office/drawing/2014/main" id="{97F4F8E1-6B2D-4313-BE5B-872771F5D0CE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7614" y="4819495"/>
            <a:ext cx="1111004" cy="1111004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DE04C2AB-F602-44E0-BD24-22D9110E48AF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510" y="1520824"/>
            <a:ext cx="3780000" cy="2880000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id="{54BACB75-CC9C-4DC2-8A36-01E9F68B006A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7509" y="1520824"/>
            <a:ext cx="3816504" cy="2880000"/>
          </a:xfrm>
          <a:prstGeom prst="rect">
            <a:avLst/>
          </a:prstGeom>
        </p:spPr>
      </p:pic>
      <p:sp>
        <p:nvSpPr>
          <p:cNvPr id="48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E04BCC83-9B5B-48D8-9071-FDEE4D4F2EA3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F156D747-7445-41E1-A4ED-2A70BF9CBE73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3D7E5B38-6622-4830-AA02-AE6FEC5E40AA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E2DC745C-485D-4598-B00C-3AFB28829F55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3BA74722-3986-41B8-BA01-2C9FA4BA5785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955E1843-840C-47C5-B997-136A8E23143A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0766EE12-F246-4DEF-A9C7-AEE297A84D1E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26D5529D-33AF-457D-8EA9-2256E3A7827A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36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367FB20A-B8FF-457A-9919-46139BBBE808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양쪽 모서리가 둥근 사각형 53">
            <a:extLst>
              <a:ext uri="{FF2B5EF4-FFF2-40B4-BE49-F238E27FC236}">
                <a16:creationId xmlns:a16="http://schemas.microsoft.com/office/drawing/2014/main" id="{266A7BD9-D951-425D-A4FD-896B2F37A6DA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양쪽 모서리가 둥근 사각형 56">
            <a:extLst>
              <a:ext uri="{FF2B5EF4-FFF2-40B4-BE49-F238E27FC236}">
                <a16:creationId xmlns:a16="http://schemas.microsoft.com/office/drawing/2014/main" id="{CFFB5BF2-EE98-4261-BA26-FF7BCD63A53A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양쪽 모서리가 둥근 사각형 57">
            <a:extLst>
              <a:ext uri="{FF2B5EF4-FFF2-40B4-BE49-F238E27FC236}">
                <a16:creationId xmlns:a16="http://schemas.microsoft.com/office/drawing/2014/main" id="{82316C46-B828-411F-A967-C71899A0823E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한쪽 모서리가 둥근 사각형 3">
            <a:extLst>
              <a:ext uri="{FF2B5EF4-FFF2-40B4-BE49-F238E27FC236}">
                <a16:creationId xmlns:a16="http://schemas.microsoft.com/office/drawing/2014/main" id="{1A5FE922-E565-41EB-BB85-B56742504827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한쪽 모서리가 둥근 사각형 33">
            <a:extLst>
              <a:ext uri="{FF2B5EF4-FFF2-40B4-BE49-F238E27FC236}">
                <a16:creationId xmlns:a16="http://schemas.microsoft.com/office/drawing/2014/main" id="{9D030315-19E7-45BD-AD88-7417437B33B7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1Rect">
            <a:avLst>
              <a:gd name="adj" fmla="val 2004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그림 7">
            <a:hlinkClick r:id="rId4"/>
            <a:extLst>
              <a:ext uri="{FF2B5EF4-FFF2-40B4-BE49-F238E27FC236}">
                <a16:creationId xmlns:a16="http://schemas.microsoft.com/office/drawing/2014/main" id="{263485E7-1762-4C13-8630-6C998A8C29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712" y="4819495"/>
            <a:ext cx="1114947" cy="1114947"/>
          </a:xfrm>
          <a:prstGeom prst="rect">
            <a:avLst/>
          </a:prstGeom>
        </p:spPr>
      </p:pic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5EA444E1-D112-4353-9D84-3BD03730D77D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3B45ACF-5FC0-4C17-9057-15DF0AEFB51E}"/>
              </a:ext>
            </a:extLst>
          </p:cNvPr>
          <p:cNvCxnSpPr/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66">
            <a:extLst>
              <a:ext uri="{FF2B5EF4-FFF2-40B4-BE49-F238E27FC236}">
                <a16:creationId xmlns:a16="http://schemas.microsoft.com/office/drawing/2014/main" id="{2121AC50-1E4E-4FB2-8F27-572504BE4CCA}"/>
              </a:ext>
            </a:extLst>
          </p:cNvPr>
          <p:cNvSpPr/>
          <p:nvPr/>
        </p:nvSpPr>
        <p:spPr>
          <a:xfrm>
            <a:off x="1773185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F571AC55-439E-4815-90FB-64D034106AB0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44">
            <a:extLst>
              <a:ext uri="{FF2B5EF4-FFF2-40B4-BE49-F238E27FC236}">
                <a16:creationId xmlns:a16="http://schemas.microsoft.com/office/drawing/2014/main" id="{10F4A50B-818A-4A2D-AE89-53CEB428FD3C}"/>
              </a:ext>
            </a:extLst>
          </p:cNvPr>
          <p:cNvSpPr/>
          <p:nvPr/>
        </p:nvSpPr>
        <p:spPr>
          <a:xfrm>
            <a:off x="3670418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림 13">
            <a:hlinkClick r:id="rId6"/>
            <a:extLst>
              <a:ext uri="{FF2B5EF4-FFF2-40B4-BE49-F238E27FC236}">
                <a16:creationId xmlns:a16="http://schemas.microsoft.com/office/drawing/2014/main" id="{6D40542A-835C-49D1-8C3D-5532690826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4110" y="4819495"/>
            <a:ext cx="1114947" cy="1114947"/>
          </a:xfrm>
          <a:prstGeom prst="rect">
            <a:avLst/>
          </a:prstGeom>
        </p:spPr>
      </p:pic>
      <p:sp>
        <p:nvSpPr>
          <p:cNvPr id="15" name="내용 개체 틀 4">
            <a:extLst>
              <a:ext uri="{FF2B5EF4-FFF2-40B4-BE49-F238E27FC236}">
                <a16:creationId xmlns:a16="http://schemas.microsoft.com/office/drawing/2014/main" id="{CA0E744E-9028-4E42-B3E3-211F5BC6239B}"/>
              </a:ext>
            </a:extLst>
          </p:cNvPr>
          <p:cNvSpPr txBox="1">
            <a:spLocks/>
          </p:cNvSpPr>
          <p:nvPr/>
        </p:nvSpPr>
        <p:spPr>
          <a:xfrm>
            <a:off x="744591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914FF5B0-B0EC-4711-B3CA-825E123567CA}"/>
              </a:ext>
            </a:extLst>
          </p:cNvPr>
          <p:cNvCxnSpPr/>
          <p:nvPr/>
        </p:nvCxnSpPr>
        <p:spPr>
          <a:xfrm>
            <a:off x="726437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모서리가 둥근 직사각형 45">
            <a:extLst>
              <a:ext uri="{FF2B5EF4-FFF2-40B4-BE49-F238E27FC236}">
                <a16:creationId xmlns:a16="http://schemas.microsoft.com/office/drawing/2014/main" id="{1DB045E3-5A18-4B94-BA10-3023414F728E}"/>
              </a:ext>
            </a:extLst>
          </p:cNvPr>
          <p:cNvSpPr/>
          <p:nvPr/>
        </p:nvSpPr>
        <p:spPr>
          <a:xfrm>
            <a:off x="7513583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765730DB-6F94-498A-8422-5409FA57B407}"/>
              </a:ext>
            </a:extLst>
          </p:cNvPr>
          <p:cNvCxnSpPr>
            <a:cxnSpLocks/>
          </p:cNvCxnSpPr>
          <p:nvPr/>
        </p:nvCxnSpPr>
        <p:spPr>
          <a:xfrm>
            <a:off x="92336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모서리가 둥근 직사각형 49">
            <a:extLst>
              <a:ext uri="{FF2B5EF4-FFF2-40B4-BE49-F238E27FC236}">
                <a16:creationId xmlns:a16="http://schemas.microsoft.com/office/drawing/2014/main" id="{CA8E8A5C-BE76-4BD3-9BFE-BBC58DB0FCA9}"/>
              </a:ext>
            </a:extLst>
          </p:cNvPr>
          <p:cNvSpPr/>
          <p:nvPr/>
        </p:nvSpPr>
        <p:spPr>
          <a:xfrm>
            <a:off x="9410816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8CE7EEAE-B4B7-497A-A70F-122866E0EE6A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SBP-200HMW</a:t>
            </a:r>
          </a:p>
        </p:txBody>
      </p:sp>
      <p:sp>
        <p:nvSpPr>
          <p:cNvPr id="21" name="내용 개체 틀 4">
            <a:extLst>
              <a:ext uri="{FF2B5EF4-FFF2-40B4-BE49-F238E27FC236}">
                <a16:creationId xmlns:a16="http://schemas.microsoft.com/office/drawing/2014/main" id="{DA4EE2D3-298B-43D4-86B1-0CDA31A75F98}"/>
              </a:ext>
            </a:extLst>
          </p:cNvPr>
          <p:cNvSpPr txBox="1">
            <a:spLocks/>
          </p:cNvSpPr>
          <p:nvPr/>
        </p:nvSpPr>
        <p:spPr>
          <a:xfrm>
            <a:off x="94151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SBP-200HMW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BDC2C1D1-D444-4996-B298-CD7679F7524E}"/>
              </a:ext>
            </a:extLst>
          </p:cNvPr>
          <p:cNvGrpSpPr/>
          <p:nvPr/>
        </p:nvGrpSpPr>
        <p:grpSpPr>
          <a:xfrm>
            <a:off x="3135801" y="5288276"/>
            <a:ext cx="180001" cy="180001"/>
            <a:chOff x="7544200" y="5288276"/>
            <a:chExt cx="180001" cy="180001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77C8355D-33BE-4A25-B94D-B2B3A49C32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EC835090-5AC4-4FD3-BEE6-2243EC9D62B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5" name="직선 연결선 24">
                <a:extLst>
                  <a:ext uri="{FF2B5EF4-FFF2-40B4-BE49-F238E27FC236}">
                    <a16:creationId xmlns:a16="http://schemas.microsoft.com/office/drawing/2014/main" id="{8E955ECB-09E8-4B01-A711-A6DA2DA932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연결선 25">
                <a:extLst>
                  <a:ext uri="{FF2B5EF4-FFF2-40B4-BE49-F238E27FC236}">
                    <a16:creationId xmlns:a16="http://schemas.microsoft.com/office/drawing/2014/main" id="{94C1F451-5CE8-4EAA-A0F6-E2C4DF3C30D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328A760C-C146-4304-B129-A5F9A88A1349}"/>
              </a:ext>
            </a:extLst>
          </p:cNvPr>
          <p:cNvGrpSpPr/>
          <p:nvPr/>
        </p:nvGrpSpPr>
        <p:grpSpPr>
          <a:xfrm>
            <a:off x="8876199" y="5288276"/>
            <a:ext cx="180001" cy="180001"/>
            <a:chOff x="7544200" y="5288276"/>
            <a:chExt cx="180001" cy="180001"/>
          </a:xfrm>
        </p:grpSpPr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BB765F39-6176-4DA1-881E-7B69A56F00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7C11CAC1-6546-4371-BB36-B015B03D038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EE6227D0-0024-4638-88C0-0047CA5FF5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5C82E842-A27E-467C-B537-D17226B2A7D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B6D686D3-8D92-4A29-9F93-80920DA577ED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- 7002VD / 9000VD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그림 34">
            <a:hlinkClick r:id="rId8"/>
            <a:extLst>
              <a:ext uri="{FF2B5EF4-FFF2-40B4-BE49-F238E27FC236}">
                <a16:creationId xmlns:a16="http://schemas.microsoft.com/office/drawing/2014/main" id="{4788FFF6-7B64-4921-9CCA-E0045515669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19495"/>
            <a:ext cx="1111004" cy="1111004"/>
          </a:xfrm>
          <a:prstGeom prst="rect">
            <a:avLst/>
          </a:prstGeom>
        </p:spPr>
      </p:pic>
      <p:pic>
        <p:nvPicPr>
          <p:cNvPr id="36" name="그림 35">
            <a:hlinkClick r:id="rId8"/>
            <a:extLst>
              <a:ext uri="{FF2B5EF4-FFF2-40B4-BE49-F238E27FC236}">
                <a16:creationId xmlns:a16="http://schemas.microsoft.com/office/drawing/2014/main" id="{38C315B0-B45C-4B0B-9988-A8A8B851DB2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314" y="4819495"/>
            <a:ext cx="1111004" cy="1111004"/>
          </a:xfrm>
          <a:prstGeom prst="rect">
            <a:avLst/>
          </a:prstGeom>
        </p:spPr>
      </p:pic>
      <p:sp>
        <p:nvSpPr>
          <p:cNvPr id="37" name="모서리가 둥근 직사각형 1">
            <a:hlinkClick r:id="rId10" action="ppaction://hlinksldjump"/>
            <a:extLst>
              <a:ext uri="{FF2B5EF4-FFF2-40B4-BE49-F238E27FC236}">
                <a16:creationId xmlns:a16="http://schemas.microsoft.com/office/drawing/2014/main" id="{6A7F4C6C-B3F4-49D4-BBE6-E4C5DBD66328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모서리가 둥근 직사각형 8">
            <a:hlinkClick r:id="rId11" action="ppaction://hlinksldjump"/>
            <a:extLst>
              <a:ext uri="{FF2B5EF4-FFF2-40B4-BE49-F238E27FC236}">
                <a16:creationId xmlns:a16="http://schemas.microsoft.com/office/drawing/2014/main" id="{23EFD11C-92CE-4D4D-A986-211D79DAA5EC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모서리가 둥근 직사각형 152">
            <a:hlinkClick r:id="rId12" action="ppaction://hlinksldjump"/>
            <a:extLst>
              <a:ext uri="{FF2B5EF4-FFF2-40B4-BE49-F238E27FC236}">
                <a16:creationId xmlns:a16="http://schemas.microsoft.com/office/drawing/2014/main" id="{475FBA3B-2E98-416C-ADBF-A5DD48CDB8E0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자유형 155">
            <a:hlinkClick r:id="rId13" action="ppaction://hlinksldjump"/>
            <a:extLst>
              <a:ext uri="{FF2B5EF4-FFF2-40B4-BE49-F238E27FC236}">
                <a16:creationId xmlns:a16="http://schemas.microsoft.com/office/drawing/2014/main" id="{90C785E9-6BD6-4164-ABF0-207F884A50A5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자유형 156">
            <a:hlinkClick r:id="rId14" action="ppaction://hlinksldjump"/>
            <a:extLst>
              <a:ext uri="{FF2B5EF4-FFF2-40B4-BE49-F238E27FC236}">
                <a16:creationId xmlns:a16="http://schemas.microsoft.com/office/drawing/2014/main" id="{D86C6B57-CC95-4036-B4B5-14BA2A22A716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모서리가 둥근 직사각형 152">
            <a:hlinkClick r:id="rId15" action="ppaction://hlinksldjump"/>
            <a:extLst>
              <a:ext uri="{FF2B5EF4-FFF2-40B4-BE49-F238E27FC236}">
                <a16:creationId xmlns:a16="http://schemas.microsoft.com/office/drawing/2014/main" id="{8726EA84-4699-4710-9419-DCD7C896B9D2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모서리가 둥근 직사각형 152">
            <a:hlinkClick r:id="rId16" action="ppaction://hlinksldjump"/>
            <a:extLst>
              <a:ext uri="{FF2B5EF4-FFF2-40B4-BE49-F238E27FC236}">
                <a16:creationId xmlns:a16="http://schemas.microsoft.com/office/drawing/2014/main" id="{B606A029-29C8-4337-907E-57FA6DB81151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모서리가 둥근 직사각형 152">
            <a:hlinkClick r:id="rId17" action="ppaction://hlinksldjump"/>
            <a:extLst>
              <a:ext uri="{FF2B5EF4-FFF2-40B4-BE49-F238E27FC236}">
                <a16:creationId xmlns:a16="http://schemas.microsoft.com/office/drawing/2014/main" id="{0D18D9AD-7484-468E-9343-21E2B9B639E7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89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72858" y="1426359"/>
            <a:ext cx="6612556" cy="769438"/>
            <a:chOff x="11654634" y="1426359"/>
            <a:chExt cx="6612556" cy="769438"/>
          </a:xfrm>
        </p:grpSpPr>
        <p:sp>
          <p:nvSpPr>
            <p:cNvPr id="20" name="TextBox 19"/>
            <p:cNvSpPr txBox="1"/>
            <p:nvPr/>
          </p:nvSpPr>
          <p:spPr>
            <a:xfrm>
              <a:off x="12207240" y="1489578"/>
              <a:ext cx="29527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Dimension for Installation</a:t>
              </a:r>
              <a:endParaRPr lang="ko-KR" altLang="en-US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207240" y="1641799"/>
              <a:ext cx="605995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 Plate</a:t>
              </a:r>
            </a:p>
            <a:p>
              <a:r>
                <a:rPr lang="en-US" altLang="ko-KR" sz="1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(Single, Double, 4” octagon, Square)</a:t>
              </a:r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654634" y="1426359"/>
              <a:ext cx="639760" cy="639760"/>
            </a:xfrm>
            <a:prstGeom prst="rect">
              <a:avLst/>
            </a:prstGeom>
          </p:spPr>
        </p:pic>
      </p:grpSp>
      <p:sp>
        <p:nvSpPr>
          <p:cNvPr id="64" name="자유형 63"/>
          <p:cNvSpPr/>
          <p:nvPr/>
        </p:nvSpPr>
        <p:spPr>
          <a:xfrm>
            <a:off x="4199925" y="2066118"/>
            <a:ext cx="1896178" cy="933904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모서리가 둥근 직사각형 7">
            <a:hlinkClick r:id="rId3" action="ppaction://hlinksldjump"/>
            <a:extLst>
              <a:ext uri="{FF2B5EF4-FFF2-40B4-BE49-F238E27FC236}">
                <a16:creationId xmlns:a16="http://schemas.microsoft.com/office/drawing/2014/main" id="{5056662A-53E4-43AB-88F9-8E3C0E7E203B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모서리가 둥근 직사각형 8">
            <a:hlinkClick r:id="rId4" action="ppaction://hlinksldjump"/>
            <a:extLst>
              <a:ext uri="{FF2B5EF4-FFF2-40B4-BE49-F238E27FC236}">
                <a16:creationId xmlns:a16="http://schemas.microsoft.com/office/drawing/2014/main" id="{C4F3FEBE-CDB3-4517-9093-DCDEE650AD3F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자유형 51">
            <a:extLst>
              <a:ext uri="{FF2B5EF4-FFF2-40B4-BE49-F238E27FC236}">
                <a16:creationId xmlns:a16="http://schemas.microsoft.com/office/drawing/2014/main" id="{B3BCD437-E53B-455C-BF63-628A08C00599}"/>
              </a:ext>
            </a:extLst>
          </p:cNvPr>
          <p:cNvSpPr/>
          <p:nvPr/>
        </p:nvSpPr>
        <p:spPr>
          <a:xfrm>
            <a:off x="4079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PNM-C7083RVD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210(W)x135(D)x93.2(H)mm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(8.46"x5.31“x3.67”)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1330g(2.93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자유형 50">
            <a:extLst>
              <a:ext uri="{FF2B5EF4-FFF2-40B4-BE49-F238E27FC236}">
                <a16:creationId xmlns:a16="http://schemas.microsoft.com/office/drawing/2014/main" id="{0568769F-1054-4805-A90E-0EB9829FB288}"/>
              </a:ext>
            </a:extLst>
          </p:cNvPr>
          <p:cNvSpPr/>
          <p:nvPr/>
        </p:nvSpPr>
        <p:spPr>
          <a:xfrm>
            <a:off x="40798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자유형 59">
            <a:extLst>
              <a:ext uri="{FF2B5EF4-FFF2-40B4-BE49-F238E27FC236}">
                <a16:creationId xmlns:a16="http://schemas.microsoft.com/office/drawing/2014/main" id="{B1C2D93F-1C4F-43C9-9533-A05DBDF5EFA5}"/>
              </a:ext>
            </a:extLst>
          </p:cNvPr>
          <p:cNvSpPr/>
          <p:nvPr/>
        </p:nvSpPr>
        <p:spPr>
          <a:xfrm>
            <a:off x="325183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7EF12668-B543-4B22-AD8F-B2929DC976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2800585"/>
            <a:ext cx="1400809" cy="1400809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1447F4B2-978C-4A3D-AE44-5FAC164E1FD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2629" y="2800585"/>
            <a:ext cx="1400809" cy="1400809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2251E3C5-3380-4FB0-AEE1-8FC789DA081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594" y="2800585"/>
            <a:ext cx="1400809" cy="1400809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72609346-9030-4412-B232-AB91D4F8D4C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8560" y="2800585"/>
            <a:ext cx="1400809" cy="1400809"/>
          </a:xfrm>
          <a:prstGeom prst="rect">
            <a:avLst/>
          </a:prstGeom>
        </p:spPr>
      </p:pic>
      <p:sp>
        <p:nvSpPr>
          <p:cNvPr id="35" name="자유형 51">
            <a:extLst>
              <a:ext uri="{FF2B5EF4-FFF2-40B4-BE49-F238E27FC236}">
                <a16:creationId xmlns:a16="http://schemas.microsoft.com/office/drawing/2014/main" id="{B2C9551E-E32D-44C0-86DB-A8E9E1DC72AD}"/>
              </a:ext>
            </a:extLst>
          </p:cNvPr>
          <p:cNvSpPr/>
          <p:nvPr/>
        </p:nvSpPr>
        <p:spPr>
          <a:xfrm>
            <a:off x="2540952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PNM-C12083RVD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210(W)x135(D)x93.2(H)mm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(8.46"x5.31“x3.67”)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1330g(2.93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자유형 51">
            <a:extLst>
              <a:ext uri="{FF2B5EF4-FFF2-40B4-BE49-F238E27FC236}">
                <a16:creationId xmlns:a16="http://schemas.microsoft.com/office/drawing/2014/main" id="{D3C9A2CC-F99E-41F3-BF4C-0E80AC54F805}"/>
              </a:ext>
            </a:extLst>
          </p:cNvPr>
          <p:cNvSpPr/>
          <p:nvPr/>
        </p:nvSpPr>
        <p:spPr>
          <a:xfrm>
            <a:off x="467391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PNM-7082RVD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210(W)x135(D)x93.2(H)mm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(8.46"x5.31“x3.67”)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1330g(2.93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자유형 51">
            <a:extLst>
              <a:ext uri="{FF2B5EF4-FFF2-40B4-BE49-F238E27FC236}">
                <a16:creationId xmlns:a16="http://schemas.microsoft.com/office/drawing/2014/main" id="{71F8AD7A-62F6-4A64-9A6A-5C29D9923264}"/>
              </a:ext>
            </a:extLst>
          </p:cNvPr>
          <p:cNvSpPr/>
          <p:nvPr/>
        </p:nvSpPr>
        <p:spPr>
          <a:xfrm>
            <a:off x="6806883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PNM-12082RVD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210(W)x135(D)x93.2(H)mm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(8.46"x5.31“x3.67”)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1330g(2.93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모서리가 둥근 직사각형 152">
            <a:hlinkClick r:id="rId6" action="ppaction://hlinksldjump"/>
            <a:extLst>
              <a:ext uri="{FF2B5EF4-FFF2-40B4-BE49-F238E27FC236}">
                <a16:creationId xmlns:a16="http://schemas.microsoft.com/office/drawing/2014/main" id="{B79B7819-1621-40B0-9EEE-A4D053DBD12B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자유형 155">
            <a:hlinkClick r:id="rId7" action="ppaction://hlinksldjump"/>
            <a:extLst>
              <a:ext uri="{FF2B5EF4-FFF2-40B4-BE49-F238E27FC236}">
                <a16:creationId xmlns:a16="http://schemas.microsoft.com/office/drawing/2014/main" id="{1AACE10F-F9FB-4CDC-B6F9-36A6F4BCE627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자유형 156">
            <a:hlinkClick r:id="rId8" action="ppaction://hlinksldjump"/>
            <a:extLst>
              <a:ext uri="{FF2B5EF4-FFF2-40B4-BE49-F238E27FC236}">
                <a16:creationId xmlns:a16="http://schemas.microsoft.com/office/drawing/2014/main" id="{BC4ED916-056F-4B84-B270-C981243ACCD8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모서리가 둥근 직사각형 152">
            <a:hlinkClick r:id="rId9" action="ppaction://hlinksldjump"/>
            <a:extLst>
              <a:ext uri="{FF2B5EF4-FFF2-40B4-BE49-F238E27FC236}">
                <a16:creationId xmlns:a16="http://schemas.microsoft.com/office/drawing/2014/main" id="{A296ED0F-994E-4C7A-9CBD-09E76A426B18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모서리가 둥근 직사각형 152">
            <a:hlinkClick r:id="rId10" action="ppaction://hlinksldjump"/>
            <a:extLst>
              <a:ext uri="{FF2B5EF4-FFF2-40B4-BE49-F238E27FC236}">
                <a16:creationId xmlns:a16="http://schemas.microsoft.com/office/drawing/2014/main" id="{3AF6619F-00E0-4258-AC5B-F9BA533CD4E4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모서리가 둥근 직사각형 152">
            <a:hlinkClick r:id="rId11" action="ppaction://hlinksldjump"/>
            <a:extLst>
              <a:ext uri="{FF2B5EF4-FFF2-40B4-BE49-F238E27FC236}">
                <a16:creationId xmlns:a16="http://schemas.microsoft.com/office/drawing/2014/main" id="{73A7BE5F-74ED-4B6D-89BE-83B1EF560347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92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자유형 8">
            <a:extLst>
              <a:ext uri="{FF2B5EF4-FFF2-40B4-BE49-F238E27FC236}">
                <a16:creationId xmlns:a16="http://schemas.microsoft.com/office/drawing/2014/main" id="{277D0643-A284-4122-9C63-A9670E75020C}"/>
              </a:ext>
            </a:extLst>
          </p:cNvPr>
          <p:cNvSpPr/>
          <p:nvPr/>
        </p:nvSpPr>
        <p:spPr>
          <a:xfrm>
            <a:off x="1683163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자유형 9">
            <a:extLst>
              <a:ext uri="{FF2B5EF4-FFF2-40B4-BE49-F238E27FC236}">
                <a16:creationId xmlns:a16="http://schemas.microsoft.com/office/drawing/2014/main" id="{6394F1EF-A13D-4654-AA23-70D4BFC417AD}"/>
              </a:ext>
            </a:extLst>
          </p:cNvPr>
          <p:cNvSpPr/>
          <p:nvPr/>
        </p:nvSpPr>
        <p:spPr>
          <a:xfrm>
            <a:off x="1683163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모서리가 둥근 직사각형 10">
            <a:extLst>
              <a:ext uri="{FF2B5EF4-FFF2-40B4-BE49-F238E27FC236}">
                <a16:creationId xmlns:a16="http://schemas.microsoft.com/office/drawing/2014/main" id="{CB8F71BE-096E-4677-A0E7-80D33AE68590}"/>
              </a:ext>
            </a:extLst>
          </p:cNvPr>
          <p:cNvSpPr/>
          <p:nvPr/>
        </p:nvSpPr>
        <p:spPr>
          <a:xfrm>
            <a:off x="1683163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그림 49">
            <a:hlinkClick r:id="rId2"/>
            <a:extLst>
              <a:ext uri="{FF2B5EF4-FFF2-40B4-BE49-F238E27FC236}">
                <a16:creationId xmlns:a16="http://schemas.microsoft.com/office/drawing/2014/main" id="{A56BE8DE-FEBB-4CA9-82BA-906E38E2A4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975" y="1520825"/>
            <a:ext cx="1111004" cy="1111004"/>
          </a:xfrm>
          <a:prstGeom prst="rect">
            <a:avLst/>
          </a:prstGeom>
        </p:spPr>
      </p:pic>
      <p:sp>
        <p:nvSpPr>
          <p:cNvPr id="51" name="자유형 12">
            <a:extLst>
              <a:ext uri="{FF2B5EF4-FFF2-40B4-BE49-F238E27FC236}">
                <a16:creationId xmlns:a16="http://schemas.microsoft.com/office/drawing/2014/main" id="{62EC73D0-83C9-414B-9DF1-9B5F1B0F04FF}"/>
              </a:ext>
            </a:extLst>
          </p:cNvPr>
          <p:cNvSpPr/>
          <p:nvPr/>
        </p:nvSpPr>
        <p:spPr>
          <a:xfrm>
            <a:off x="295833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 13">
            <a:extLst>
              <a:ext uri="{FF2B5EF4-FFF2-40B4-BE49-F238E27FC236}">
                <a16:creationId xmlns:a16="http://schemas.microsoft.com/office/drawing/2014/main" id="{D347D974-E32C-4CCD-9B9D-7E76911EE8B7}"/>
              </a:ext>
            </a:extLst>
          </p:cNvPr>
          <p:cNvSpPr/>
          <p:nvPr/>
        </p:nvSpPr>
        <p:spPr>
          <a:xfrm>
            <a:off x="295833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4">
            <a:extLst>
              <a:ext uri="{FF2B5EF4-FFF2-40B4-BE49-F238E27FC236}">
                <a16:creationId xmlns:a16="http://schemas.microsoft.com/office/drawing/2014/main" id="{3876683C-484D-43BE-9670-CEE19CBB5F75}"/>
              </a:ext>
            </a:extLst>
          </p:cNvPr>
          <p:cNvSpPr/>
          <p:nvPr/>
        </p:nvSpPr>
        <p:spPr>
          <a:xfrm>
            <a:off x="295833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그림 53">
            <a:hlinkClick r:id="rId4"/>
            <a:extLst>
              <a:ext uri="{FF2B5EF4-FFF2-40B4-BE49-F238E27FC236}">
                <a16:creationId xmlns:a16="http://schemas.microsoft.com/office/drawing/2014/main" id="{C268F95D-48D6-4CBE-BEE0-C5FFC6C4BE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150" y="1520825"/>
            <a:ext cx="1111004" cy="1111004"/>
          </a:xfrm>
          <a:prstGeom prst="rect">
            <a:avLst/>
          </a:prstGeom>
        </p:spPr>
      </p:pic>
      <p:sp>
        <p:nvSpPr>
          <p:cNvPr id="55" name="자유형 16">
            <a:extLst>
              <a:ext uri="{FF2B5EF4-FFF2-40B4-BE49-F238E27FC236}">
                <a16:creationId xmlns:a16="http://schemas.microsoft.com/office/drawing/2014/main" id="{0422C00A-AAD9-4434-ACC7-73696CA2FF58}"/>
              </a:ext>
            </a:extLst>
          </p:cNvPr>
          <p:cNvSpPr/>
          <p:nvPr/>
        </p:nvSpPr>
        <p:spPr>
          <a:xfrm>
            <a:off x="550869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Pipe</a:t>
            </a:r>
          </a:p>
          <a:p>
            <a:pPr algn="ctr">
              <a:lnSpc>
                <a:spcPct val="150000"/>
              </a:lnSpc>
            </a:pPr>
            <a:r>
              <a:rPr lang="en-US" altLang="ko-KR" sz="53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SBP-150CMP/300CMP/900CMP</a:t>
            </a:r>
            <a:endParaRPr lang="ko-KR" altLang="en-US" sz="53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 17">
            <a:extLst>
              <a:ext uri="{FF2B5EF4-FFF2-40B4-BE49-F238E27FC236}">
                <a16:creationId xmlns:a16="http://schemas.microsoft.com/office/drawing/2014/main" id="{295D101A-183E-45E7-88D1-A9097394BE48}"/>
              </a:ext>
            </a:extLst>
          </p:cNvPr>
          <p:cNvSpPr/>
          <p:nvPr/>
        </p:nvSpPr>
        <p:spPr>
          <a:xfrm>
            <a:off x="550869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8">
            <a:extLst>
              <a:ext uri="{FF2B5EF4-FFF2-40B4-BE49-F238E27FC236}">
                <a16:creationId xmlns:a16="http://schemas.microsoft.com/office/drawing/2014/main" id="{19C70E0F-D8C2-4074-BA55-75BD33D6F26C}"/>
              </a:ext>
            </a:extLst>
          </p:cNvPr>
          <p:cNvSpPr/>
          <p:nvPr/>
        </p:nvSpPr>
        <p:spPr>
          <a:xfrm>
            <a:off x="550869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그림 57">
            <a:hlinkClick r:id="rId6"/>
            <a:extLst>
              <a:ext uri="{FF2B5EF4-FFF2-40B4-BE49-F238E27FC236}">
                <a16:creationId xmlns:a16="http://schemas.microsoft.com/office/drawing/2014/main" id="{111EA294-EC27-4F1A-973A-C19DF8A202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504" y="1520825"/>
            <a:ext cx="1111004" cy="1111004"/>
          </a:xfrm>
          <a:prstGeom prst="rect">
            <a:avLst/>
          </a:prstGeom>
        </p:spPr>
      </p:pic>
      <p:sp>
        <p:nvSpPr>
          <p:cNvPr id="59" name="자유형 20">
            <a:extLst>
              <a:ext uri="{FF2B5EF4-FFF2-40B4-BE49-F238E27FC236}">
                <a16:creationId xmlns:a16="http://schemas.microsoft.com/office/drawing/2014/main" id="{A775DECF-1348-4430-9FD3-35E159097DD0}"/>
              </a:ext>
            </a:extLst>
          </p:cNvPr>
          <p:cNvSpPr/>
          <p:nvPr/>
        </p:nvSpPr>
        <p:spPr>
          <a:xfrm>
            <a:off x="678386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4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Coupler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SBP-C15P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21">
            <a:extLst>
              <a:ext uri="{FF2B5EF4-FFF2-40B4-BE49-F238E27FC236}">
                <a16:creationId xmlns:a16="http://schemas.microsoft.com/office/drawing/2014/main" id="{D2888672-9EA0-4FC1-B710-629E856EFCAA}"/>
              </a:ext>
            </a:extLst>
          </p:cNvPr>
          <p:cNvSpPr/>
          <p:nvPr/>
        </p:nvSpPr>
        <p:spPr>
          <a:xfrm>
            <a:off x="678386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모서리가 둥근 직사각형 22">
            <a:extLst>
              <a:ext uri="{FF2B5EF4-FFF2-40B4-BE49-F238E27FC236}">
                <a16:creationId xmlns:a16="http://schemas.microsoft.com/office/drawing/2014/main" id="{12B0B653-9B84-49AD-8438-4E4FCA98CCF3}"/>
              </a:ext>
            </a:extLst>
          </p:cNvPr>
          <p:cNvSpPr/>
          <p:nvPr/>
        </p:nvSpPr>
        <p:spPr>
          <a:xfrm>
            <a:off x="678386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그림 61">
            <a:hlinkClick r:id="rId8"/>
            <a:extLst>
              <a:ext uri="{FF2B5EF4-FFF2-40B4-BE49-F238E27FC236}">
                <a16:creationId xmlns:a16="http://schemas.microsoft.com/office/drawing/2014/main" id="{3614ABAA-CB37-4C2F-B260-036DB5E651F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679" y="1520825"/>
            <a:ext cx="1111004" cy="1111004"/>
          </a:xfrm>
          <a:prstGeom prst="rect">
            <a:avLst/>
          </a:prstGeom>
        </p:spPr>
      </p:pic>
      <p:sp>
        <p:nvSpPr>
          <p:cNvPr id="63" name="자유형 24">
            <a:extLst>
              <a:ext uri="{FF2B5EF4-FFF2-40B4-BE49-F238E27FC236}">
                <a16:creationId xmlns:a16="http://schemas.microsoft.com/office/drawing/2014/main" id="{9ADEE0B7-1690-4DCB-AEA3-75F9501213DE}"/>
              </a:ext>
            </a:extLst>
          </p:cNvPr>
          <p:cNvSpPr/>
          <p:nvPr/>
        </p:nvSpPr>
        <p:spPr>
          <a:xfrm>
            <a:off x="805904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 / 300CMI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 25">
            <a:extLst>
              <a:ext uri="{FF2B5EF4-FFF2-40B4-BE49-F238E27FC236}">
                <a16:creationId xmlns:a16="http://schemas.microsoft.com/office/drawing/2014/main" id="{C9AE738E-8718-455D-B994-C4F4A5BB56B7}"/>
              </a:ext>
            </a:extLst>
          </p:cNvPr>
          <p:cNvSpPr/>
          <p:nvPr/>
        </p:nvSpPr>
        <p:spPr>
          <a:xfrm>
            <a:off x="805904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모서리가 둥근 직사각형 26">
            <a:extLst>
              <a:ext uri="{FF2B5EF4-FFF2-40B4-BE49-F238E27FC236}">
                <a16:creationId xmlns:a16="http://schemas.microsoft.com/office/drawing/2014/main" id="{03FA6299-9032-4BDA-86E7-CB2E1EBB927E}"/>
              </a:ext>
            </a:extLst>
          </p:cNvPr>
          <p:cNvSpPr/>
          <p:nvPr/>
        </p:nvSpPr>
        <p:spPr>
          <a:xfrm>
            <a:off x="805904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자유형 28">
            <a:extLst>
              <a:ext uri="{FF2B5EF4-FFF2-40B4-BE49-F238E27FC236}">
                <a16:creationId xmlns:a16="http://schemas.microsoft.com/office/drawing/2014/main" id="{C03FA88A-FE75-4597-B0BC-10E8721105DD}"/>
              </a:ext>
            </a:extLst>
          </p:cNvPr>
          <p:cNvSpPr/>
          <p:nvPr/>
        </p:nvSpPr>
        <p:spPr>
          <a:xfrm>
            <a:off x="933421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 / 900CMW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 29">
            <a:extLst>
              <a:ext uri="{FF2B5EF4-FFF2-40B4-BE49-F238E27FC236}">
                <a16:creationId xmlns:a16="http://schemas.microsoft.com/office/drawing/2014/main" id="{DCF8F05A-FD63-4527-B5BA-E90B238372A6}"/>
              </a:ext>
            </a:extLst>
          </p:cNvPr>
          <p:cNvSpPr/>
          <p:nvPr/>
        </p:nvSpPr>
        <p:spPr>
          <a:xfrm>
            <a:off x="933421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모서리가 둥근 직사각형 30">
            <a:extLst>
              <a:ext uri="{FF2B5EF4-FFF2-40B4-BE49-F238E27FC236}">
                <a16:creationId xmlns:a16="http://schemas.microsoft.com/office/drawing/2014/main" id="{969DD1A4-C324-48AE-959D-5084E94A52E3}"/>
              </a:ext>
            </a:extLst>
          </p:cNvPr>
          <p:cNvSpPr/>
          <p:nvPr/>
        </p:nvSpPr>
        <p:spPr>
          <a:xfrm>
            <a:off x="933421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 40">
            <a:extLst>
              <a:ext uri="{FF2B5EF4-FFF2-40B4-BE49-F238E27FC236}">
                <a16:creationId xmlns:a16="http://schemas.microsoft.com/office/drawing/2014/main" id="{B131508E-8075-40F1-BF1B-7D3936177962}"/>
              </a:ext>
            </a:extLst>
          </p:cNvPr>
          <p:cNvSpPr/>
          <p:nvPr/>
        </p:nvSpPr>
        <p:spPr>
          <a:xfrm>
            <a:off x="10607958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자유형 41">
            <a:extLst>
              <a:ext uri="{FF2B5EF4-FFF2-40B4-BE49-F238E27FC236}">
                <a16:creationId xmlns:a16="http://schemas.microsoft.com/office/drawing/2014/main" id="{FEF08419-7814-4565-8F29-AD73BAB473BA}"/>
              </a:ext>
            </a:extLst>
          </p:cNvPr>
          <p:cNvSpPr/>
          <p:nvPr/>
        </p:nvSpPr>
        <p:spPr>
          <a:xfrm>
            <a:off x="10607958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모서리가 둥근 직사각형 42">
            <a:extLst>
              <a:ext uri="{FF2B5EF4-FFF2-40B4-BE49-F238E27FC236}">
                <a16:creationId xmlns:a16="http://schemas.microsoft.com/office/drawing/2014/main" id="{D5EB62C7-7DF4-4B00-9463-B2BE4623D277}"/>
              </a:ext>
            </a:extLst>
          </p:cNvPr>
          <p:cNvSpPr/>
          <p:nvPr/>
        </p:nvSpPr>
        <p:spPr>
          <a:xfrm>
            <a:off x="10607958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2" name="그림 81">
            <a:hlinkClick r:id="rId10"/>
            <a:extLst>
              <a:ext uri="{FF2B5EF4-FFF2-40B4-BE49-F238E27FC236}">
                <a16:creationId xmlns:a16="http://schemas.microsoft.com/office/drawing/2014/main" id="{EB75A95D-B280-41CC-98F3-DE6AE8090A9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10639770" y="1520824"/>
            <a:ext cx="1111004" cy="1111004"/>
          </a:xfrm>
          <a:prstGeom prst="rect">
            <a:avLst/>
          </a:prstGeom>
        </p:spPr>
      </p:pic>
      <p:sp>
        <p:nvSpPr>
          <p:cNvPr id="145" name="자유형 8">
            <a:extLst>
              <a:ext uri="{FF2B5EF4-FFF2-40B4-BE49-F238E27FC236}">
                <a16:creationId xmlns:a16="http://schemas.microsoft.com/office/drawing/2014/main" id="{B9139EDA-3F17-4958-B94D-D1EA25318D05}"/>
              </a:ext>
            </a:extLst>
          </p:cNvPr>
          <p:cNvSpPr/>
          <p:nvPr/>
        </p:nvSpPr>
        <p:spPr>
          <a:xfrm>
            <a:off x="40798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SBP-215HMW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자유형 9">
            <a:extLst>
              <a:ext uri="{FF2B5EF4-FFF2-40B4-BE49-F238E27FC236}">
                <a16:creationId xmlns:a16="http://schemas.microsoft.com/office/drawing/2014/main" id="{9B44E61E-13F4-47EE-B5E1-8AFC6C33C44F}"/>
              </a:ext>
            </a:extLst>
          </p:cNvPr>
          <p:cNvSpPr/>
          <p:nvPr/>
        </p:nvSpPr>
        <p:spPr>
          <a:xfrm>
            <a:off x="40798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모서리가 둥근 직사각형 10">
            <a:extLst>
              <a:ext uri="{FF2B5EF4-FFF2-40B4-BE49-F238E27FC236}">
                <a16:creationId xmlns:a16="http://schemas.microsoft.com/office/drawing/2014/main" id="{2BC0D728-A15A-44FD-A81E-C515CD65033B}"/>
              </a:ext>
            </a:extLst>
          </p:cNvPr>
          <p:cNvSpPr/>
          <p:nvPr/>
        </p:nvSpPr>
        <p:spPr>
          <a:xfrm>
            <a:off x="40798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8" name="그림 147">
            <a:hlinkClick r:id="rId12"/>
            <a:extLst>
              <a:ext uri="{FF2B5EF4-FFF2-40B4-BE49-F238E27FC236}">
                <a16:creationId xmlns:a16="http://schemas.microsoft.com/office/drawing/2014/main" id="{18A55A2A-A2AB-4BD8-85EE-32942A543CD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800" y="1520825"/>
            <a:ext cx="1111004" cy="1111004"/>
          </a:xfrm>
          <a:prstGeom prst="rect">
            <a:avLst/>
          </a:prstGeom>
        </p:spPr>
      </p:pic>
      <p:sp>
        <p:nvSpPr>
          <p:cNvPr id="83" name="자유형 52">
            <a:extLst>
              <a:ext uri="{FF2B5EF4-FFF2-40B4-BE49-F238E27FC236}">
                <a16:creationId xmlns:a16="http://schemas.microsoft.com/office/drawing/2014/main" id="{2AE704FE-EF1C-4C65-865E-384D2323EE07}"/>
              </a:ext>
            </a:extLst>
          </p:cNvPr>
          <p:cNvSpPr/>
          <p:nvPr/>
        </p:nvSpPr>
        <p:spPr>
          <a:xfrm>
            <a:off x="1683163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자유형 53">
            <a:extLst>
              <a:ext uri="{FF2B5EF4-FFF2-40B4-BE49-F238E27FC236}">
                <a16:creationId xmlns:a16="http://schemas.microsoft.com/office/drawing/2014/main" id="{2B9EF9BE-22D9-4196-8E09-CEC7BDFF85FD}"/>
              </a:ext>
            </a:extLst>
          </p:cNvPr>
          <p:cNvSpPr/>
          <p:nvPr/>
        </p:nvSpPr>
        <p:spPr>
          <a:xfrm>
            <a:off x="1683163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54">
            <a:extLst>
              <a:ext uri="{FF2B5EF4-FFF2-40B4-BE49-F238E27FC236}">
                <a16:creationId xmlns:a16="http://schemas.microsoft.com/office/drawing/2014/main" id="{CFA8C079-AAAB-44EC-B63E-2C5E0B41B826}"/>
              </a:ext>
            </a:extLst>
          </p:cNvPr>
          <p:cNvSpPr/>
          <p:nvPr/>
        </p:nvSpPr>
        <p:spPr>
          <a:xfrm>
            <a:off x="1683163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6" name="그림 85">
            <a:hlinkClick r:id="rId14"/>
            <a:extLst>
              <a:ext uri="{FF2B5EF4-FFF2-40B4-BE49-F238E27FC236}">
                <a16:creationId xmlns:a16="http://schemas.microsoft.com/office/drawing/2014/main" id="{F08A002A-432B-4747-92FD-7B490EFBC5F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975" y="3202904"/>
            <a:ext cx="1111004" cy="1111004"/>
          </a:xfrm>
          <a:prstGeom prst="rect">
            <a:avLst/>
          </a:prstGeom>
        </p:spPr>
      </p:pic>
      <p:sp>
        <p:nvSpPr>
          <p:cNvPr id="87" name="자유형 60">
            <a:extLst>
              <a:ext uri="{FF2B5EF4-FFF2-40B4-BE49-F238E27FC236}">
                <a16:creationId xmlns:a16="http://schemas.microsoft.com/office/drawing/2014/main" id="{369F15FB-3DE5-4D53-8D25-203C9372C584}"/>
              </a:ext>
            </a:extLst>
          </p:cNvPr>
          <p:cNvSpPr/>
          <p:nvPr/>
        </p:nvSpPr>
        <p:spPr>
          <a:xfrm>
            <a:off x="2959045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 61">
            <a:extLst>
              <a:ext uri="{FF2B5EF4-FFF2-40B4-BE49-F238E27FC236}">
                <a16:creationId xmlns:a16="http://schemas.microsoft.com/office/drawing/2014/main" id="{2D0DC88F-2566-45D1-93FF-8E3A78DE019D}"/>
              </a:ext>
            </a:extLst>
          </p:cNvPr>
          <p:cNvSpPr/>
          <p:nvPr/>
        </p:nvSpPr>
        <p:spPr>
          <a:xfrm>
            <a:off x="2959045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62">
            <a:extLst>
              <a:ext uri="{FF2B5EF4-FFF2-40B4-BE49-F238E27FC236}">
                <a16:creationId xmlns:a16="http://schemas.microsoft.com/office/drawing/2014/main" id="{D1FD95D2-E6F1-4094-8EE4-9178A167CD63}"/>
              </a:ext>
            </a:extLst>
          </p:cNvPr>
          <p:cNvSpPr/>
          <p:nvPr/>
        </p:nvSpPr>
        <p:spPr>
          <a:xfrm>
            <a:off x="2959045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 64">
            <a:extLst>
              <a:ext uri="{FF2B5EF4-FFF2-40B4-BE49-F238E27FC236}">
                <a16:creationId xmlns:a16="http://schemas.microsoft.com/office/drawing/2014/main" id="{ACCA4B0D-857F-4F32-BDF1-F058C45FE8E9}"/>
              </a:ext>
            </a:extLst>
          </p:cNvPr>
          <p:cNvSpPr/>
          <p:nvPr/>
        </p:nvSpPr>
        <p:spPr>
          <a:xfrm>
            <a:off x="4234220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자유형 65">
            <a:extLst>
              <a:ext uri="{FF2B5EF4-FFF2-40B4-BE49-F238E27FC236}">
                <a16:creationId xmlns:a16="http://schemas.microsoft.com/office/drawing/2014/main" id="{51D5DD48-5B57-4CBB-87E9-FB685ECF9B00}"/>
              </a:ext>
            </a:extLst>
          </p:cNvPr>
          <p:cNvSpPr/>
          <p:nvPr/>
        </p:nvSpPr>
        <p:spPr>
          <a:xfrm>
            <a:off x="4234220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모서리가 둥근 직사각형 66">
            <a:extLst>
              <a:ext uri="{FF2B5EF4-FFF2-40B4-BE49-F238E27FC236}">
                <a16:creationId xmlns:a16="http://schemas.microsoft.com/office/drawing/2014/main" id="{ABB9CFD4-B8D1-4A68-B3EE-250954A4FDAB}"/>
              </a:ext>
            </a:extLst>
          </p:cNvPr>
          <p:cNvSpPr/>
          <p:nvPr/>
        </p:nvSpPr>
        <p:spPr>
          <a:xfrm>
            <a:off x="4234220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3" name="그림 92">
            <a:hlinkClick r:id="rId16"/>
            <a:extLst>
              <a:ext uri="{FF2B5EF4-FFF2-40B4-BE49-F238E27FC236}">
                <a16:creationId xmlns:a16="http://schemas.microsoft.com/office/drawing/2014/main" id="{59A0A0A3-D8C6-465A-9F51-BD57145D0C6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857" y="3202904"/>
            <a:ext cx="1111004" cy="1111004"/>
          </a:xfrm>
          <a:prstGeom prst="rect">
            <a:avLst/>
          </a:prstGeom>
        </p:spPr>
      </p:pic>
      <p:sp>
        <p:nvSpPr>
          <p:cNvPr id="94" name="자유형 68">
            <a:extLst>
              <a:ext uri="{FF2B5EF4-FFF2-40B4-BE49-F238E27FC236}">
                <a16:creationId xmlns:a16="http://schemas.microsoft.com/office/drawing/2014/main" id="{82674C64-394C-476C-8A1D-EEF1A8C66108}"/>
              </a:ext>
            </a:extLst>
          </p:cNvPr>
          <p:cNvSpPr/>
          <p:nvPr/>
        </p:nvSpPr>
        <p:spPr>
          <a:xfrm>
            <a:off x="5509395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자유형 69">
            <a:extLst>
              <a:ext uri="{FF2B5EF4-FFF2-40B4-BE49-F238E27FC236}">
                <a16:creationId xmlns:a16="http://schemas.microsoft.com/office/drawing/2014/main" id="{2BFC8EFA-5639-4CB5-AAD4-7863FD30FE48}"/>
              </a:ext>
            </a:extLst>
          </p:cNvPr>
          <p:cNvSpPr/>
          <p:nvPr/>
        </p:nvSpPr>
        <p:spPr>
          <a:xfrm>
            <a:off x="5509395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70">
            <a:extLst>
              <a:ext uri="{FF2B5EF4-FFF2-40B4-BE49-F238E27FC236}">
                <a16:creationId xmlns:a16="http://schemas.microsoft.com/office/drawing/2014/main" id="{E41DAA5C-124B-48B5-81D4-36A397346F5C}"/>
              </a:ext>
            </a:extLst>
          </p:cNvPr>
          <p:cNvSpPr/>
          <p:nvPr/>
        </p:nvSpPr>
        <p:spPr>
          <a:xfrm>
            <a:off x="5509395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7" name="그림 96">
            <a:hlinkClick r:id="rId18"/>
            <a:extLst>
              <a:ext uri="{FF2B5EF4-FFF2-40B4-BE49-F238E27FC236}">
                <a16:creationId xmlns:a16="http://schemas.microsoft.com/office/drawing/2014/main" id="{3FA20BA3-DBF1-49BB-8D4D-E8E3F75C6BA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032" y="3202904"/>
            <a:ext cx="1111004" cy="1111004"/>
          </a:xfrm>
          <a:prstGeom prst="rect">
            <a:avLst/>
          </a:prstGeom>
        </p:spPr>
      </p:pic>
      <p:pic>
        <p:nvPicPr>
          <p:cNvPr id="101" name="그림 100">
            <a:hlinkClick r:id="rId20"/>
            <a:extLst>
              <a:ext uri="{FF2B5EF4-FFF2-40B4-BE49-F238E27FC236}">
                <a16:creationId xmlns:a16="http://schemas.microsoft.com/office/drawing/2014/main" id="{CA380B34-3E40-4009-ACF2-F0D46DF049B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204" y="3202904"/>
            <a:ext cx="1111004" cy="1111004"/>
          </a:xfrm>
          <a:prstGeom prst="rect">
            <a:avLst/>
          </a:prstGeom>
        </p:spPr>
      </p:pic>
      <p:sp>
        <p:nvSpPr>
          <p:cNvPr id="98" name="자유형 72">
            <a:extLst>
              <a:ext uri="{FF2B5EF4-FFF2-40B4-BE49-F238E27FC236}">
                <a16:creationId xmlns:a16="http://schemas.microsoft.com/office/drawing/2014/main" id="{C4B81FF9-3C00-4973-A6A8-ABAD088CB019}"/>
              </a:ext>
            </a:extLst>
          </p:cNvPr>
          <p:cNvSpPr/>
          <p:nvPr/>
        </p:nvSpPr>
        <p:spPr>
          <a:xfrm>
            <a:off x="6783867" y="4313909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자유형 73">
            <a:extLst>
              <a:ext uri="{FF2B5EF4-FFF2-40B4-BE49-F238E27FC236}">
                <a16:creationId xmlns:a16="http://schemas.microsoft.com/office/drawing/2014/main" id="{2D543BD8-2B8F-4508-B03F-EA909CFFC550}"/>
              </a:ext>
            </a:extLst>
          </p:cNvPr>
          <p:cNvSpPr/>
          <p:nvPr/>
        </p:nvSpPr>
        <p:spPr>
          <a:xfrm>
            <a:off x="6783867" y="3202902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74">
            <a:extLst>
              <a:ext uri="{FF2B5EF4-FFF2-40B4-BE49-F238E27FC236}">
                <a16:creationId xmlns:a16="http://schemas.microsoft.com/office/drawing/2014/main" id="{0E9C59BC-55D2-4664-BDA3-16859B66DC1E}"/>
              </a:ext>
            </a:extLst>
          </p:cNvPr>
          <p:cNvSpPr/>
          <p:nvPr/>
        </p:nvSpPr>
        <p:spPr>
          <a:xfrm>
            <a:off x="6783867" y="3202902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자유형 76">
            <a:extLst>
              <a:ext uri="{FF2B5EF4-FFF2-40B4-BE49-F238E27FC236}">
                <a16:creationId xmlns:a16="http://schemas.microsoft.com/office/drawing/2014/main" id="{B65B1107-04E0-4876-A74D-E132D419C11E}"/>
              </a:ext>
            </a:extLst>
          </p:cNvPr>
          <p:cNvSpPr/>
          <p:nvPr/>
        </p:nvSpPr>
        <p:spPr>
          <a:xfrm>
            <a:off x="8059043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자유형 77">
            <a:extLst>
              <a:ext uri="{FF2B5EF4-FFF2-40B4-BE49-F238E27FC236}">
                <a16:creationId xmlns:a16="http://schemas.microsoft.com/office/drawing/2014/main" id="{DAE4F31E-92E8-4DDF-96B1-DA6C60F9B83F}"/>
              </a:ext>
            </a:extLst>
          </p:cNvPr>
          <p:cNvSpPr/>
          <p:nvPr/>
        </p:nvSpPr>
        <p:spPr>
          <a:xfrm>
            <a:off x="8059043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78">
            <a:extLst>
              <a:ext uri="{FF2B5EF4-FFF2-40B4-BE49-F238E27FC236}">
                <a16:creationId xmlns:a16="http://schemas.microsoft.com/office/drawing/2014/main" id="{1A34022C-7EF3-4EE7-B04A-4D9B3F3FD1D8}"/>
              </a:ext>
            </a:extLst>
          </p:cNvPr>
          <p:cNvSpPr/>
          <p:nvPr/>
        </p:nvSpPr>
        <p:spPr>
          <a:xfrm>
            <a:off x="8059043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그림 104">
            <a:hlinkClick r:id="rId22"/>
            <a:extLst>
              <a:ext uri="{FF2B5EF4-FFF2-40B4-BE49-F238E27FC236}">
                <a16:creationId xmlns:a16="http://schemas.microsoft.com/office/drawing/2014/main" id="{21C36E40-C39C-4A2C-AAC8-94ACFD02A5F9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6815679" y="3202901"/>
            <a:ext cx="1111004" cy="1111004"/>
          </a:xfrm>
          <a:prstGeom prst="rect">
            <a:avLst/>
          </a:prstGeom>
        </p:spPr>
      </p:pic>
      <p:pic>
        <p:nvPicPr>
          <p:cNvPr id="133" name="그림 132">
            <a:hlinkClick r:id="rId24"/>
            <a:extLst>
              <a:ext uri="{FF2B5EF4-FFF2-40B4-BE49-F238E27FC236}">
                <a16:creationId xmlns:a16="http://schemas.microsoft.com/office/drawing/2014/main" id="{DA0219D2-BF61-45C5-BF07-6A545DB02062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9" t="-9209" r="-9209" b="-9209"/>
          <a:stretch/>
        </p:blipFill>
        <p:spPr>
          <a:xfrm>
            <a:off x="8090855" y="3202900"/>
            <a:ext cx="1111004" cy="1111004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A8A54BB0-7EA7-4047-BD83-809150BB12E2}"/>
              </a:ext>
            </a:extLst>
          </p:cNvPr>
          <p:cNvGrpSpPr/>
          <p:nvPr/>
        </p:nvGrpSpPr>
        <p:grpSpPr>
          <a:xfrm>
            <a:off x="8088717" y="1520825"/>
            <a:ext cx="1111009" cy="1111004"/>
            <a:chOff x="8088717" y="1520825"/>
            <a:chExt cx="1111009" cy="1111004"/>
          </a:xfrm>
        </p:grpSpPr>
        <p:pic>
          <p:nvPicPr>
            <p:cNvPr id="70" name="그림 69">
              <a:hlinkClick r:id="rId26"/>
              <a:extLst>
                <a:ext uri="{FF2B5EF4-FFF2-40B4-BE49-F238E27FC236}">
                  <a16:creationId xmlns:a16="http://schemas.microsoft.com/office/drawing/2014/main" id="{6F52D156-1C7C-4F77-A4C3-1D50FE3CDF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8928" y="1520825"/>
              <a:ext cx="550798" cy="1111004"/>
            </a:xfrm>
            <a:prstGeom prst="rect">
              <a:avLst/>
            </a:prstGeom>
          </p:spPr>
        </p:pic>
        <p:pic>
          <p:nvPicPr>
            <p:cNvPr id="123" name="그림 122">
              <a:hlinkClick r:id="rId28"/>
              <a:extLst>
                <a:ext uri="{FF2B5EF4-FFF2-40B4-BE49-F238E27FC236}">
                  <a16:creationId xmlns:a16="http://schemas.microsoft.com/office/drawing/2014/main" id="{DA86DEEF-99B1-45F5-8E78-9D1A4A7B0D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1255"/>
            <a:stretch/>
          </p:blipFill>
          <p:spPr>
            <a:xfrm>
              <a:off x="8088717" y="1520825"/>
              <a:ext cx="553633" cy="1111004"/>
            </a:xfrm>
            <a:prstGeom prst="rect">
              <a:avLst/>
            </a:prstGeom>
          </p:spPr>
        </p:pic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2684BFFF-23DB-4B21-AC58-DFC3E2E4FABA}"/>
              </a:ext>
            </a:extLst>
          </p:cNvPr>
          <p:cNvGrpSpPr/>
          <p:nvPr/>
        </p:nvGrpSpPr>
        <p:grpSpPr>
          <a:xfrm>
            <a:off x="9365308" y="1520825"/>
            <a:ext cx="1111719" cy="1111004"/>
            <a:chOff x="9365308" y="1520825"/>
            <a:chExt cx="1111719" cy="1111004"/>
          </a:xfrm>
        </p:grpSpPr>
        <p:pic>
          <p:nvPicPr>
            <p:cNvPr id="78" name="그림 77">
              <a:hlinkClick r:id="rId30"/>
              <a:extLst>
                <a:ext uri="{FF2B5EF4-FFF2-40B4-BE49-F238E27FC236}">
                  <a16:creationId xmlns:a16="http://schemas.microsoft.com/office/drawing/2014/main" id="{6BBCDE8A-40ED-4D24-ABB6-34B6DCE9BC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092" b="-6092"/>
            <a:stretch/>
          </p:blipFill>
          <p:spPr>
            <a:xfrm>
              <a:off x="9924103" y="1520825"/>
              <a:ext cx="552924" cy="1111004"/>
            </a:xfrm>
            <a:prstGeom prst="rect">
              <a:avLst/>
            </a:prstGeom>
          </p:spPr>
        </p:pic>
        <p:pic>
          <p:nvPicPr>
            <p:cNvPr id="74" name="그림 73">
              <a:hlinkClick r:id="rId32"/>
              <a:extLst>
                <a:ext uri="{FF2B5EF4-FFF2-40B4-BE49-F238E27FC236}">
                  <a16:creationId xmlns:a16="http://schemas.microsoft.com/office/drawing/2014/main" id="{02B82E7F-862B-4A53-8A84-D23E554EA0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206" t="-13724" r="-1692" b="-148516"/>
            <a:stretch/>
          </p:blipFill>
          <p:spPr>
            <a:xfrm>
              <a:off x="9365308" y="1520825"/>
              <a:ext cx="558796" cy="1111004"/>
            </a:xfrm>
            <a:prstGeom prst="rect">
              <a:avLst/>
            </a:prstGeom>
          </p:spPr>
        </p:pic>
      </p:grpSp>
      <p:sp>
        <p:nvSpPr>
          <p:cNvPr id="139" name="자유형 52">
            <a:extLst>
              <a:ext uri="{FF2B5EF4-FFF2-40B4-BE49-F238E27FC236}">
                <a16:creationId xmlns:a16="http://schemas.microsoft.com/office/drawing/2014/main" id="{25D3333E-BE85-41EB-86CD-C97D560F65D4}"/>
              </a:ext>
            </a:extLst>
          </p:cNvPr>
          <p:cNvSpPr/>
          <p:nvPr/>
        </p:nvSpPr>
        <p:spPr>
          <a:xfrm>
            <a:off x="4233513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자유형 53">
            <a:extLst>
              <a:ext uri="{FF2B5EF4-FFF2-40B4-BE49-F238E27FC236}">
                <a16:creationId xmlns:a16="http://schemas.microsoft.com/office/drawing/2014/main" id="{BD1CBE00-68EB-4222-AAD7-54727FCCC2FB}"/>
              </a:ext>
            </a:extLst>
          </p:cNvPr>
          <p:cNvSpPr/>
          <p:nvPr/>
        </p:nvSpPr>
        <p:spPr>
          <a:xfrm>
            <a:off x="4233513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모서리가 둥근 직사각형 54">
            <a:extLst>
              <a:ext uri="{FF2B5EF4-FFF2-40B4-BE49-F238E27FC236}">
                <a16:creationId xmlns:a16="http://schemas.microsoft.com/office/drawing/2014/main" id="{DE0FB74A-CC5E-4E4D-8ABF-3C84755C84B9}"/>
              </a:ext>
            </a:extLst>
          </p:cNvPr>
          <p:cNvSpPr/>
          <p:nvPr/>
        </p:nvSpPr>
        <p:spPr>
          <a:xfrm>
            <a:off x="4233513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모서리가 둥근 직사각형 107">
            <a:extLst>
              <a:ext uri="{FF2B5EF4-FFF2-40B4-BE49-F238E27FC236}">
                <a16:creationId xmlns:a16="http://schemas.microsoft.com/office/drawing/2014/main" id="{9E8680E9-3DDF-491E-8D9A-4E77AEF79A8E}"/>
              </a:ext>
            </a:extLst>
          </p:cNvPr>
          <p:cNvSpPr/>
          <p:nvPr/>
        </p:nvSpPr>
        <p:spPr>
          <a:xfrm>
            <a:off x="4503891" y="2619949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" name="그림 142">
            <a:extLst>
              <a:ext uri="{FF2B5EF4-FFF2-40B4-BE49-F238E27FC236}">
                <a16:creationId xmlns:a16="http://schemas.microsoft.com/office/drawing/2014/main" id="{A504ADE3-ED7D-40FE-8D08-B137ED03845D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5325" y="1520824"/>
            <a:ext cx="1111004" cy="1111004"/>
          </a:xfrm>
          <a:prstGeom prst="rect">
            <a:avLst/>
          </a:prstGeom>
        </p:spPr>
      </p:pic>
      <p:sp>
        <p:nvSpPr>
          <p:cNvPr id="144" name="자유형 37">
            <a:extLst>
              <a:ext uri="{FF2B5EF4-FFF2-40B4-BE49-F238E27FC236}">
                <a16:creationId xmlns:a16="http://schemas.microsoft.com/office/drawing/2014/main" id="{22BE404E-B65E-4271-918C-7CE76891B1E3}"/>
              </a:ext>
            </a:extLst>
          </p:cNvPr>
          <p:cNvSpPr/>
          <p:nvPr/>
        </p:nvSpPr>
        <p:spPr>
          <a:xfrm>
            <a:off x="407982" y="3202900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3" name="그림 172">
            <a:extLst>
              <a:ext uri="{FF2B5EF4-FFF2-40B4-BE49-F238E27FC236}">
                <a16:creationId xmlns:a16="http://schemas.microsoft.com/office/drawing/2014/main" id="{E2CDE5F3-CE9B-4078-906A-9AB8EAE5DB06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794" y="3202901"/>
            <a:ext cx="1111004" cy="1111004"/>
          </a:xfrm>
          <a:prstGeom prst="rect">
            <a:avLst/>
          </a:prstGeom>
        </p:spPr>
      </p:pic>
      <p:sp>
        <p:nvSpPr>
          <p:cNvPr id="174" name="자유형 40">
            <a:extLst>
              <a:ext uri="{FF2B5EF4-FFF2-40B4-BE49-F238E27FC236}">
                <a16:creationId xmlns:a16="http://schemas.microsoft.com/office/drawing/2014/main" id="{EA8A474C-7A01-46D7-BEB1-4B98AE7AE06F}"/>
              </a:ext>
            </a:extLst>
          </p:cNvPr>
          <p:cNvSpPr/>
          <p:nvPr/>
        </p:nvSpPr>
        <p:spPr>
          <a:xfrm>
            <a:off x="407982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모서리가 둥근 직사각형 38">
            <a:extLst>
              <a:ext uri="{FF2B5EF4-FFF2-40B4-BE49-F238E27FC236}">
                <a16:creationId xmlns:a16="http://schemas.microsoft.com/office/drawing/2014/main" id="{6FF14AB1-3D09-4FEF-84F3-C960B9D7C5D3}"/>
              </a:ext>
            </a:extLst>
          </p:cNvPr>
          <p:cNvSpPr/>
          <p:nvPr/>
        </p:nvSpPr>
        <p:spPr>
          <a:xfrm>
            <a:off x="407982" y="3202900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모서리가 둥근 직사각형 107">
            <a:extLst>
              <a:ext uri="{FF2B5EF4-FFF2-40B4-BE49-F238E27FC236}">
                <a16:creationId xmlns:a16="http://schemas.microsoft.com/office/drawing/2014/main" id="{2BA130C6-4C87-465B-8E8E-E75C2E7CBD71}"/>
              </a:ext>
            </a:extLst>
          </p:cNvPr>
          <p:cNvSpPr/>
          <p:nvPr/>
        </p:nvSpPr>
        <p:spPr>
          <a:xfrm>
            <a:off x="679062" y="4302024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자유형 80">
            <a:extLst>
              <a:ext uri="{FF2B5EF4-FFF2-40B4-BE49-F238E27FC236}">
                <a16:creationId xmlns:a16="http://schemas.microsoft.com/office/drawing/2014/main" id="{E46A8DB8-C0A1-4CD9-964B-CEDEBBA1B787}"/>
              </a:ext>
            </a:extLst>
          </p:cNvPr>
          <p:cNvSpPr/>
          <p:nvPr/>
        </p:nvSpPr>
        <p:spPr>
          <a:xfrm>
            <a:off x="9333486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자유형 81">
            <a:extLst>
              <a:ext uri="{FF2B5EF4-FFF2-40B4-BE49-F238E27FC236}">
                <a16:creationId xmlns:a16="http://schemas.microsoft.com/office/drawing/2014/main" id="{91DFD09A-B784-467F-A17B-7894B77252EF}"/>
              </a:ext>
            </a:extLst>
          </p:cNvPr>
          <p:cNvSpPr/>
          <p:nvPr/>
        </p:nvSpPr>
        <p:spPr>
          <a:xfrm>
            <a:off x="9333486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모서리가 둥근 직사각형 82">
            <a:extLst>
              <a:ext uri="{FF2B5EF4-FFF2-40B4-BE49-F238E27FC236}">
                <a16:creationId xmlns:a16="http://schemas.microsoft.com/office/drawing/2014/main" id="{08F0C7F7-86D7-4C08-B1D1-B0C3B96B11E9}"/>
              </a:ext>
            </a:extLst>
          </p:cNvPr>
          <p:cNvSpPr/>
          <p:nvPr/>
        </p:nvSpPr>
        <p:spPr>
          <a:xfrm>
            <a:off x="9333486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" name="그림 111">
            <a:hlinkClick r:id="rId36"/>
            <a:extLst>
              <a:ext uri="{FF2B5EF4-FFF2-40B4-BE49-F238E27FC236}">
                <a16:creationId xmlns:a16="http://schemas.microsoft.com/office/drawing/2014/main" id="{81EDE86F-179E-4A1C-9078-306134A2ED72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5298" y="3202900"/>
            <a:ext cx="1111004" cy="1111004"/>
          </a:xfrm>
          <a:prstGeom prst="rect">
            <a:avLst/>
          </a:prstGeom>
        </p:spPr>
      </p:pic>
      <p:sp>
        <p:nvSpPr>
          <p:cNvPr id="109" name="자유형 84">
            <a:extLst>
              <a:ext uri="{FF2B5EF4-FFF2-40B4-BE49-F238E27FC236}">
                <a16:creationId xmlns:a16="http://schemas.microsoft.com/office/drawing/2014/main" id="{89826412-FA73-4F82-9FC7-BFFC6EC100AE}"/>
              </a:ext>
            </a:extLst>
          </p:cNvPr>
          <p:cNvSpPr/>
          <p:nvPr/>
        </p:nvSpPr>
        <p:spPr>
          <a:xfrm>
            <a:off x="10607958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8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자유형 85">
            <a:extLst>
              <a:ext uri="{FF2B5EF4-FFF2-40B4-BE49-F238E27FC236}">
                <a16:creationId xmlns:a16="http://schemas.microsoft.com/office/drawing/2014/main" id="{38606A09-448A-40E0-84D6-9966E16E0491}"/>
              </a:ext>
            </a:extLst>
          </p:cNvPr>
          <p:cNvSpPr/>
          <p:nvPr/>
        </p:nvSpPr>
        <p:spPr>
          <a:xfrm>
            <a:off x="10607958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모서리가 둥근 직사각형 86">
            <a:extLst>
              <a:ext uri="{FF2B5EF4-FFF2-40B4-BE49-F238E27FC236}">
                <a16:creationId xmlns:a16="http://schemas.microsoft.com/office/drawing/2014/main" id="{C866CD2C-29CB-4B5A-89F6-0373955D93BA}"/>
              </a:ext>
            </a:extLst>
          </p:cNvPr>
          <p:cNvSpPr/>
          <p:nvPr/>
        </p:nvSpPr>
        <p:spPr>
          <a:xfrm>
            <a:off x="10607958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6" name="그림 115">
            <a:hlinkClick r:id="rId38"/>
            <a:extLst>
              <a:ext uri="{FF2B5EF4-FFF2-40B4-BE49-F238E27FC236}">
                <a16:creationId xmlns:a16="http://schemas.microsoft.com/office/drawing/2014/main" id="{F4142DF0-5C2B-4D39-ABEA-D69161B71F72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9770" y="3202900"/>
            <a:ext cx="1111004" cy="1111004"/>
          </a:xfrm>
          <a:prstGeom prst="rect">
            <a:avLst/>
          </a:prstGeom>
        </p:spPr>
      </p:pic>
      <p:sp>
        <p:nvSpPr>
          <p:cNvPr id="113" name="자유형 88">
            <a:extLst>
              <a:ext uri="{FF2B5EF4-FFF2-40B4-BE49-F238E27FC236}">
                <a16:creationId xmlns:a16="http://schemas.microsoft.com/office/drawing/2014/main" id="{FFA8051B-EF15-40FC-A13E-2DBF012C0024}"/>
              </a:ext>
            </a:extLst>
          </p:cNvPr>
          <p:cNvSpPr/>
          <p:nvPr/>
        </p:nvSpPr>
        <p:spPr>
          <a:xfrm>
            <a:off x="407982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자유형 89">
            <a:extLst>
              <a:ext uri="{FF2B5EF4-FFF2-40B4-BE49-F238E27FC236}">
                <a16:creationId xmlns:a16="http://schemas.microsoft.com/office/drawing/2014/main" id="{7AA27148-33E5-44CA-99D2-B72C39E38F65}"/>
              </a:ext>
            </a:extLst>
          </p:cNvPr>
          <p:cNvSpPr/>
          <p:nvPr/>
        </p:nvSpPr>
        <p:spPr>
          <a:xfrm>
            <a:off x="407982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모서리가 둥근 직사각형 90">
            <a:extLst>
              <a:ext uri="{FF2B5EF4-FFF2-40B4-BE49-F238E27FC236}">
                <a16:creationId xmlns:a16="http://schemas.microsoft.com/office/drawing/2014/main" id="{1FE6BD8A-0F25-4E3D-8A37-BF30BB3F8540}"/>
              </a:ext>
            </a:extLst>
          </p:cNvPr>
          <p:cNvSpPr/>
          <p:nvPr/>
        </p:nvSpPr>
        <p:spPr>
          <a:xfrm>
            <a:off x="407982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0" name="그림 119">
            <a:hlinkClick r:id="rId40"/>
            <a:extLst>
              <a:ext uri="{FF2B5EF4-FFF2-40B4-BE49-F238E27FC236}">
                <a16:creationId xmlns:a16="http://schemas.microsoft.com/office/drawing/2014/main" id="{F888E0CC-A321-4813-9E08-5338A9841065}"/>
              </a:ext>
            </a:extLst>
          </p:cNvPr>
          <p:cNvPicPr>
            <a:picLocks noChangeAspect="1"/>
          </p:cNvPicPr>
          <p:nvPr/>
        </p:nvPicPr>
        <p:blipFill rotWithShape="1">
          <a:blip r:embed="rId4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892" t="-4892" r="-4892" b="-4892"/>
          <a:stretch/>
        </p:blipFill>
        <p:spPr>
          <a:xfrm>
            <a:off x="439794" y="4884982"/>
            <a:ext cx="1111004" cy="1111004"/>
          </a:xfrm>
          <a:prstGeom prst="rect">
            <a:avLst/>
          </a:prstGeom>
        </p:spPr>
      </p:pic>
      <p:sp>
        <p:nvSpPr>
          <p:cNvPr id="122" name="모서리가 둥근 직사각형 1">
            <a:hlinkClick r:id="rId42" action="ppaction://hlinksldjump"/>
            <a:extLst>
              <a:ext uri="{FF2B5EF4-FFF2-40B4-BE49-F238E27FC236}">
                <a16:creationId xmlns:a16="http://schemas.microsoft.com/office/drawing/2014/main" id="{274DFF11-6823-4166-91D8-40F46DD89261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모서리가 둥근 직사각형 2">
            <a:hlinkClick r:id="rId43" action="ppaction://hlinksldjump"/>
            <a:extLst>
              <a:ext uri="{FF2B5EF4-FFF2-40B4-BE49-F238E27FC236}">
                <a16:creationId xmlns:a16="http://schemas.microsoft.com/office/drawing/2014/main" id="{680F8BB0-6E3E-4D15-8E74-0DA2A7811E6E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6733D44C-01B7-4A77-919F-F22FC703290A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C7083RVD / C12083RVD / 7082RVD / 12082RVD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자유형 111">
            <a:extLst>
              <a:ext uri="{FF2B5EF4-FFF2-40B4-BE49-F238E27FC236}">
                <a16:creationId xmlns:a16="http://schemas.microsoft.com/office/drawing/2014/main" id="{53BD2221-3D60-45F9-A84E-F2E8EB61525C}"/>
              </a:ext>
            </a:extLst>
          </p:cNvPr>
          <p:cNvSpPr/>
          <p:nvPr/>
        </p:nvSpPr>
        <p:spPr>
          <a:xfrm>
            <a:off x="1683163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 Cap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SBV-215WCW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자유형 114">
            <a:extLst>
              <a:ext uri="{FF2B5EF4-FFF2-40B4-BE49-F238E27FC236}">
                <a16:creationId xmlns:a16="http://schemas.microsoft.com/office/drawing/2014/main" id="{1D3D9E6D-E2E5-4ABC-B6A4-82A56DC40FE2}"/>
              </a:ext>
            </a:extLst>
          </p:cNvPr>
          <p:cNvSpPr/>
          <p:nvPr/>
        </p:nvSpPr>
        <p:spPr>
          <a:xfrm>
            <a:off x="1683163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모서리가 둥근 직사각형 115">
            <a:extLst>
              <a:ext uri="{FF2B5EF4-FFF2-40B4-BE49-F238E27FC236}">
                <a16:creationId xmlns:a16="http://schemas.microsoft.com/office/drawing/2014/main" id="{FCD06E52-1655-4C6F-A570-EE907BD25EE0}"/>
              </a:ext>
            </a:extLst>
          </p:cNvPr>
          <p:cNvSpPr/>
          <p:nvPr/>
        </p:nvSpPr>
        <p:spPr>
          <a:xfrm>
            <a:off x="1683163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8" name="그림 137">
            <a:hlinkClick r:id="rId44"/>
            <a:extLst>
              <a:ext uri="{FF2B5EF4-FFF2-40B4-BE49-F238E27FC236}">
                <a16:creationId xmlns:a16="http://schemas.microsoft.com/office/drawing/2014/main" id="{B6A1667F-FA58-4CD2-957F-1E8CECA7107C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4975" y="4884982"/>
            <a:ext cx="1111004" cy="1111004"/>
          </a:xfrm>
          <a:prstGeom prst="rect">
            <a:avLst/>
          </a:prstGeom>
        </p:spPr>
      </p:pic>
      <p:sp>
        <p:nvSpPr>
          <p:cNvPr id="160" name="자유형 111">
            <a:extLst>
              <a:ext uri="{FF2B5EF4-FFF2-40B4-BE49-F238E27FC236}">
                <a16:creationId xmlns:a16="http://schemas.microsoft.com/office/drawing/2014/main" id="{28270A2D-1CA9-48DE-B650-E2445BEC05B0}"/>
              </a:ext>
            </a:extLst>
          </p:cNvPr>
          <p:cNvSpPr/>
          <p:nvPr/>
        </p:nvSpPr>
        <p:spPr>
          <a:xfrm>
            <a:off x="2957616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I/O Box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SPM-4210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자유형 114">
            <a:extLst>
              <a:ext uri="{FF2B5EF4-FFF2-40B4-BE49-F238E27FC236}">
                <a16:creationId xmlns:a16="http://schemas.microsoft.com/office/drawing/2014/main" id="{28BEB4C1-A0FB-4D89-B0EA-0F104D0AA7F6}"/>
              </a:ext>
            </a:extLst>
          </p:cNvPr>
          <p:cNvSpPr/>
          <p:nvPr/>
        </p:nvSpPr>
        <p:spPr>
          <a:xfrm>
            <a:off x="2957616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모서리가 둥근 직사각형 115">
            <a:extLst>
              <a:ext uri="{FF2B5EF4-FFF2-40B4-BE49-F238E27FC236}">
                <a16:creationId xmlns:a16="http://schemas.microsoft.com/office/drawing/2014/main" id="{03FC9930-CCC5-460B-B027-0F879D84C366}"/>
              </a:ext>
            </a:extLst>
          </p:cNvPr>
          <p:cNvSpPr/>
          <p:nvPr/>
        </p:nvSpPr>
        <p:spPr>
          <a:xfrm>
            <a:off x="2957616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" name="그림 162">
            <a:hlinkClick r:id="rId46"/>
            <a:extLst>
              <a:ext uri="{FF2B5EF4-FFF2-40B4-BE49-F238E27FC236}">
                <a16:creationId xmlns:a16="http://schemas.microsoft.com/office/drawing/2014/main" id="{89F36902-51F5-45EB-BDB8-69ACA3529373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89428" y="4884982"/>
            <a:ext cx="1111004" cy="1111004"/>
          </a:xfrm>
          <a:prstGeom prst="rect">
            <a:avLst/>
          </a:prstGeom>
        </p:spPr>
      </p:pic>
      <p:sp>
        <p:nvSpPr>
          <p:cNvPr id="117" name="모서리가 둥근 직사각형 152">
            <a:hlinkClick r:id="rId48" action="ppaction://hlinksldjump"/>
            <a:extLst>
              <a:ext uri="{FF2B5EF4-FFF2-40B4-BE49-F238E27FC236}">
                <a16:creationId xmlns:a16="http://schemas.microsoft.com/office/drawing/2014/main" id="{95E9F00F-46FF-42EF-8BAB-86B08BF71A0F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자유형 155">
            <a:hlinkClick r:id="rId49" action="ppaction://hlinksldjump"/>
            <a:extLst>
              <a:ext uri="{FF2B5EF4-FFF2-40B4-BE49-F238E27FC236}">
                <a16:creationId xmlns:a16="http://schemas.microsoft.com/office/drawing/2014/main" id="{DE5EF1B5-2754-4114-B551-FD471D4CA388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자유형 156">
            <a:hlinkClick r:id="rId50" action="ppaction://hlinksldjump"/>
            <a:extLst>
              <a:ext uri="{FF2B5EF4-FFF2-40B4-BE49-F238E27FC236}">
                <a16:creationId xmlns:a16="http://schemas.microsoft.com/office/drawing/2014/main" id="{D093EC07-E339-4795-918D-76FFD347B1E3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모서리가 둥근 직사각형 152">
            <a:hlinkClick r:id="rId51" action="ppaction://hlinksldjump"/>
            <a:extLst>
              <a:ext uri="{FF2B5EF4-FFF2-40B4-BE49-F238E27FC236}">
                <a16:creationId xmlns:a16="http://schemas.microsoft.com/office/drawing/2014/main" id="{F5299EAE-5811-4DA0-881F-A3D5C05B7CBC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모서리가 둥근 직사각형 152">
            <a:hlinkClick r:id="rId52" action="ppaction://hlinksldjump"/>
            <a:extLst>
              <a:ext uri="{FF2B5EF4-FFF2-40B4-BE49-F238E27FC236}">
                <a16:creationId xmlns:a16="http://schemas.microsoft.com/office/drawing/2014/main" id="{33A97820-2CA3-4D5E-B3F1-91928F39D54B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모서리가 둥근 직사각형 152">
            <a:hlinkClick r:id="rId53" action="ppaction://hlinksldjump"/>
            <a:extLst>
              <a:ext uri="{FF2B5EF4-FFF2-40B4-BE49-F238E27FC236}">
                <a16:creationId xmlns:a16="http://schemas.microsoft.com/office/drawing/2014/main" id="{32EA8E9D-4617-40F6-919B-897011D6D731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932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양쪽 모서리가 둥근 사각형 80">
            <a:extLst>
              <a:ext uri="{FF2B5EF4-FFF2-40B4-BE49-F238E27FC236}">
                <a16:creationId xmlns:a16="http://schemas.microsoft.com/office/drawing/2014/main" id="{F58E140E-6FBA-41D8-9BB3-B162CE710963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양쪽 모서리가 둥근 사각형 82">
            <a:extLst>
              <a:ext uri="{FF2B5EF4-FFF2-40B4-BE49-F238E27FC236}">
                <a16:creationId xmlns:a16="http://schemas.microsoft.com/office/drawing/2014/main" id="{7E4FFDDD-5FF9-4B06-A19D-D23ADEB17E0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5BE4DA96-04F3-4A8A-AA61-95F829F43FBC}"/>
              </a:ext>
            </a:extLst>
          </p:cNvPr>
          <p:cNvCxnSpPr>
            <a:cxnSpLocks/>
          </p:cNvCxnSpPr>
          <p:nvPr/>
        </p:nvCxnSpPr>
        <p:spPr>
          <a:xfrm>
            <a:off x="10537624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모서리가 둥근 직사각형 126">
            <a:extLst>
              <a:ext uri="{FF2B5EF4-FFF2-40B4-BE49-F238E27FC236}">
                <a16:creationId xmlns:a16="http://schemas.microsoft.com/office/drawing/2014/main" id="{677F8CBD-465B-43FA-9487-D5806AED0EB3}"/>
              </a:ext>
            </a:extLst>
          </p:cNvPr>
          <p:cNvSpPr/>
          <p:nvPr/>
        </p:nvSpPr>
        <p:spPr>
          <a:xfrm>
            <a:off x="10609624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F0407F39-70FE-4ED4-8595-F659DB1E95A7}"/>
              </a:ext>
            </a:extLst>
          </p:cNvPr>
          <p:cNvCxnSpPr>
            <a:cxnSpLocks/>
          </p:cNvCxnSpPr>
          <p:nvPr/>
        </p:nvCxnSpPr>
        <p:spPr>
          <a:xfrm>
            <a:off x="6214646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128">
            <a:extLst>
              <a:ext uri="{FF2B5EF4-FFF2-40B4-BE49-F238E27FC236}">
                <a16:creationId xmlns:a16="http://schemas.microsoft.com/office/drawing/2014/main" id="{F98974C6-236E-498A-B6C8-080E34822C97}"/>
              </a:ext>
            </a:extLst>
          </p:cNvPr>
          <p:cNvSpPr/>
          <p:nvPr/>
        </p:nvSpPr>
        <p:spPr>
          <a:xfrm>
            <a:off x="7519041" y="4483887"/>
            <a:ext cx="142135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(Ball Head)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내용 개체 틀 4">
            <a:extLst>
              <a:ext uri="{FF2B5EF4-FFF2-40B4-BE49-F238E27FC236}">
                <a16:creationId xmlns:a16="http://schemas.microsoft.com/office/drawing/2014/main" id="{D9A9BE31-1B86-41AA-BEAA-7E91F6F0A462}"/>
              </a:ext>
            </a:extLst>
          </p:cNvPr>
          <p:cNvSpPr txBox="1">
            <a:spLocks/>
          </p:cNvSpPr>
          <p:nvPr/>
        </p:nvSpPr>
        <p:spPr>
          <a:xfrm>
            <a:off x="8068078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0B56D0DE-36AD-4B0A-9871-C865D2B45278}"/>
              </a:ext>
            </a:extLst>
          </p:cNvPr>
          <p:cNvSpPr txBox="1">
            <a:spLocks/>
          </p:cNvSpPr>
          <p:nvPr/>
        </p:nvSpPr>
        <p:spPr>
          <a:xfrm>
            <a:off x="6953743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57" name="내용 개체 틀 4">
            <a:extLst>
              <a:ext uri="{FF2B5EF4-FFF2-40B4-BE49-F238E27FC236}">
                <a16:creationId xmlns:a16="http://schemas.microsoft.com/office/drawing/2014/main" id="{91EB8515-5CE0-463D-BB66-3AFBE3FBB6D5}"/>
              </a:ext>
            </a:extLst>
          </p:cNvPr>
          <p:cNvSpPr txBox="1">
            <a:spLocks/>
          </p:cNvSpPr>
          <p:nvPr/>
        </p:nvSpPr>
        <p:spPr>
          <a:xfrm>
            <a:off x="9177725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D5C27CFB-C618-4F4C-AF52-33E68F49C376}"/>
              </a:ext>
            </a:extLst>
          </p:cNvPr>
          <p:cNvGrpSpPr/>
          <p:nvPr/>
        </p:nvGrpSpPr>
        <p:grpSpPr>
          <a:xfrm>
            <a:off x="9528195" y="4659470"/>
            <a:ext cx="716594" cy="1734166"/>
            <a:chOff x="8910590" y="4659470"/>
            <a:chExt cx="716594" cy="1734166"/>
          </a:xfrm>
        </p:grpSpPr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A5ECB723-CC51-47F4-B51D-41A03FDC9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5487988"/>
              <a:ext cx="716594" cy="857210"/>
            </a:xfrm>
            <a:prstGeom prst="rect">
              <a:avLst/>
            </a:prstGeom>
          </p:spPr>
        </p:pic>
        <p:sp>
          <p:nvSpPr>
            <p:cNvPr id="60" name="내용 개체 틀 4">
              <a:extLst>
                <a:ext uri="{FF2B5EF4-FFF2-40B4-BE49-F238E27FC236}">
                  <a16:creationId xmlns:a16="http://schemas.microsoft.com/office/drawing/2014/main" id="{749752F9-DE15-4C06-82A4-E49F728C7E51}"/>
                </a:ext>
              </a:extLst>
            </p:cNvPr>
            <p:cNvSpPr txBox="1">
              <a:spLocks/>
            </p:cNvSpPr>
            <p:nvPr/>
          </p:nvSpPr>
          <p:spPr>
            <a:xfrm>
              <a:off x="8988592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SBP-300CMTS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877F4AFE-9ED6-4FD9-846C-819188C721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4659470"/>
              <a:ext cx="716594" cy="828513"/>
            </a:xfrm>
            <a:prstGeom prst="rect">
              <a:avLst/>
            </a:prstGeom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93EA4596-997C-44F9-94BC-820351F4B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6242" y="5447448"/>
              <a:ext cx="205290" cy="109772"/>
            </a:xfrm>
            <a:prstGeom prst="rect">
              <a:avLst/>
            </a:prstGeom>
          </p:spPr>
        </p:pic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FC45372B-D1AD-461E-A2BD-61A6E3D2AA9A}"/>
              </a:ext>
            </a:extLst>
          </p:cNvPr>
          <p:cNvGrpSpPr/>
          <p:nvPr/>
        </p:nvGrpSpPr>
        <p:grpSpPr>
          <a:xfrm>
            <a:off x="6220071" y="4707660"/>
            <a:ext cx="686400" cy="1175381"/>
            <a:chOff x="6246224" y="4707660"/>
            <a:chExt cx="686400" cy="1175381"/>
          </a:xfrm>
        </p:grpSpPr>
        <p:sp>
          <p:nvSpPr>
            <p:cNvPr id="64" name="내용 개체 틀 4">
              <a:extLst>
                <a:ext uri="{FF2B5EF4-FFF2-40B4-BE49-F238E27FC236}">
                  <a16:creationId xmlns:a16="http://schemas.microsoft.com/office/drawing/2014/main" id="{9A88ACBC-5F95-4FEE-B398-2EA85D2DD21F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34CE5B18-EAC9-4448-8506-4E6A4FB94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46224" y="5308702"/>
              <a:ext cx="686400" cy="459297"/>
            </a:xfrm>
            <a:prstGeom prst="rect">
              <a:avLst/>
            </a:prstGeom>
          </p:spPr>
        </p:pic>
        <p:sp>
          <p:nvSpPr>
            <p:cNvPr id="66" name="내용 개체 틀 4">
              <a:extLst>
                <a:ext uri="{FF2B5EF4-FFF2-40B4-BE49-F238E27FC236}">
                  <a16:creationId xmlns:a16="http://schemas.microsoft.com/office/drawing/2014/main" id="{9C1C5FA6-F0FA-43FA-8DD4-0C654454AC52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D92F300F-AF4A-458D-993C-D43BF8EFDA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6263985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38D3B510-FCF7-44A7-AB0A-F19127E6D18F}"/>
              </a:ext>
            </a:extLst>
          </p:cNvPr>
          <p:cNvGrpSpPr/>
          <p:nvPr/>
        </p:nvGrpSpPr>
        <p:grpSpPr>
          <a:xfrm>
            <a:off x="7304212" y="4707660"/>
            <a:ext cx="716594" cy="1485230"/>
            <a:chOff x="7113014" y="4707660"/>
            <a:chExt cx="716594" cy="1485230"/>
          </a:xfrm>
        </p:grpSpPr>
        <p:sp>
          <p:nvSpPr>
            <p:cNvPr id="69" name="내용 개체 틀 4">
              <a:extLst>
                <a:ext uri="{FF2B5EF4-FFF2-40B4-BE49-F238E27FC236}">
                  <a16:creationId xmlns:a16="http://schemas.microsoft.com/office/drawing/2014/main" id="{A772F060-31BD-4EAD-845A-C5899CF3808F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0" name="그림 69">
              <a:extLst>
                <a:ext uri="{FF2B5EF4-FFF2-40B4-BE49-F238E27FC236}">
                  <a16:creationId xmlns:a16="http://schemas.microsoft.com/office/drawing/2014/main" id="{22C0D9F7-466A-4E28-BCFF-899110B500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3014" y="5326288"/>
              <a:ext cx="716594" cy="724394"/>
            </a:xfrm>
            <a:prstGeom prst="rect">
              <a:avLst/>
            </a:prstGeom>
          </p:spPr>
        </p:pic>
        <p:sp>
          <p:nvSpPr>
            <p:cNvPr id="71" name="내용 개체 틀 4">
              <a:extLst>
                <a:ext uri="{FF2B5EF4-FFF2-40B4-BE49-F238E27FC236}">
                  <a16:creationId xmlns:a16="http://schemas.microsoft.com/office/drawing/2014/main" id="{BEF129F6-1D73-4793-823A-203B6EC59245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2" name="그림 71">
              <a:extLst>
                <a:ext uri="{FF2B5EF4-FFF2-40B4-BE49-F238E27FC236}">
                  <a16:creationId xmlns:a16="http://schemas.microsoft.com/office/drawing/2014/main" id="{79431C02-330B-4A78-A6EE-AC7F40A180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7145872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01365668-7A71-491A-809B-F6A187251373}"/>
              </a:ext>
            </a:extLst>
          </p:cNvPr>
          <p:cNvGrpSpPr/>
          <p:nvPr/>
        </p:nvGrpSpPr>
        <p:grpSpPr>
          <a:xfrm>
            <a:off x="8418547" y="4707660"/>
            <a:ext cx="711906" cy="1685976"/>
            <a:chOff x="8056763" y="4707660"/>
            <a:chExt cx="711906" cy="1685976"/>
          </a:xfrm>
        </p:grpSpPr>
        <p:sp>
          <p:nvSpPr>
            <p:cNvPr id="74" name="내용 개체 틀 4">
              <a:extLst>
                <a:ext uri="{FF2B5EF4-FFF2-40B4-BE49-F238E27FC236}">
                  <a16:creationId xmlns:a16="http://schemas.microsoft.com/office/drawing/2014/main" id="{7420249A-D741-4EE9-9651-D895B86344C9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1ABE3DA4-465E-4525-AC15-7E0EAD8C5469}"/>
                </a:ext>
              </a:extLst>
            </p:cNvPr>
            <p:cNvGrpSpPr/>
            <p:nvPr/>
          </p:nvGrpSpPr>
          <p:grpSpPr>
            <a:xfrm>
              <a:off x="8056763" y="5317349"/>
              <a:ext cx="711906" cy="928610"/>
              <a:chOff x="9234545" y="5320426"/>
              <a:chExt cx="711906" cy="928610"/>
            </a:xfrm>
          </p:grpSpPr>
          <p:pic>
            <p:nvPicPr>
              <p:cNvPr id="78" name="그림 77">
                <a:extLst>
                  <a:ext uri="{FF2B5EF4-FFF2-40B4-BE49-F238E27FC236}">
                    <a16:creationId xmlns:a16="http://schemas.microsoft.com/office/drawing/2014/main" id="{AE1F77B2-1FDE-4590-BB1F-4D47404CFF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79" name="그림 78">
                <a:extLst>
                  <a:ext uri="{FF2B5EF4-FFF2-40B4-BE49-F238E27FC236}">
                    <a16:creationId xmlns:a16="http://schemas.microsoft.com/office/drawing/2014/main" id="{B674C997-358D-46E3-8A71-F0D28C7E81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80" name="그림 79">
                <a:extLst>
                  <a:ext uri="{FF2B5EF4-FFF2-40B4-BE49-F238E27FC236}">
                    <a16:creationId xmlns:a16="http://schemas.microsoft.com/office/drawing/2014/main" id="{28226D70-1343-4D46-AB3E-D638B46094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76" name="내용 개체 틀 4">
              <a:extLst>
                <a:ext uri="{FF2B5EF4-FFF2-40B4-BE49-F238E27FC236}">
                  <a16:creationId xmlns:a16="http://schemas.microsoft.com/office/drawing/2014/main" id="{CC3FC2EE-34F1-4374-9B7F-88E49AAFAC40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7" name="그림 76">
              <a:extLst>
                <a:ext uri="{FF2B5EF4-FFF2-40B4-BE49-F238E27FC236}">
                  <a16:creationId xmlns:a16="http://schemas.microsoft.com/office/drawing/2014/main" id="{9A13363C-5EDE-4C9C-B28D-209536D2DF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8087277" y="4707660"/>
              <a:ext cx="650878" cy="533677"/>
            </a:xfrm>
            <a:prstGeom prst="rect">
              <a:avLst/>
            </a:prstGeom>
          </p:spPr>
        </p:pic>
      </p:grpSp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102722ED-6438-4BE3-90FA-C788396752A1}"/>
              </a:ext>
            </a:extLst>
          </p:cNvPr>
          <p:cNvSpPr txBox="1">
            <a:spLocks/>
          </p:cNvSpPr>
          <p:nvPr/>
        </p:nvSpPr>
        <p:spPr>
          <a:xfrm>
            <a:off x="10577953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SBP-215HMW</a:t>
            </a:r>
          </a:p>
        </p:txBody>
      </p: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5C0B579B-9282-4C8C-AEE3-E215F4F36BBB}"/>
              </a:ext>
            </a:extLst>
          </p:cNvPr>
          <p:cNvGrpSpPr/>
          <p:nvPr/>
        </p:nvGrpSpPr>
        <p:grpSpPr>
          <a:xfrm>
            <a:off x="10275367" y="5436453"/>
            <a:ext cx="180001" cy="180001"/>
            <a:chOff x="7544200" y="5288276"/>
            <a:chExt cx="180001" cy="180001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30B1CF31-ACC3-440A-BB3E-D03FA424E0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12D2B74C-A86C-44D0-9E67-742F3077C5C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A8070B42-94F4-4D6B-98D8-4AC519F009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직선 연결선 99">
                <a:extLst>
                  <a:ext uri="{FF2B5EF4-FFF2-40B4-BE49-F238E27FC236}">
                    <a16:creationId xmlns:a16="http://schemas.microsoft.com/office/drawing/2014/main" id="{84182526-D7A2-4CA4-AD53-1C903BE4E0E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6" name="양쪽 모서리가 둥근 사각형 82">
            <a:extLst>
              <a:ext uri="{FF2B5EF4-FFF2-40B4-BE49-F238E27FC236}">
                <a16:creationId xmlns:a16="http://schemas.microsoft.com/office/drawing/2014/main" id="{833BA8D5-FB85-4F38-85B8-BE8B3FCB101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6" name="양쪽 모서리가 둥근 사각형 81">
            <a:extLst>
              <a:ext uri="{FF2B5EF4-FFF2-40B4-BE49-F238E27FC236}">
                <a16:creationId xmlns:a16="http://schemas.microsoft.com/office/drawing/2014/main" id="{9BACC832-5499-4438-B2F1-82AAC6C21BF2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7" name="양쪽 모서리가 둥근 사각형 83">
            <a:extLst>
              <a:ext uri="{FF2B5EF4-FFF2-40B4-BE49-F238E27FC236}">
                <a16:creationId xmlns:a16="http://schemas.microsoft.com/office/drawing/2014/main" id="{E62C418E-E1A9-4D85-A885-10DFF55CC246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5" name="내용 개체 틀 4">
            <a:extLst>
              <a:ext uri="{FF2B5EF4-FFF2-40B4-BE49-F238E27FC236}">
                <a16:creationId xmlns:a16="http://schemas.microsoft.com/office/drawing/2014/main" id="{1104DD00-2ACD-4905-BE35-EA488F19BCB7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</a:p>
        </p:txBody>
      </p:sp>
      <p:cxnSp>
        <p:nvCxnSpPr>
          <p:cNvPr id="206" name="직선 연결선 205">
            <a:extLst>
              <a:ext uri="{FF2B5EF4-FFF2-40B4-BE49-F238E27FC236}">
                <a16:creationId xmlns:a16="http://schemas.microsoft.com/office/drawing/2014/main" id="{4267B818-3000-4099-8188-F909D9AD548D}"/>
              </a:ext>
            </a:extLst>
          </p:cNvPr>
          <p:cNvCxnSpPr>
            <a:cxnSpLocks/>
          </p:cNvCxnSpPr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모서리가 둥근 직사각형 66">
            <a:extLst>
              <a:ext uri="{FF2B5EF4-FFF2-40B4-BE49-F238E27FC236}">
                <a16:creationId xmlns:a16="http://schemas.microsoft.com/office/drawing/2014/main" id="{8299C35C-028F-4228-91C1-90F31A6519BE}"/>
              </a:ext>
            </a:extLst>
          </p:cNvPr>
          <p:cNvSpPr/>
          <p:nvPr/>
        </p:nvSpPr>
        <p:spPr>
          <a:xfrm>
            <a:off x="1810607" y="4483887"/>
            <a:ext cx="86115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내용 개체 틀 4">
            <a:extLst>
              <a:ext uri="{FF2B5EF4-FFF2-40B4-BE49-F238E27FC236}">
                <a16:creationId xmlns:a16="http://schemas.microsoft.com/office/drawing/2014/main" id="{037C2E13-0244-4059-8190-CC07E5B99BD2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SBP-215HMW</a:t>
            </a:r>
          </a:p>
        </p:txBody>
      </p:sp>
      <p:cxnSp>
        <p:nvCxnSpPr>
          <p:cNvPr id="211" name="직선 연결선 210">
            <a:extLst>
              <a:ext uri="{FF2B5EF4-FFF2-40B4-BE49-F238E27FC236}">
                <a16:creationId xmlns:a16="http://schemas.microsoft.com/office/drawing/2014/main" id="{93F37EEC-4590-48D8-8D67-D8B0439EEBC8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모서리가 둥근 직사각형 45">
            <a:extLst>
              <a:ext uri="{FF2B5EF4-FFF2-40B4-BE49-F238E27FC236}">
                <a16:creationId xmlns:a16="http://schemas.microsoft.com/office/drawing/2014/main" id="{7C9A828A-C2E4-465A-B28E-F26561995906}"/>
              </a:ext>
            </a:extLst>
          </p:cNvPr>
          <p:cNvSpPr/>
          <p:nvPr/>
        </p:nvSpPr>
        <p:spPr>
          <a:xfrm>
            <a:off x="3674747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5" name="그룹 214">
            <a:extLst>
              <a:ext uri="{FF2B5EF4-FFF2-40B4-BE49-F238E27FC236}">
                <a16:creationId xmlns:a16="http://schemas.microsoft.com/office/drawing/2014/main" id="{6967D656-FEC6-40CB-9467-FFCE29387507}"/>
              </a:ext>
            </a:extLst>
          </p:cNvPr>
          <p:cNvGrpSpPr/>
          <p:nvPr/>
        </p:nvGrpSpPr>
        <p:grpSpPr>
          <a:xfrm>
            <a:off x="3135800" y="5288276"/>
            <a:ext cx="180001" cy="180001"/>
            <a:chOff x="7544200" y="5288276"/>
            <a:chExt cx="180001" cy="180001"/>
          </a:xfrm>
        </p:grpSpPr>
        <p:sp>
          <p:nvSpPr>
            <p:cNvPr id="216" name="타원 215">
              <a:extLst>
                <a:ext uri="{FF2B5EF4-FFF2-40B4-BE49-F238E27FC236}">
                  <a16:creationId xmlns:a16="http://schemas.microsoft.com/office/drawing/2014/main" id="{E2F3454A-14B7-423B-B575-D61B2B413B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17" name="그룹 216">
              <a:extLst>
                <a:ext uri="{FF2B5EF4-FFF2-40B4-BE49-F238E27FC236}">
                  <a16:creationId xmlns:a16="http://schemas.microsoft.com/office/drawing/2014/main" id="{7914D56F-A43B-4985-8688-E27A0F97204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18" name="직선 연결선 217">
                <a:extLst>
                  <a:ext uri="{FF2B5EF4-FFF2-40B4-BE49-F238E27FC236}">
                    <a16:creationId xmlns:a16="http://schemas.microsoft.com/office/drawing/2014/main" id="{9EA7AAAA-D1D2-49E1-8CDC-C931A0E33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직선 연결선 218">
                <a:extLst>
                  <a:ext uri="{FF2B5EF4-FFF2-40B4-BE49-F238E27FC236}">
                    <a16:creationId xmlns:a16="http://schemas.microsoft.com/office/drawing/2014/main" id="{0646AC56-FEA6-4523-B5C1-E1459F7C446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20" name="그림 219">
            <a:hlinkClick r:id="rId11"/>
            <a:extLst>
              <a:ext uri="{FF2B5EF4-FFF2-40B4-BE49-F238E27FC236}">
                <a16:creationId xmlns:a16="http://schemas.microsoft.com/office/drawing/2014/main" id="{FE7738AE-9C5A-4CFA-B0D4-2E13072592E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1685683" y="4823438"/>
            <a:ext cx="1111004" cy="1111004"/>
          </a:xfrm>
          <a:prstGeom prst="rect">
            <a:avLst/>
          </a:prstGeom>
        </p:spPr>
      </p:pic>
      <p:sp>
        <p:nvSpPr>
          <p:cNvPr id="91" name="모서리가 둥근 직사각형 1">
            <a:hlinkClick r:id="rId13" action="ppaction://hlinksldjump"/>
            <a:extLst>
              <a:ext uri="{FF2B5EF4-FFF2-40B4-BE49-F238E27FC236}">
                <a16:creationId xmlns:a16="http://schemas.microsoft.com/office/drawing/2014/main" id="{C11B06D2-FE15-409D-AD2E-E9F66328D96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모서리가 둥근 직사각형 8">
            <a:hlinkClick r:id="rId14" action="ppaction://hlinksldjump"/>
            <a:extLst>
              <a:ext uri="{FF2B5EF4-FFF2-40B4-BE49-F238E27FC236}">
                <a16:creationId xmlns:a16="http://schemas.microsoft.com/office/drawing/2014/main" id="{EDB6E122-1D34-4F6F-B0C2-64C3C36A483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2" name="그림 81">
            <a:hlinkClick r:id="rId15"/>
            <a:extLst>
              <a:ext uri="{FF2B5EF4-FFF2-40B4-BE49-F238E27FC236}">
                <a16:creationId xmlns:a16="http://schemas.microsoft.com/office/drawing/2014/main" id="{E01A52B1-CBA0-445C-A0E2-0141B4DE1E8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23438"/>
            <a:ext cx="1111004" cy="1111004"/>
          </a:xfrm>
          <a:prstGeom prst="rect">
            <a:avLst/>
          </a:prstGeom>
        </p:spPr>
      </p:pic>
      <p:pic>
        <p:nvPicPr>
          <p:cNvPr id="83" name="그림 82">
            <a:hlinkClick r:id="rId15"/>
            <a:extLst>
              <a:ext uri="{FF2B5EF4-FFF2-40B4-BE49-F238E27FC236}">
                <a16:creationId xmlns:a16="http://schemas.microsoft.com/office/drawing/2014/main" id="{FE55A6B3-124D-48B3-9124-0E52FE5661C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122" y="4823438"/>
            <a:ext cx="1111004" cy="111100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2491932-A034-4E90-84A0-E0A4B1780F1C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801" y="1520824"/>
            <a:ext cx="5120000" cy="28800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3A410176-AAAE-41C2-9367-941072C4E76C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C7083RVD / C12083RVD / 7082RVD / 12082RVD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모서리가 둥근 직사각형 152">
            <a:hlinkClick r:id="rId18" action="ppaction://hlinksldjump"/>
            <a:extLst>
              <a:ext uri="{FF2B5EF4-FFF2-40B4-BE49-F238E27FC236}">
                <a16:creationId xmlns:a16="http://schemas.microsoft.com/office/drawing/2014/main" id="{A3204B05-53A9-4084-B9C8-D6C9C2A91861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자유형 155">
            <a:hlinkClick r:id="rId19" action="ppaction://hlinksldjump"/>
            <a:extLst>
              <a:ext uri="{FF2B5EF4-FFF2-40B4-BE49-F238E27FC236}">
                <a16:creationId xmlns:a16="http://schemas.microsoft.com/office/drawing/2014/main" id="{C5B33CB4-47B4-42F9-B24C-1105BBB1CC7D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자유형 156">
            <a:hlinkClick r:id="rId20" action="ppaction://hlinksldjump"/>
            <a:extLst>
              <a:ext uri="{FF2B5EF4-FFF2-40B4-BE49-F238E27FC236}">
                <a16:creationId xmlns:a16="http://schemas.microsoft.com/office/drawing/2014/main" id="{F9A6457C-7958-41E5-9731-0716DF03AC43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152">
            <a:hlinkClick r:id="rId21" action="ppaction://hlinksldjump"/>
            <a:extLst>
              <a:ext uri="{FF2B5EF4-FFF2-40B4-BE49-F238E27FC236}">
                <a16:creationId xmlns:a16="http://schemas.microsoft.com/office/drawing/2014/main" id="{AAE22333-1B3F-4012-B414-2BCA6FA4EC96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B4E71ED8-AA6A-4749-A158-F6EC221D59AF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9D5E21B0-A6C6-45F6-8742-07F3DA419233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863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양쪽 모서리가 둥근 사각형 80">
            <a:extLst>
              <a:ext uri="{FF2B5EF4-FFF2-40B4-BE49-F238E27FC236}">
                <a16:creationId xmlns:a16="http://schemas.microsoft.com/office/drawing/2014/main" id="{F56AFE92-4B64-489E-9204-8583FC0C227F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양쪽 모서리가 둥근 사각형 81">
            <a:extLst>
              <a:ext uri="{FF2B5EF4-FFF2-40B4-BE49-F238E27FC236}">
                <a16:creationId xmlns:a16="http://schemas.microsoft.com/office/drawing/2014/main" id="{1FFDBFD8-8B99-4912-8BDF-AA1FA7050A7C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양쪽 모서리가 둥근 사각형 82">
            <a:extLst>
              <a:ext uri="{FF2B5EF4-FFF2-40B4-BE49-F238E27FC236}">
                <a16:creationId xmlns:a16="http://schemas.microsoft.com/office/drawing/2014/main" id="{DD624158-DBE4-4D2A-930D-F7513203C3A5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양쪽 모서리가 둥근 사각형 83">
            <a:extLst>
              <a:ext uri="{FF2B5EF4-FFF2-40B4-BE49-F238E27FC236}">
                <a16:creationId xmlns:a16="http://schemas.microsoft.com/office/drawing/2014/main" id="{C035864C-A1B1-47B6-BE88-581104E82D58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5" name="그림 24">
            <a:hlinkClick r:id="rId2"/>
            <a:extLst>
              <a:ext uri="{FF2B5EF4-FFF2-40B4-BE49-F238E27FC236}">
                <a16:creationId xmlns:a16="http://schemas.microsoft.com/office/drawing/2014/main" id="{03354D1A-084C-47C1-A7D9-376A3B8D71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4881499"/>
            <a:ext cx="686400" cy="429829"/>
          </a:xfrm>
          <a:prstGeom prst="rect">
            <a:avLst/>
          </a:prstGeom>
        </p:spPr>
      </p:pic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6E86C4F8-E226-4E8D-B951-C83205E774C8}"/>
              </a:ext>
            </a:extLst>
          </p:cNvPr>
          <p:cNvSpPr txBox="1">
            <a:spLocks/>
          </p:cNvSpPr>
          <p:nvPr/>
        </p:nvSpPr>
        <p:spPr>
          <a:xfrm>
            <a:off x="2343119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7" name="내용 개체 틀 4">
            <a:extLst>
              <a:ext uri="{FF2B5EF4-FFF2-40B4-BE49-F238E27FC236}">
                <a16:creationId xmlns:a16="http://schemas.microsoft.com/office/drawing/2014/main" id="{6CCD8A54-9D49-4E87-BB8D-874FC7229363}"/>
              </a:ext>
            </a:extLst>
          </p:cNvPr>
          <p:cNvSpPr txBox="1">
            <a:spLocks/>
          </p:cNvSpPr>
          <p:nvPr/>
        </p:nvSpPr>
        <p:spPr>
          <a:xfrm>
            <a:off x="1277004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8" name="내용 개체 틀 4">
            <a:extLst>
              <a:ext uri="{FF2B5EF4-FFF2-40B4-BE49-F238E27FC236}">
                <a16:creationId xmlns:a16="http://schemas.microsoft.com/office/drawing/2014/main" id="{E4E8CB2E-0E89-47A9-9249-0D58C0BFC8C5}"/>
              </a:ext>
            </a:extLst>
          </p:cNvPr>
          <p:cNvSpPr txBox="1">
            <a:spLocks/>
          </p:cNvSpPr>
          <p:nvPr/>
        </p:nvSpPr>
        <p:spPr>
          <a:xfrm>
            <a:off x="613526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29" name="그림 28">
            <a:hlinkClick r:id="rId4"/>
            <a:extLst>
              <a:ext uri="{FF2B5EF4-FFF2-40B4-BE49-F238E27FC236}">
                <a16:creationId xmlns:a16="http://schemas.microsoft.com/office/drawing/2014/main" id="{9547D604-EDD2-4978-9632-43DB8AD9B0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2464" y="4780798"/>
            <a:ext cx="488488" cy="488488"/>
          </a:xfrm>
          <a:prstGeom prst="rect">
            <a:avLst/>
          </a:prstGeom>
        </p:spPr>
      </p:pic>
      <p:sp>
        <p:nvSpPr>
          <p:cNvPr id="30" name="내용 개체 틀 4">
            <a:extLst>
              <a:ext uri="{FF2B5EF4-FFF2-40B4-BE49-F238E27FC236}">
                <a16:creationId xmlns:a16="http://schemas.microsoft.com/office/drawing/2014/main" id="{0C92A2D3-B3BC-4CBF-90FE-90758DF50AC7}"/>
              </a:ext>
            </a:extLst>
          </p:cNvPr>
          <p:cNvSpPr txBox="1">
            <a:spLocks/>
          </p:cNvSpPr>
          <p:nvPr/>
        </p:nvSpPr>
        <p:spPr>
          <a:xfrm>
            <a:off x="3816413" y="5209042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Coupler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31" name="모서리가 둥근 직사각형 100">
            <a:extLst>
              <a:ext uri="{FF2B5EF4-FFF2-40B4-BE49-F238E27FC236}">
                <a16:creationId xmlns:a16="http://schemas.microsoft.com/office/drawing/2014/main" id="{C30AA05D-9060-400E-A1C2-5BAEEDF203E4}"/>
              </a:ext>
            </a:extLst>
          </p:cNvPr>
          <p:cNvSpPr/>
          <p:nvPr/>
        </p:nvSpPr>
        <p:spPr>
          <a:xfrm>
            <a:off x="3707326" y="4689343"/>
            <a:ext cx="790370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2" name="그림 31">
            <a:hlinkClick r:id="rId6"/>
            <a:extLst>
              <a:ext uri="{FF2B5EF4-FFF2-40B4-BE49-F238E27FC236}">
                <a16:creationId xmlns:a16="http://schemas.microsoft.com/office/drawing/2014/main" id="{910EB7F5-A5F6-41C3-85F0-71BB6566263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5305625"/>
            <a:ext cx="686400" cy="459297"/>
          </a:xfrm>
          <a:prstGeom prst="rect">
            <a:avLst/>
          </a:prstGeom>
        </p:spPr>
      </p:pic>
      <p:sp>
        <p:nvSpPr>
          <p:cNvPr id="33" name="내용 개체 틀 4">
            <a:extLst>
              <a:ext uri="{FF2B5EF4-FFF2-40B4-BE49-F238E27FC236}">
                <a16:creationId xmlns:a16="http://schemas.microsoft.com/office/drawing/2014/main" id="{50B73AB7-F7A5-473A-A542-1509B5608178}"/>
              </a:ext>
            </a:extLst>
          </p:cNvPr>
          <p:cNvSpPr txBox="1">
            <a:spLocks/>
          </p:cNvSpPr>
          <p:nvPr/>
        </p:nvSpPr>
        <p:spPr>
          <a:xfrm>
            <a:off x="613526" y="573127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4" name="그림 33">
            <a:hlinkClick r:id="rId2"/>
            <a:extLst>
              <a:ext uri="{FF2B5EF4-FFF2-40B4-BE49-F238E27FC236}">
                <a16:creationId xmlns:a16="http://schemas.microsoft.com/office/drawing/2014/main" id="{2AB0212B-0080-408D-AA6F-F3816DD128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0184" y="4881499"/>
            <a:ext cx="686400" cy="429829"/>
          </a:xfrm>
          <a:prstGeom prst="rect">
            <a:avLst/>
          </a:prstGeom>
        </p:spPr>
      </p:pic>
      <p:pic>
        <p:nvPicPr>
          <p:cNvPr id="35" name="그림 34">
            <a:hlinkClick r:id="rId2"/>
            <a:extLst>
              <a:ext uri="{FF2B5EF4-FFF2-40B4-BE49-F238E27FC236}">
                <a16:creationId xmlns:a16="http://schemas.microsoft.com/office/drawing/2014/main" id="{76BF4DBE-CD1F-4C44-9C84-EE3F006BC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747" y="4881499"/>
            <a:ext cx="686400" cy="429829"/>
          </a:xfrm>
          <a:prstGeom prst="rect">
            <a:avLst/>
          </a:prstGeom>
        </p:spPr>
      </p:pic>
      <p:sp>
        <p:nvSpPr>
          <p:cNvPr id="36" name="내용 개체 틀 4">
            <a:extLst>
              <a:ext uri="{FF2B5EF4-FFF2-40B4-BE49-F238E27FC236}">
                <a16:creationId xmlns:a16="http://schemas.microsoft.com/office/drawing/2014/main" id="{BEEAF141-2FEC-4D5B-B57F-C747EF4FA021}"/>
              </a:ext>
            </a:extLst>
          </p:cNvPr>
          <p:cNvSpPr txBox="1">
            <a:spLocks/>
          </p:cNvSpPr>
          <p:nvPr/>
        </p:nvSpPr>
        <p:spPr>
          <a:xfrm>
            <a:off x="2752652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27498F91-AD13-41DF-8F9D-7D426C80374B}"/>
              </a:ext>
            </a:extLst>
          </p:cNvPr>
          <p:cNvGrpSpPr/>
          <p:nvPr/>
        </p:nvGrpSpPr>
        <p:grpSpPr>
          <a:xfrm>
            <a:off x="2676994" y="5317349"/>
            <a:ext cx="711906" cy="928610"/>
            <a:chOff x="2673178" y="5317349"/>
            <a:chExt cx="711906" cy="928610"/>
          </a:xfrm>
        </p:grpSpPr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E48CD933-0D51-47DB-8DBC-AD10171FFC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9623" y="5760289"/>
              <a:ext cx="699016" cy="485670"/>
            </a:xfrm>
            <a:prstGeom prst="rect">
              <a:avLst/>
            </a:prstGeom>
          </p:spPr>
        </p:pic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D498AF79-3870-4AD0-AC66-A64C0B079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3178" y="5317349"/>
              <a:ext cx="711906" cy="438178"/>
            </a:xfrm>
            <a:prstGeom prst="rect">
              <a:avLst/>
            </a:prstGeom>
          </p:spPr>
        </p:pic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9D6E54CC-2559-4478-8CFF-D5F268203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6" y="5708794"/>
              <a:ext cx="205290" cy="109772"/>
            </a:xfrm>
            <a:prstGeom prst="rect">
              <a:avLst/>
            </a:prstGeom>
          </p:spPr>
        </p:pic>
      </p:grp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30299BF0-9463-435E-BE6B-486FBB0E190B}"/>
              </a:ext>
            </a:extLst>
          </p:cNvPr>
          <p:cNvSpPr txBox="1">
            <a:spLocks/>
          </p:cNvSpPr>
          <p:nvPr/>
        </p:nvSpPr>
        <p:spPr>
          <a:xfrm>
            <a:off x="168308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42" name="그림 41">
            <a:hlinkClick r:id="rId11"/>
            <a:extLst>
              <a:ext uri="{FF2B5EF4-FFF2-40B4-BE49-F238E27FC236}">
                <a16:creationId xmlns:a16="http://schemas.microsoft.com/office/drawing/2014/main" id="{A767A28C-14D7-4B75-90D8-FFCE3DF0E32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5087" y="5323211"/>
            <a:ext cx="716594" cy="724394"/>
          </a:xfrm>
          <a:prstGeom prst="rect">
            <a:avLst/>
          </a:prstGeom>
        </p:spPr>
      </p:pic>
      <p:sp>
        <p:nvSpPr>
          <p:cNvPr id="43" name="내용 개체 틀 4">
            <a:extLst>
              <a:ext uri="{FF2B5EF4-FFF2-40B4-BE49-F238E27FC236}">
                <a16:creationId xmlns:a16="http://schemas.microsoft.com/office/drawing/2014/main" id="{B9201376-B444-4F2A-99D8-040215B0CB3D}"/>
              </a:ext>
            </a:extLst>
          </p:cNvPr>
          <p:cNvSpPr txBox="1">
            <a:spLocks/>
          </p:cNvSpPr>
          <p:nvPr/>
        </p:nvSpPr>
        <p:spPr>
          <a:xfrm>
            <a:off x="2752652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4" name="내용 개체 틀 4">
            <a:extLst>
              <a:ext uri="{FF2B5EF4-FFF2-40B4-BE49-F238E27FC236}">
                <a16:creationId xmlns:a16="http://schemas.microsoft.com/office/drawing/2014/main" id="{C8A61A92-3417-4BA5-9098-6B5B87D6F52A}"/>
              </a:ext>
            </a:extLst>
          </p:cNvPr>
          <p:cNvSpPr txBox="1">
            <a:spLocks/>
          </p:cNvSpPr>
          <p:nvPr/>
        </p:nvSpPr>
        <p:spPr>
          <a:xfrm>
            <a:off x="1683089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F75EB6C3-8F78-40CA-A069-059B6C90DB8E}"/>
              </a:ext>
            </a:extLst>
          </p:cNvPr>
          <p:cNvSpPr>
            <a:spLocks noChangeAspect="1"/>
          </p:cNvSpPr>
          <p:nvPr/>
        </p:nvSpPr>
        <p:spPr>
          <a:xfrm>
            <a:off x="4048423" y="5483600"/>
            <a:ext cx="103486" cy="1034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+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6" name="내용 개체 틀 4">
            <a:extLst>
              <a:ext uri="{FF2B5EF4-FFF2-40B4-BE49-F238E27FC236}">
                <a16:creationId xmlns:a16="http://schemas.microsoft.com/office/drawing/2014/main" id="{94EBBD47-ED87-46AB-B96F-C83F30385D3A}"/>
              </a:ext>
            </a:extLst>
          </p:cNvPr>
          <p:cNvSpPr txBox="1">
            <a:spLocks/>
          </p:cNvSpPr>
          <p:nvPr/>
        </p:nvSpPr>
        <p:spPr>
          <a:xfrm>
            <a:off x="3791477" y="6188893"/>
            <a:ext cx="610464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Ceiling Mount Pipe</a:t>
            </a:r>
          </a:p>
        </p:txBody>
      </p:sp>
      <p:pic>
        <p:nvPicPr>
          <p:cNvPr id="47" name="그림 46">
            <a:hlinkClick r:id="rId13"/>
            <a:extLst>
              <a:ext uri="{FF2B5EF4-FFF2-40B4-BE49-F238E27FC236}">
                <a16:creationId xmlns:a16="http://schemas.microsoft.com/office/drawing/2014/main" id="{66F7F887-3DCF-4D25-8486-54A6EC7A4A2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222" y="5652048"/>
            <a:ext cx="483730" cy="483728"/>
          </a:xfrm>
          <a:prstGeom prst="rect">
            <a:avLst/>
          </a:prstGeom>
        </p:spPr>
      </p:pic>
      <p:sp>
        <p:nvSpPr>
          <p:cNvPr id="48" name="모서리가 둥근 직사각형 118">
            <a:extLst>
              <a:ext uri="{FF2B5EF4-FFF2-40B4-BE49-F238E27FC236}">
                <a16:creationId xmlns:a16="http://schemas.microsoft.com/office/drawing/2014/main" id="{C7896F7B-FC92-4F80-9BB3-AF65B83DA3A0}"/>
              </a:ext>
            </a:extLst>
          </p:cNvPr>
          <p:cNvSpPr/>
          <p:nvPr/>
        </p:nvSpPr>
        <p:spPr>
          <a:xfrm>
            <a:off x="3904511" y="4635343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EE63DB74-EC19-4B22-9406-D4393EDFBEF7}"/>
              </a:ext>
            </a:extLst>
          </p:cNvPr>
          <p:cNvCxnSpPr>
            <a:cxnSpLocks/>
          </p:cNvCxnSpPr>
          <p:nvPr/>
        </p:nvCxnSpPr>
        <p:spPr>
          <a:xfrm>
            <a:off x="4800965" y="4568133"/>
            <a:ext cx="1152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120">
            <a:extLst>
              <a:ext uri="{FF2B5EF4-FFF2-40B4-BE49-F238E27FC236}">
                <a16:creationId xmlns:a16="http://schemas.microsoft.com/office/drawing/2014/main" id="{9FD4BAA9-B75E-4B1C-9BCD-9286848136F0}"/>
              </a:ext>
            </a:extLst>
          </p:cNvPr>
          <p:cNvSpPr/>
          <p:nvPr/>
        </p:nvSpPr>
        <p:spPr>
          <a:xfrm>
            <a:off x="4872965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71E61DFD-83F2-405F-83DA-578B3E087FF8}"/>
              </a:ext>
            </a:extLst>
          </p:cNvPr>
          <p:cNvCxnSpPr>
            <a:cxnSpLocks/>
          </p:cNvCxnSpPr>
          <p:nvPr/>
        </p:nvCxnSpPr>
        <p:spPr>
          <a:xfrm>
            <a:off x="498635" y="4568133"/>
            <a:ext cx="3996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122">
            <a:extLst>
              <a:ext uri="{FF2B5EF4-FFF2-40B4-BE49-F238E27FC236}">
                <a16:creationId xmlns:a16="http://schemas.microsoft.com/office/drawing/2014/main" id="{4B130E6F-607A-4601-97A8-A075157E436C}"/>
              </a:ext>
            </a:extLst>
          </p:cNvPr>
          <p:cNvSpPr/>
          <p:nvPr/>
        </p:nvSpPr>
        <p:spPr>
          <a:xfrm>
            <a:off x="2064635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23">
            <a:extLst>
              <a:ext uri="{FF2B5EF4-FFF2-40B4-BE49-F238E27FC236}">
                <a16:creationId xmlns:a16="http://schemas.microsoft.com/office/drawing/2014/main" id="{B0256041-78E4-4A03-8F09-2E840ACC1967}"/>
              </a:ext>
            </a:extLst>
          </p:cNvPr>
          <p:cNvSpPr/>
          <p:nvPr/>
        </p:nvSpPr>
        <p:spPr>
          <a:xfrm>
            <a:off x="1672631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</a:t>
            </a:r>
          </a:p>
        </p:txBody>
      </p:sp>
      <p:sp>
        <p:nvSpPr>
          <p:cNvPr id="54" name="모서리가 둥근 직사각형 124">
            <a:extLst>
              <a:ext uri="{FF2B5EF4-FFF2-40B4-BE49-F238E27FC236}">
                <a16:creationId xmlns:a16="http://schemas.microsoft.com/office/drawing/2014/main" id="{263FFFFE-E6AB-43BF-B4B9-1234C4ED64EC}"/>
              </a:ext>
            </a:extLst>
          </p:cNvPr>
          <p:cNvSpPr/>
          <p:nvPr/>
        </p:nvSpPr>
        <p:spPr>
          <a:xfrm>
            <a:off x="2717755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SBP-900CMW</a:t>
            </a:r>
          </a:p>
        </p:txBody>
      </p:sp>
      <p:sp>
        <p:nvSpPr>
          <p:cNvPr id="82" name="내용 개체 틀 4">
            <a:extLst>
              <a:ext uri="{FF2B5EF4-FFF2-40B4-BE49-F238E27FC236}">
                <a16:creationId xmlns:a16="http://schemas.microsoft.com/office/drawing/2014/main" id="{B6209096-E3CE-49F9-A5F9-16417FD6118E}"/>
              </a:ext>
            </a:extLst>
          </p:cNvPr>
          <p:cNvSpPr txBox="1">
            <a:spLocks/>
          </p:cNvSpPr>
          <p:nvPr/>
        </p:nvSpPr>
        <p:spPr>
          <a:xfrm>
            <a:off x="484129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SBP-215HMW</a:t>
            </a:r>
          </a:p>
        </p:txBody>
      </p: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E443FDC-0AED-49DA-9AF9-56D76D02D7A2}"/>
              </a:ext>
            </a:extLst>
          </p:cNvPr>
          <p:cNvCxnSpPr>
            <a:cxnSpLocks/>
          </p:cNvCxnSpPr>
          <p:nvPr/>
        </p:nvCxnSpPr>
        <p:spPr>
          <a:xfrm>
            <a:off x="10551687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모서리가 둥근 직사각형 126">
            <a:extLst>
              <a:ext uri="{FF2B5EF4-FFF2-40B4-BE49-F238E27FC236}">
                <a16:creationId xmlns:a16="http://schemas.microsoft.com/office/drawing/2014/main" id="{182611D2-BDE1-4F69-88F5-DC5DE7230E83}"/>
              </a:ext>
            </a:extLst>
          </p:cNvPr>
          <p:cNvSpPr/>
          <p:nvPr/>
        </p:nvSpPr>
        <p:spPr>
          <a:xfrm>
            <a:off x="10623687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CA6B3202-3D37-4ED8-8EDE-265830F14ADB}"/>
              </a:ext>
            </a:extLst>
          </p:cNvPr>
          <p:cNvCxnSpPr/>
          <p:nvPr/>
        </p:nvCxnSpPr>
        <p:spPr>
          <a:xfrm>
            <a:off x="6228709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128">
            <a:extLst>
              <a:ext uri="{FF2B5EF4-FFF2-40B4-BE49-F238E27FC236}">
                <a16:creationId xmlns:a16="http://schemas.microsoft.com/office/drawing/2014/main" id="{879EFD7B-B274-46B7-95BE-D056675119B5}"/>
              </a:ext>
            </a:extLst>
          </p:cNvPr>
          <p:cNvSpPr/>
          <p:nvPr/>
        </p:nvSpPr>
        <p:spPr>
          <a:xfrm>
            <a:off x="7811780" y="4483887"/>
            <a:ext cx="864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내용 개체 틀 4">
            <a:extLst>
              <a:ext uri="{FF2B5EF4-FFF2-40B4-BE49-F238E27FC236}">
                <a16:creationId xmlns:a16="http://schemas.microsoft.com/office/drawing/2014/main" id="{E5FA9344-613D-4F0C-83D4-DDE8F03DEEB3}"/>
              </a:ext>
            </a:extLst>
          </p:cNvPr>
          <p:cNvSpPr txBox="1">
            <a:spLocks/>
          </p:cNvSpPr>
          <p:nvPr/>
        </p:nvSpPr>
        <p:spPr>
          <a:xfrm>
            <a:off x="87297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4E47CB92-FAAE-4755-824E-DA21D5C41B48}"/>
              </a:ext>
            </a:extLst>
          </p:cNvPr>
          <p:cNvSpPr txBox="1">
            <a:spLocks/>
          </p:cNvSpPr>
          <p:nvPr/>
        </p:nvSpPr>
        <p:spPr>
          <a:xfrm>
            <a:off x="73938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64" name="그림 63">
            <a:hlinkClick r:id="rId15"/>
            <a:extLst>
              <a:ext uri="{FF2B5EF4-FFF2-40B4-BE49-F238E27FC236}">
                <a16:creationId xmlns:a16="http://schemas.microsoft.com/office/drawing/2014/main" id="{E5727C34-2D45-438F-B13D-942C0128908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9974" y="4957642"/>
            <a:ext cx="654120" cy="283696"/>
          </a:xfrm>
          <a:prstGeom prst="rect">
            <a:avLst/>
          </a:prstGeom>
        </p:spPr>
      </p:pic>
      <p:sp>
        <p:nvSpPr>
          <p:cNvPr id="65" name="내용 개체 틀 4">
            <a:extLst>
              <a:ext uri="{FF2B5EF4-FFF2-40B4-BE49-F238E27FC236}">
                <a16:creationId xmlns:a16="http://schemas.microsoft.com/office/drawing/2014/main" id="{60F9BC37-CCE7-4682-AA83-E506CE167F5E}"/>
              </a:ext>
            </a:extLst>
          </p:cNvPr>
          <p:cNvSpPr txBox="1">
            <a:spLocks/>
          </p:cNvSpPr>
          <p:nvPr/>
        </p:nvSpPr>
        <p:spPr>
          <a:xfrm>
            <a:off x="660673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6" name="그림 65">
            <a:hlinkClick r:id="rId6"/>
            <a:extLst>
              <a:ext uri="{FF2B5EF4-FFF2-40B4-BE49-F238E27FC236}">
                <a16:creationId xmlns:a16="http://schemas.microsoft.com/office/drawing/2014/main" id="{0E681FE0-1317-4EB1-89B5-8BCBECD6F22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3834" y="5308702"/>
            <a:ext cx="686400" cy="459297"/>
          </a:xfrm>
          <a:prstGeom prst="rect">
            <a:avLst/>
          </a:prstGeom>
        </p:spPr>
      </p:pic>
      <p:sp>
        <p:nvSpPr>
          <p:cNvPr id="67" name="내용 개체 틀 4">
            <a:extLst>
              <a:ext uri="{FF2B5EF4-FFF2-40B4-BE49-F238E27FC236}">
                <a16:creationId xmlns:a16="http://schemas.microsoft.com/office/drawing/2014/main" id="{384FC97F-F661-468A-B40A-1D944502CC24}"/>
              </a:ext>
            </a:extLst>
          </p:cNvPr>
          <p:cNvSpPr txBox="1">
            <a:spLocks/>
          </p:cNvSpPr>
          <p:nvPr/>
        </p:nvSpPr>
        <p:spPr>
          <a:xfrm>
            <a:off x="6606739" y="5734356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8" name="그림 67">
            <a:hlinkClick r:id="rId15"/>
            <a:extLst>
              <a:ext uri="{FF2B5EF4-FFF2-40B4-BE49-F238E27FC236}">
                <a16:creationId xmlns:a16="http://schemas.microsoft.com/office/drawing/2014/main" id="{C66DEC14-54E0-40D2-9C44-BFADDAE48EF6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8763" y="4957642"/>
            <a:ext cx="654120" cy="283696"/>
          </a:xfrm>
          <a:prstGeom prst="rect">
            <a:avLst/>
          </a:prstGeom>
        </p:spPr>
      </p:pic>
      <p:sp>
        <p:nvSpPr>
          <p:cNvPr id="69" name="내용 개체 틀 4">
            <a:extLst>
              <a:ext uri="{FF2B5EF4-FFF2-40B4-BE49-F238E27FC236}">
                <a16:creationId xmlns:a16="http://schemas.microsoft.com/office/drawing/2014/main" id="{A296D784-7496-47CE-92C2-BC15F238BDF3}"/>
              </a:ext>
            </a:extLst>
          </p:cNvPr>
          <p:cNvSpPr txBox="1">
            <a:spLocks/>
          </p:cNvSpPr>
          <p:nvPr/>
        </p:nvSpPr>
        <p:spPr>
          <a:xfrm>
            <a:off x="7945528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70" name="그림 69">
            <a:hlinkClick r:id="rId11"/>
            <a:extLst>
              <a:ext uri="{FF2B5EF4-FFF2-40B4-BE49-F238E27FC236}">
                <a16:creationId xmlns:a16="http://schemas.microsoft.com/office/drawing/2014/main" id="{8AD77D5E-08C8-40D0-9994-370186820B0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526" y="5326288"/>
            <a:ext cx="716594" cy="724394"/>
          </a:xfrm>
          <a:prstGeom prst="rect">
            <a:avLst/>
          </a:prstGeom>
        </p:spPr>
      </p:pic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1B165002-C39D-43AF-843D-1E283A679E57}"/>
              </a:ext>
            </a:extLst>
          </p:cNvPr>
          <p:cNvSpPr txBox="1">
            <a:spLocks/>
          </p:cNvSpPr>
          <p:nvPr/>
        </p:nvSpPr>
        <p:spPr>
          <a:xfrm>
            <a:off x="7945528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72" name="모서리가 둥근 직사각형 145">
            <a:extLst>
              <a:ext uri="{FF2B5EF4-FFF2-40B4-BE49-F238E27FC236}">
                <a16:creationId xmlns:a16="http://schemas.microsoft.com/office/drawing/2014/main" id="{37787C6E-49F2-48D5-BDDD-2279A117E378}"/>
              </a:ext>
            </a:extLst>
          </p:cNvPr>
          <p:cNvSpPr/>
          <p:nvPr/>
        </p:nvSpPr>
        <p:spPr>
          <a:xfrm>
            <a:off x="6581034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</a:t>
            </a:r>
          </a:p>
        </p:txBody>
      </p:sp>
      <p:pic>
        <p:nvPicPr>
          <p:cNvPr id="73" name="그림 72">
            <a:hlinkClick r:id="rId15"/>
            <a:extLst>
              <a:ext uri="{FF2B5EF4-FFF2-40B4-BE49-F238E27FC236}">
                <a16:creationId xmlns:a16="http://schemas.microsoft.com/office/drawing/2014/main" id="{8C708FEA-99CF-4AB6-8315-20BF4D73D39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57264" y="4957642"/>
            <a:ext cx="654120" cy="283696"/>
          </a:xfrm>
          <a:prstGeom prst="rect">
            <a:avLst/>
          </a:prstGeom>
        </p:spPr>
      </p:pic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0F58B08E-050F-4144-85F7-866541B538F0}"/>
              </a:ext>
            </a:extLst>
          </p:cNvPr>
          <p:cNvSpPr txBox="1">
            <a:spLocks/>
          </p:cNvSpPr>
          <p:nvPr/>
        </p:nvSpPr>
        <p:spPr>
          <a:xfrm>
            <a:off x="930402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95E7AE6F-A6A2-4961-888D-C78066916BB6}"/>
              </a:ext>
            </a:extLst>
          </p:cNvPr>
          <p:cNvGrpSpPr/>
          <p:nvPr/>
        </p:nvGrpSpPr>
        <p:grpSpPr>
          <a:xfrm>
            <a:off x="9228371" y="5317349"/>
            <a:ext cx="711906" cy="928610"/>
            <a:chOff x="9234545" y="5320426"/>
            <a:chExt cx="711906" cy="928610"/>
          </a:xfrm>
        </p:grpSpPr>
        <p:pic>
          <p:nvPicPr>
            <p:cNvPr id="78" name="그림 77">
              <a:extLst>
                <a:ext uri="{FF2B5EF4-FFF2-40B4-BE49-F238E27FC236}">
                  <a16:creationId xmlns:a16="http://schemas.microsoft.com/office/drawing/2014/main" id="{EB237500-D737-4DC6-9850-F563ACFC2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40990" y="5763366"/>
              <a:ext cx="699016" cy="485670"/>
            </a:xfrm>
            <a:prstGeom prst="rect">
              <a:avLst/>
            </a:prstGeom>
          </p:spPr>
        </p:pic>
        <p:pic>
          <p:nvPicPr>
            <p:cNvPr id="79" name="그림 78">
              <a:extLst>
                <a:ext uri="{FF2B5EF4-FFF2-40B4-BE49-F238E27FC236}">
                  <a16:creationId xmlns:a16="http://schemas.microsoft.com/office/drawing/2014/main" id="{A8D9DE83-73D9-4FD2-BE37-CAD33BE9AF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34545" y="5320426"/>
              <a:ext cx="711906" cy="438178"/>
            </a:xfrm>
            <a:prstGeom prst="rect">
              <a:avLst/>
            </a:prstGeom>
          </p:spPr>
        </p:pic>
        <p:pic>
          <p:nvPicPr>
            <p:cNvPr id="80" name="그림 79">
              <a:extLst>
                <a:ext uri="{FF2B5EF4-FFF2-40B4-BE49-F238E27FC236}">
                  <a16:creationId xmlns:a16="http://schemas.microsoft.com/office/drawing/2014/main" id="{24B5EBD3-9A8B-4235-AF3B-90AFFA68E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7853" y="5711871"/>
              <a:ext cx="205290" cy="109772"/>
            </a:xfrm>
            <a:prstGeom prst="rect">
              <a:avLst/>
            </a:prstGeom>
          </p:spPr>
        </p:pic>
      </p:grpSp>
      <p:sp>
        <p:nvSpPr>
          <p:cNvPr id="76" name="모서리가 둥근 직사각형 149">
            <a:extLst>
              <a:ext uri="{FF2B5EF4-FFF2-40B4-BE49-F238E27FC236}">
                <a16:creationId xmlns:a16="http://schemas.microsoft.com/office/drawing/2014/main" id="{23FE3C34-FB23-4BE5-BC8B-83655EF92DF4}"/>
              </a:ext>
            </a:extLst>
          </p:cNvPr>
          <p:cNvSpPr/>
          <p:nvPr/>
        </p:nvSpPr>
        <p:spPr>
          <a:xfrm>
            <a:off x="7916660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SBP-300CMI</a:t>
            </a:r>
          </a:p>
        </p:txBody>
      </p:sp>
      <p:sp>
        <p:nvSpPr>
          <p:cNvPr id="77" name="내용 개체 틀 4">
            <a:extLst>
              <a:ext uri="{FF2B5EF4-FFF2-40B4-BE49-F238E27FC236}">
                <a16:creationId xmlns:a16="http://schemas.microsoft.com/office/drawing/2014/main" id="{EA755ACF-D41D-4200-8BB6-0492BA50B53D}"/>
              </a:ext>
            </a:extLst>
          </p:cNvPr>
          <p:cNvSpPr txBox="1">
            <a:spLocks/>
          </p:cNvSpPr>
          <p:nvPr/>
        </p:nvSpPr>
        <p:spPr>
          <a:xfrm>
            <a:off x="9301091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84" name="내용 개체 틀 4">
            <a:extLst>
              <a:ext uri="{FF2B5EF4-FFF2-40B4-BE49-F238E27FC236}">
                <a16:creationId xmlns:a16="http://schemas.microsoft.com/office/drawing/2014/main" id="{9EB4D9CB-BFF2-4D6C-A20A-D22A0377C061}"/>
              </a:ext>
            </a:extLst>
          </p:cNvPr>
          <p:cNvSpPr txBox="1">
            <a:spLocks/>
          </p:cNvSpPr>
          <p:nvPr/>
        </p:nvSpPr>
        <p:spPr>
          <a:xfrm>
            <a:off x="1059201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SBP-215HMW</a:t>
            </a:r>
          </a:p>
        </p:txBody>
      </p:sp>
      <p:sp>
        <p:nvSpPr>
          <p:cNvPr id="6" name="직사각형 5">
            <a:hlinkClick r:id="rId17"/>
            <a:extLst>
              <a:ext uri="{FF2B5EF4-FFF2-40B4-BE49-F238E27FC236}">
                <a16:creationId xmlns:a16="http://schemas.microsoft.com/office/drawing/2014/main" id="{36BCBE43-D026-4E4E-97C8-168C29DFF394}"/>
              </a:ext>
            </a:extLst>
          </p:cNvPr>
          <p:cNvSpPr/>
          <p:nvPr/>
        </p:nvSpPr>
        <p:spPr>
          <a:xfrm>
            <a:off x="2667755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17"/>
            <a:extLst>
              <a:ext uri="{FF2B5EF4-FFF2-40B4-BE49-F238E27FC236}">
                <a16:creationId xmlns:a16="http://schemas.microsoft.com/office/drawing/2014/main" id="{855998C1-67AD-4507-805A-553A496A9A80}"/>
              </a:ext>
            </a:extLst>
          </p:cNvPr>
          <p:cNvSpPr/>
          <p:nvPr/>
        </p:nvSpPr>
        <p:spPr>
          <a:xfrm>
            <a:off x="9226550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F6B86B9C-714E-437A-9118-6DA7E04D02C8}"/>
              </a:ext>
            </a:extLst>
          </p:cNvPr>
          <p:cNvGrpSpPr/>
          <p:nvPr/>
        </p:nvGrpSpPr>
        <p:grpSpPr>
          <a:xfrm>
            <a:off x="4628102" y="5436453"/>
            <a:ext cx="180001" cy="180001"/>
            <a:chOff x="7544200" y="5288276"/>
            <a:chExt cx="180001" cy="180001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F7F77FDD-1936-41D5-B3A9-25B81DD0D4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7EBCC9FD-8912-49A1-A399-A5E3BBC0955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4" name="직선 연결선 113">
                <a:extLst>
                  <a:ext uri="{FF2B5EF4-FFF2-40B4-BE49-F238E27FC236}">
                    <a16:creationId xmlns:a16="http://schemas.microsoft.com/office/drawing/2014/main" id="{A4DE7276-1138-459C-A97A-726EEB8523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직선 연결선 114">
                <a:extLst>
                  <a:ext uri="{FF2B5EF4-FFF2-40B4-BE49-F238E27FC236}">
                    <a16:creationId xmlns:a16="http://schemas.microsoft.com/office/drawing/2014/main" id="{CA852E45-6AFE-4369-8E01-410EDA29BF2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60CA2355-F620-492A-BD1D-954AD952025A}"/>
              </a:ext>
            </a:extLst>
          </p:cNvPr>
          <p:cNvGrpSpPr/>
          <p:nvPr/>
        </p:nvGrpSpPr>
        <p:grpSpPr>
          <a:xfrm>
            <a:off x="3397367" y="5436453"/>
            <a:ext cx="180001" cy="180001"/>
            <a:chOff x="7544200" y="5288276"/>
            <a:chExt cx="180001" cy="180001"/>
          </a:xfrm>
        </p:grpSpPr>
        <p:sp>
          <p:nvSpPr>
            <p:cNvPr id="117" name="타원 116">
              <a:extLst>
                <a:ext uri="{FF2B5EF4-FFF2-40B4-BE49-F238E27FC236}">
                  <a16:creationId xmlns:a16="http://schemas.microsoft.com/office/drawing/2014/main" id="{D637290F-A60F-42FB-ABCB-CF7937B336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8B24AA64-F474-498F-9B94-39F3B62CF46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9" name="직선 연결선 118">
                <a:extLst>
                  <a:ext uri="{FF2B5EF4-FFF2-40B4-BE49-F238E27FC236}">
                    <a16:creationId xmlns:a16="http://schemas.microsoft.com/office/drawing/2014/main" id="{C679130D-1BC3-4993-8DAD-D832E242F6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직선 연결선 119">
                <a:extLst>
                  <a:ext uri="{FF2B5EF4-FFF2-40B4-BE49-F238E27FC236}">
                    <a16:creationId xmlns:a16="http://schemas.microsoft.com/office/drawing/2014/main" id="{33A9FFED-BB83-47C6-AE4B-29B92500626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EF4BAC15-D9D8-43BD-BB56-61FE5347A11E}"/>
              </a:ext>
            </a:extLst>
          </p:cNvPr>
          <p:cNvGrpSpPr/>
          <p:nvPr/>
        </p:nvGrpSpPr>
        <p:grpSpPr>
          <a:xfrm>
            <a:off x="10193812" y="5436453"/>
            <a:ext cx="180001" cy="180001"/>
            <a:chOff x="7544200" y="5288276"/>
            <a:chExt cx="180001" cy="180001"/>
          </a:xfrm>
        </p:grpSpPr>
        <p:sp>
          <p:nvSpPr>
            <p:cNvPr id="122" name="타원 121">
              <a:extLst>
                <a:ext uri="{FF2B5EF4-FFF2-40B4-BE49-F238E27FC236}">
                  <a16:creationId xmlns:a16="http://schemas.microsoft.com/office/drawing/2014/main" id="{726281D4-1338-4D96-9F03-1F5FE1BC81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787D8EB4-B0E7-4C1C-BDBC-421FD458820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4" name="직선 연결선 123">
                <a:extLst>
                  <a:ext uri="{FF2B5EF4-FFF2-40B4-BE49-F238E27FC236}">
                    <a16:creationId xmlns:a16="http://schemas.microsoft.com/office/drawing/2014/main" id="{B7282D23-552F-42A5-AC28-594CCDD4AF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직선 연결선 124">
                <a:extLst>
                  <a:ext uri="{FF2B5EF4-FFF2-40B4-BE49-F238E27FC236}">
                    <a16:creationId xmlns:a16="http://schemas.microsoft.com/office/drawing/2014/main" id="{A60D0FA8-9302-45C7-9EDF-6C35BC68F03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6" name="그림 85">
            <a:hlinkClick r:id="rId18"/>
            <a:extLst>
              <a:ext uri="{FF2B5EF4-FFF2-40B4-BE49-F238E27FC236}">
                <a16:creationId xmlns:a16="http://schemas.microsoft.com/office/drawing/2014/main" id="{34C3DDE0-8ACD-4FD5-A83E-489E70E56C6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185" y="4819495"/>
            <a:ext cx="1111004" cy="1111004"/>
          </a:xfrm>
          <a:prstGeom prst="rect">
            <a:avLst/>
          </a:prstGeom>
        </p:spPr>
      </p:pic>
      <p:pic>
        <p:nvPicPr>
          <p:cNvPr id="87" name="그림 86">
            <a:hlinkClick r:id="rId18"/>
            <a:extLst>
              <a:ext uri="{FF2B5EF4-FFF2-40B4-BE49-F238E27FC236}">
                <a16:creationId xmlns:a16="http://schemas.microsoft.com/office/drawing/2014/main" id="{45D21EC3-D1E5-4A26-81EA-4C0D6C586A5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1463" y="4819495"/>
            <a:ext cx="1111004" cy="111100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0740513-D05C-4290-8E7B-B3CCE767DB29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7" y="1520824"/>
            <a:ext cx="3621861" cy="2880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BBD8CC4-7B0C-41BB-A99E-D6101D448128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802" y="1520824"/>
            <a:ext cx="5120000" cy="2880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CDA2A86-5401-44E3-906C-8E6ECA702ADE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2421754" y="1520824"/>
            <a:ext cx="3621860" cy="28800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7F2E929F-3895-42DC-A12C-13D3641888C1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385" y="1520824"/>
            <a:ext cx="4114116" cy="2880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CBE560F-E328-4AA2-BE10-284FAE5AE508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9896" y="1520824"/>
            <a:ext cx="4114115" cy="2880000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F7D83668-627C-4080-8FE3-76E17564E51E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C7083RVD / C12083RVD / 7082RVD / 12082RVD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모서리가 둥근 직사각형 1">
            <a:hlinkClick r:id="rId25" action="ppaction://hlinksldjump"/>
            <a:extLst>
              <a:ext uri="{FF2B5EF4-FFF2-40B4-BE49-F238E27FC236}">
                <a16:creationId xmlns:a16="http://schemas.microsoft.com/office/drawing/2014/main" id="{1650E89F-178D-407B-BF9A-5A89718D29EB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8">
            <a:hlinkClick r:id="rId26" action="ppaction://hlinksldjump"/>
            <a:extLst>
              <a:ext uri="{FF2B5EF4-FFF2-40B4-BE49-F238E27FC236}">
                <a16:creationId xmlns:a16="http://schemas.microsoft.com/office/drawing/2014/main" id="{3CA2D171-799B-4601-8739-D20040FE3B49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52">
            <a:hlinkClick r:id="rId27" action="ppaction://hlinksldjump"/>
            <a:extLst>
              <a:ext uri="{FF2B5EF4-FFF2-40B4-BE49-F238E27FC236}">
                <a16:creationId xmlns:a16="http://schemas.microsoft.com/office/drawing/2014/main" id="{BDCCD0AF-AD77-4FD2-9CC2-FED9A78057CE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자유형 155">
            <a:hlinkClick r:id="rId28" action="ppaction://hlinksldjump"/>
            <a:extLst>
              <a:ext uri="{FF2B5EF4-FFF2-40B4-BE49-F238E27FC236}">
                <a16:creationId xmlns:a16="http://schemas.microsoft.com/office/drawing/2014/main" id="{512DFE10-99F6-4B66-9D0E-AB705A2E32D8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자유형 156">
            <a:hlinkClick r:id="rId29" action="ppaction://hlinksldjump"/>
            <a:extLst>
              <a:ext uri="{FF2B5EF4-FFF2-40B4-BE49-F238E27FC236}">
                <a16:creationId xmlns:a16="http://schemas.microsoft.com/office/drawing/2014/main" id="{C5222FB5-A972-4910-A556-AA6EB203FB1B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모서리가 둥근 직사각형 152">
            <a:hlinkClick r:id="rId30" action="ppaction://hlinksldjump"/>
            <a:extLst>
              <a:ext uri="{FF2B5EF4-FFF2-40B4-BE49-F238E27FC236}">
                <a16:creationId xmlns:a16="http://schemas.microsoft.com/office/drawing/2014/main" id="{21381F47-A642-48D5-96A9-326FC40D1BDD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모서리가 둥근 직사각형 152">
            <a:hlinkClick r:id="rId31" action="ppaction://hlinksldjump"/>
            <a:extLst>
              <a:ext uri="{FF2B5EF4-FFF2-40B4-BE49-F238E27FC236}">
                <a16:creationId xmlns:a16="http://schemas.microsoft.com/office/drawing/2014/main" id="{369A44D6-240A-4517-87F6-7338F07DC648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모서리가 둥근 직사각형 152">
            <a:hlinkClick r:id="rId32" action="ppaction://hlinksldjump"/>
            <a:extLst>
              <a:ext uri="{FF2B5EF4-FFF2-40B4-BE49-F238E27FC236}">
                <a16:creationId xmlns:a16="http://schemas.microsoft.com/office/drawing/2014/main" id="{0433A399-5E1B-44FD-AB64-324E59FA3059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369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양쪽 모서리가 둥근 사각형 52">
            <a:extLst>
              <a:ext uri="{FF2B5EF4-FFF2-40B4-BE49-F238E27FC236}">
                <a16:creationId xmlns:a16="http://schemas.microsoft.com/office/drawing/2014/main" id="{683FCBDE-658B-4BDC-85D2-043E5081D1FD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양쪽 모서리가 둥근 사각형 51">
            <a:extLst>
              <a:ext uri="{FF2B5EF4-FFF2-40B4-BE49-F238E27FC236}">
                <a16:creationId xmlns:a16="http://schemas.microsoft.com/office/drawing/2014/main" id="{556A4DC8-9EE3-4396-8182-7EDB6AAD4E1F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9" name="그림 88">
            <a:hlinkClick r:id="rId2"/>
            <a:extLst>
              <a:ext uri="{FF2B5EF4-FFF2-40B4-BE49-F238E27FC236}">
                <a16:creationId xmlns:a16="http://schemas.microsoft.com/office/drawing/2014/main" id="{0C80D44F-1947-40FC-9148-A647D8CCE3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703688" y="4820344"/>
            <a:ext cx="1115865" cy="1115865"/>
          </a:xfrm>
          <a:prstGeom prst="rect">
            <a:avLst/>
          </a:prstGeom>
        </p:spPr>
      </p:pic>
      <p:pic>
        <p:nvPicPr>
          <p:cNvPr id="90" name="그림 89">
            <a:hlinkClick r:id="rId4"/>
            <a:extLst>
              <a:ext uri="{FF2B5EF4-FFF2-40B4-BE49-F238E27FC236}">
                <a16:creationId xmlns:a16="http://schemas.microsoft.com/office/drawing/2014/main" id="{6487B109-8493-4F21-84CE-59413EC509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4935510" y="4819923"/>
            <a:ext cx="1116708" cy="1116706"/>
          </a:xfrm>
          <a:prstGeom prst="rect">
            <a:avLst/>
          </a:prstGeom>
        </p:spPr>
      </p:pic>
      <p:pic>
        <p:nvPicPr>
          <p:cNvPr id="91" name="그림 90">
            <a:hlinkClick r:id="rId6"/>
            <a:extLst>
              <a:ext uri="{FF2B5EF4-FFF2-40B4-BE49-F238E27FC236}">
                <a16:creationId xmlns:a16="http://schemas.microsoft.com/office/drawing/2014/main" id="{5DD03ABE-B89A-476C-B178-1B4C2F3C099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6829" y="4820930"/>
            <a:ext cx="1114693" cy="1114693"/>
          </a:xfrm>
          <a:prstGeom prst="rect">
            <a:avLst/>
          </a:prstGeom>
        </p:spPr>
      </p:pic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6255E0BE-5C78-46F4-9CF5-8864FF6255C6}"/>
              </a:ext>
            </a:extLst>
          </p:cNvPr>
          <p:cNvSpPr txBox="1">
            <a:spLocks/>
          </p:cNvSpPr>
          <p:nvPr/>
        </p:nvSpPr>
        <p:spPr>
          <a:xfrm>
            <a:off x="3947839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내용 개체 틀 4">
            <a:extLst>
              <a:ext uri="{FF2B5EF4-FFF2-40B4-BE49-F238E27FC236}">
                <a16:creationId xmlns:a16="http://schemas.microsoft.com/office/drawing/2014/main" id="{0531C863-6654-4335-ACE7-1522F2FA35F1}"/>
              </a:ext>
            </a:extLst>
          </p:cNvPr>
          <p:cNvSpPr txBox="1">
            <a:spLocks/>
          </p:cNvSpPr>
          <p:nvPr/>
        </p:nvSpPr>
        <p:spPr>
          <a:xfrm>
            <a:off x="4962595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내용 개체 틀 4">
            <a:extLst>
              <a:ext uri="{FF2B5EF4-FFF2-40B4-BE49-F238E27FC236}">
                <a16:creationId xmlns:a16="http://schemas.microsoft.com/office/drawing/2014/main" id="{D9BA14DE-339C-4468-82E8-4E83F9198B5A}"/>
              </a:ext>
            </a:extLst>
          </p:cNvPr>
          <p:cNvSpPr txBox="1">
            <a:spLocks/>
          </p:cNvSpPr>
          <p:nvPr/>
        </p:nvSpPr>
        <p:spPr>
          <a:xfrm>
            <a:off x="1982051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내용 개체 틀 4">
            <a:extLst>
              <a:ext uri="{FF2B5EF4-FFF2-40B4-BE49-F238E27FC236}">
                <a16:creationId xmlns:a16="http://schemas.microsoft.com/office/drawing/2014/main" id="{CBC97CB0-A12D-4F54-B91D-63F746FDC649}"/>
              </a:ext>
            </a:extLst>
          </p:cNvPr>
          <p:cNvSpPr txBox="1">
            <a:spLocks/>
          </p:cNvSpPr>
          <p:nvPr/>
        </p:nvSpPr>
        <p:spPr>
          <a:xfrm>
            <a:off x="2955886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6" name="그림 95">
            <a:hlinkClick r:id="rId8"/>
            <a:extLst>
              <a:ext uri="{FF2B5EF4-FFF2-40B4-BE49-F238E27FC236}">
                <a16:creationId xmlns:a16="http://schemas.microsoft.com/office/drawing/2014/main" id="{676D7CCD-E1EB-4F32-8969-6A89325E03A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2058857" y="4922401"/>
            <a:ext cx="652228" cy="911750"/>
          </a:xfrm>
          <a:prstGeom prst="rect">
            <a:avLst/>
          </a:prstGeom>
        </p:spPr>
      </p:pic>
      <p:pic>
        <p:nvPicPr>
          <p:cNvPr id="99" name="그림 98">
            <a:hlinkClick r:id="rId10"/>
            <a:extLst>
              <a:ext uri="{FF2B5EF4-FFF2-40B4-BE49-F238E27FC236}">
                <a16:creationId xmlns:a16="http://schemas.microsoft.com/office/drawing/2014/main" id="{077851EF-E67B-4A41-BF95-9BB9F5C7EF2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8617" y="4913726"/>
            <a:ext cx="721720" cy="929100"/>
          </a:xfrm>
          <a:prstGeom prst="rect">
            <a:avLst/>
          </a:prstGeom>
        </p:spPr>
      </p:pic>
      <p:cxnSp>
        <p:nvCxnSpPr>
          <p:cNvPr id="102" name="직선 연결선 101">
            <a:extLst>
              <a:ext uri="{FF2B5EF4-FFF2-40B4-BE49-F238E27FC236}">
                <a16:creationId xmlns:a16="http://schemas.microsoft.com/office/drawing/2014/main" id="{2AD60620-1443-4D01-8A79-4CDA0D7DF6C2}"/>
              </a:ext>
            </a:extLst>
          </p:cNvPr>
          <p:cNvCxnSpPr>
            <a:cxnSpLocks/>
          </p:cNvCxnSpPr>
          <p:nvPr/>
        </p:nvCxnSpPr>
        <p:spPr>
          <a:xfrm>
            <a:off x="1909774" y="4577166"/>
            <a:ext cx="3910045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146EED0A-ED23-47FE-A30B-CEE533F9A2E4}"/>
              </a:ext>
            </a:extLst>
          </p:cNvPr>
          <p:cNvCxnSpPr>
            <a:cxnSpLocks/>
          </p:cNvCxnSpPr>
          <p:nvPr/>
        </p:nvCxnSpPr>
        <p:spPr>
          <a:xfrm>
            <a:off x="9130223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모서리가 둥근 직사각형 245">
            <a:extLst>
              <a:ext uri="{FF2B5EF4-FFF2-40B4-BE49-F238E27FC236}">
                <a16:creationId xmlns:a16="http://schemas.microsoft.com/office/drawing/2014/main" id="{DBB4579C-61FD-462D-90B0-48324515CDA0}"/>
              </a:ext>
            </a:extLst>
          </p:cNvPr>
          <p:cNvSpPr/>
          <p:nvPr/>
        </p:nvSpPr>
        <p:spPr>
          <a:xfrm>
            <a:off x="9202223" y="4487166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105" name="모서리가 둥근 직사각형 174">
            <a:extLst>
              <a:ext uri="{FF2B5EF4-FFF2-40B4-BE49-F238E27FC236}">
                <a16:creationId xmlns:a16="http://schemas.microsoft.com/office/drawing/2014/main" id="{4A9F3794-49B5-49B2-A7D6-79CB03FC294E}"/>
              </a:ext>
            </a:extLst>
          </p:cNvPr>
          <p:cNvSpPr/>
          <p:nvPr/>
        </p:nvSpPr>
        <p:spPr>
          <a:xfrm>
            <a:off x="3486796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내용 개체 틀 4">
            <a:extLst>
              <a:ext uri="{FF2B5EF4-FFF2-40B4-BE49-F238E27FC236}">
                <a16:creationId xmlns:a16="http://schemas.microsoft.com/office/drawing/2014/main" id="{599E69F9-F8EF-4D4F-873A-A5A4AA00F1EF}"/>
              </a:ext>
            </a:extLst>
          </p:cNvPr>
          <p:cNvSpPr txBox="1">
            <a:spLocks/>
          </p:cNvSpPr>
          <p:nvPr/>
        </p:nvSpPr>
        <p:spPr>
          <a:xfrm>
            <a:off x="6402595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내용 개체 틀 4">
            <a:extLst>
              <a:ext uri="{FF2B5EF4-FFF2-40B4-BE49-F238E27FC236}">
                <a16:creationId xmlns:a16="http://schemas.microsoft.com/office/drawing/2014/main" id="{6B41C281-3373-4B25-8FD8-B61E918580FE}"/>
              </a:ext>
            </a:extLst>
          </p:cNvPr>
          <p:cNvSpPr txBox="1">
            <a:spLocks/>
          </p:cNvSpPr>
          <p:nvPr/>
        </p:nvSpPr>
        <p:spPr>
          <a:xfrm>
            <a:off x="2702768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11" name="내용 개체 틀 4">
            <a:extLst>
              <a:ext uri="{FF2B5EF4-FFF2-40B4-BE49-F238E27FC236}">
                <a16:creationId xmlns:a16="http://schemas.microsoft.com/office/drawing/2014/main" id="{7DB26ECD-427C-4690-A7AF-E986DD6CA0E5}"/>
              </a:ext>
            </a:extLst>
          </p:cNvPr>
          <p:cNvSpPr txBox="1">
            <a:spLocks/>
          </p:cNvSpPr>
          <p:nvPr/>
        </p:nvSpPr>
        <p:spPr>
          <a:xfrm>
            <a:off x="7725949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1CEBF95E-35B6-44D2-B77A-311FAF756AE0}"/>
              </a:ext>
            </a:extLst>
          </p:cNvPr>
          <p:cNvCxnSpPr/>
          <p:nvPr/>
        </p:nvCxnSpPr>
        <p:spPr>
          <a:xfrm>
            <a:off x="6235069" y="4577166"/>
            <a:ext cx="260312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모서리가 둥근 직사각형 273">
            <a:extLst>
              <a:ext uri="{FF2B5EF4-FFF2-40B4-BE49-F238E27FC236}">
                <a16:creationId xmlns:a16="http://schemas.microsoft.com/office/drawing/2014/main" id="{756CE3A2-147F-4921-88D1-5BCB8BA96C9C}"/>
              </a:ext>
            </a:extLst>
          </p:cNvPr>
          <p:cNvSpPr/>
          <p:nvPr/>
        </p:nvSpPr>
        <p:spPr>
          <a:xfrm>
            <a:off x="7158631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내용 개체 틀 4">
            <a:extLst>
              <a:ext uri="{FF2B5EF4-FFF2-40B4-BE49-F238E27FC236}">
                <a16:creationId xmlns:a16="http://schemas.microsoft.com/office/drawing/2014/main" id="{233F1AFE-356F-40E7-B2BD-65455B29702B}"/>
              </a:ext>
            </a:extLst>
          </p:cNvPr>
          <p:cNvSpPr txBox="1">
            <a:spLocks/>
          </p:cNvSpPr>
          <p:nvPr/>
        </p:nvSpPr>
        <p:spPr>
          <a:xfrm>
            <a:off x="4876799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28" name="모서리가 둥근 직사각형 279">
            <a:extLst>
              <a:ext uri="{FF2B5EF4-FFF2-40B4-BE49-F238E27FC236}">
                <a16:creationId xmlns:a16="http://schemas.microsoft.com/office/drawing/2014/main" id="{2BF553B5-6AFA-41AC-961C-1857EC9F2616}"/>
              </a:ext>
            </a:extLst>
          </p:cNvPr>
          <p:cNvSpPr/>
          <p:nvPr/>
        </p:nvSpPr>
        <p:spPr>
          <a:xfrm>
            <a:off x="6235069" y="4692622"/>
            <a:ext cx="1153146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29" name="모서리가 둥근 직사각형 283">
            <a:extLst>
              <a:ext uri="{FF2B5EF4-FFF2-40B4-BE49-F238E27FC236}">
                <a16:creationId xmlns:a16="http://schemas.microsoft.com/office/drawing/2014/main" id="{C0AF82F6-D2D5-4E17-81A2-9AFE25250630}"/>
              </a:ext>
            </a:extLst>
          </p:cNvPr>
          <p:cNvSpPr/>
          <p:nvPr/>
        </p:nvSpPr>
        <p:spPr>
          <a:xfrm>
            <a:off x="1909774" y="4692622"/>
            <a:ext cx="1889185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0" name="타원 129">
            <a:extLst>
              <a:ext uri="{FF2B5EF4-FFF2-40B4-BE49-F238E27FC236}">
                <a16:creationId xmlns:a16="http://schemas.microsoft.com/office/drawing/2014/main" id="{F988D8E1-11DC-4FA4-A5ED-F330B494FCB4}"/>
              </a:ext>
            </a:extLst>
          </p:cNvPr>
          <p:cNvSpPr>
            <a:spLocks noChangeAspect="1"/>
          </p:cNvSpPr>
          <p:nvPr/>
        </p:nvSpPr>
        <p:spPr>
          <a:xfrm>
            <a:off x="5898987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pic>
        <p:nvPicPr>
          <p:cNvPr id="131" name="그림 130">
            <a:hlinkClick r:id="rId8"/>
            <a:extLst>
              <a:ext uri="{FF2B5EF4-FFF2-40B4-BE49-F238E27FC236}">
                <a16:creationId xmlns:a16="http://schemas.microsoft.com/office/drawing/2014/main" id="{D25BF245-D3AB-4E84-9EF6-448ED220C05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6485528" y="4922401"/>
            <a:ext cx="652228" cy="911750"/>
          </a:xfrm>
          <a:prstGeom prst="rect">
            <a:avLst/>
          </a:prstGeom>
        </p:spPr>
      </p:pic>
      <p:sp>
        <p:nvSpPr>
          <p:cNvPr id="132" name="모서리가 둥근 직사각형 253">
            <a:extLst>
              <a:ext uri="{FF2B5EF4-FFF2-40B4-BE49-F238E27FC236}">
                <a16:creationId xmlns:a16="http://schemas.microsoft.com/office/drawing/2014/main" id="{5D7F0006-D87C-43C6-9CC4-21DF48709F7B}"/>
              </a:ext>
            </a:extLst>
          </p:cNvPr>
          <p:cNvSpPr/>
          <p:nvPr/>
        </p:nvSpPr>
        <p:spPr>
          <a:xfrm>
            <a:off x="2656366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3" name="모서리가 둥근 직사각형 262">
            <a:extLst>
              <a:ext uri="{FF2B5EF4-FFF2-40B4-BE49-F238E27FC236}">
                <a16:creationId xmlns:a16="http://schemas.microsoft.com/office/drawing/2014/main" id="{5F0B0323-A644-4803-AAD0-F8BD58E2C2BA}"/>
              </a:ext>
            </a:extLst>
          </p:cNvPr>
          <p:cNvSpPr/>
          <p:nvPr/>
        </p:nvSpPr>
        <p:spPr>
          <a:xfrm>
            <a:off x="6613642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4" name="내용 개체 틀 4">
            <a:extLst>
              <a:ext uri="{FF2B5EF4-FFF2-40B4-BE49-F238E27FC236}">
                <a16:creationId xmlns:a16="http://schemas.microsoft.com/office/drawing/2014/main" id="{E3282ABB-0D98-4C04-AC24-1C02E3D1800C}"/>
              </a:ext>
            </a:extLst>
          </p:cNvPr>
          <p:cNvSpPr txBox="1">
            <a:spLocks/>
          </p:cNvSpPr>
          <p:nvPr/>
        </p:nvSpPr>
        <p:spPr>
          <a:xfrm>
            <a:off x="9170552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SBP-215HMW</a:t>
            </a: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EC688C67-76F7-4194-AC8A-D13AB16888FD}"/>
              </a:ext>
            </a:extLst>
          </p:cNvPr>
          <p:cNvGrpSpPr/>
          <p:nvPr/>
        </p:nvGrpSpPr>
        <p:grpSpPr>
          <a:xfrm>
            <a:off x="8915425" y="5288276"/>
            <a:ext cx="180001" cy="180001"/>
            <a:chOff x="7544200" y="5288276"/>
            <a:chExt cx="180001" cy="180001"/>
          </a:xfrm>
        </p:grpSpPr>
        <p:sp>
          <p:nvSpPr>
            <p:cNvPr id="136" name="타원 135">
              <a:extLst>
                <a:ext uri="{FF2B5EF4-FFF2-40B4-BE49-F238E27FC236}">
                  <a16:creationId xmlns:a16="http://schemas.microsoft.com/office/drawing/2014/main" id="{FFAB4B1A-3704-4D76-8824-83318E45F3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7" name="그룹 136">
              <a:extLst>
                <a:ext uri="{FF2B5EF4-FFF2-40B4-BE49-F238E27FC236}">
                  <a16:creationId xmlns:a16="http://schemas.microsoft.com/office/drawing/2014/main" id="{28051204-5B74-482B-A17E-D829CCA02B1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8" name="직선 연결선 137">
                <a:extLst>
                  <a:ext uri="{FF2B5EF4-FFF2-40B4-BE49-F238E27FC236}">
                    <a16:creationId xmlns:a16="http://schemas.microsoft.com/office/drawing/2014/main" id="{09F3ECC6-71C4-4581-B32D-ADF9205813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직선 연결선 138">
                <a:extLst>
                  <a:ext uri="{FF2B5EF4-FFF2-40B4-BE49-F238E27FC236}">
                    <a16:creationId xmlns:a16="http://schemas.microsoft.com/office/drawing/2014/main" id="{3B285B96-8A22-46D8-9B5F-B5AC61C1288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0" name="그룹 139">
            <a:extLst>
              <a:ext uri="{FF2B5EF4-FFF2-40B4-BE49-F238E27FC236}">
                <a16:creationId xmlns:a16="http://schemas.microsoft.com/office/drawing/2014/main" id="{AA4596B1-57B7-4142-9539-42A6C24CA83B}"/>
              </a:ext>
            </a:extLst>
          </p:cNvPr>
          <p:cNvGrpSpPr/>
          <p:nvPr/>
        </p:nvGrpSpPr>
        <p:grpSpPr>
          <a:xfrm>
            <a:off x="3899831" y="5288276"/>
            <a:ext cx="180001" cy="180001"/>
            <a:chOff x="7544200" y="5288276"/>
            <a:chExt cx="180001" cy="180001"/>
          </a:xfrm>
        </p:grpSpPr>
        <p:sp>
          <p:nvSpPr>
            <p:cNvPr id="141" name="타원 140">
              <a:extLst>
                <a:ext uri="{FF2B5EF4-FFF2-40B4-BE49-F238E27FC236}">
                  <a16:creationId xmlns:a16="http://schemas.microsoft.com/office/drawing/2014/main" id="{886F7B56-BEFC-4639-AB32-7BF3214C4C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9BD7F83F-B318-4058-ABE2-9E5D0A5D22F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3" name="직선 연결선 142">
                <a:extLst>
                  <a:ext uri="{FF2B5EF4-FFF2-40B4-BE49-F238E27FC236}">
                    <a16:creationId xmlns:a16="http://schemas.microsoft.com/office/drawing/2014/main" id="{FBDCDF3C-411B-4AB3-B662-40B9C5B895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직선 연결선 143">
                <a:extLst>
                  <a:ext uri="{FF2B5EF4-FFF2-40B4-BE49-F238E27FC236}">
                    <a16:creationId xmlns:a16="http://schemas.microsoft.com/office/drawing/2014/main" id="{146EC370-3309-4D64-A602-AD9EBCAD14F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EA519E47-A102-4B46-A1B6-B7B0E82EE358}"/>
              </a:ext>
            </a:extLst>
          </p:cNvPr>
          <p:cNvGrpSpPr/>
          <p:nvPr/>
        </p:nvGrpSpPr>
        <p:grpSpPr>
          <a:xfrm>
            <a:off x="7499350" y="5288276"/>
            <a:ext cx="180001" cy="180001"/>
            <a:chOff x="7544200" y="5288276"/>
            <a:chExt cx="180001" cy="180001"/>
          </a:xfrm>
        </p:grpSpPr>
        <p:sp>
          <p:nvSpPr>
            <p:cNvPr id="146" name="타원 145">
              <a:extLst>
                <a:ext uri="{FF2B5EF4-FFF2-40B4-BE49-F238E27FC236}">
                  <a16:creationId xmlns:a16="http://schemas.microsoft.com/office/drawing/2014/main" id="{60B1002B-22D1-404D-9330-5EA19317FC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456FB009-B9B4-4A65-B2E3-07AA3CFE5C8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8" name="직선 연결선 147">
                <a:extLst>
                  <a:ext uri="{FF2B5EF4-FFF2-40B4-BE49-F238E27FC236}">
                    <a16:creationId xmlns:a16="http://schemas.microsoft.com/office/drawing/2014/main" id="{F54CC073-753D-4DBC-A9C1-86697F6DA1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직선 연결선 148">
                <a:extLst>
                  <a:ext uri="{FF2B5EF4-FFF2-40B4-BE49-F238E27FC236}">
                    <a16:creationId xmlns:a16="http://schemas.microsoft.com/office/drawing/2014/main" id="{A3F356D7-3028-4D3C-A7E7-0D861748EFF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0" name="그림 49">
            <a:hlinkClick r:id="rId12"/>
            <a:extLst>
              <a:ext uri="{FF2B5EF4-FFF2-40B4-BE49-F238E27FC236}">
                <a16:creationId xmlns:a16="http://schemas.microsoft.com/office/drawing/2014/main" id="{0F5D9203-B149-406F-9E99-6F81E7F9CC6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0721" y="4819495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7D0AAAFB-0692-41D0-ADDB-E4B115E8606A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20000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5FAF1A1-53DE-4385-89F5-A92C1109BC2A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5998" y="1520824"/>
            <a:ext cx="5120000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A4A55F0-6955-4A13-BD2D-F2174F46173F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4011" y="1520824"/>
            <a:ext cx="5120000" cy="28800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E7971FB2-2806-4029-A2A3-A9C8D02D5E86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C7083RVD / C12083RVD / 7082RVD / 12082RVD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C229B7CF-F61D-40A6-9928-0B33368AA976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1BFD1F14-3CC4-41BC-AC04-55F2D7587C2C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B51A4158-6688-4666-AD7A-03810929FC98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D71E699F-7616-4AB2-AD63-2DCAA97C3E5E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7776B369-CAB0-42D9-92AA-16F8A0F41DFE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4C8108E3-13CA-4BAC-AC50-2C05F9EA9A4E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2D8E120F-415A-4D9B-9171-F92C0112A54E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957FF876-E4BB-41EF-BC2B-1B5A84975251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338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58E7AF27-1E7E-4565-9C4C-E65F57BFC15B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양쪽 모서리가 둥근 사각형 51">
            <a:extLst>
              <a:ext uri="{FF2B5EF4-FFF2-40B4-BE49-F238E27FC236}">
                <a16:creationId xmlns:a16="http://schemas.microsoft.com/office/drawing/2014/main" id="{77E35034-7BD2-43B5-8304-DD181EC461A3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hlinkClick r:id="rId2"/>
            <a:extLst>
              <a:ext uri="{FF2B5EF4-FFF2-40B4-BE49-F238E27FC236}">
                <a16:creationId xmlns:a16="http://schemas.microsoft.com/office/drawing/2014/main" id="{5466D1ED-8A6B-40CE-9936-914107A82D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473919" y="4817065"/>
            <a:ext cx="1115865" cy="1115865"/>
          </a:xfrm>
          <a:prstGeom prst="rect">
            <a:avLst/>
          </a:prstGeom>
        </p:spPr>
      </p:pic>
      <p:pic>
        <p:nvPicPr>
          <p:cNvPr id="5" name="그림 4">
            <a:hlinkClick r:id="rId4"/>
            <a:extLst>
              <a:ext uri="{FF2B5EF4-FFF2-40B4-BE49-F238E27FC236}">
                <a16:creationId xmlns:a16="http://schemas.microsoft.com/office/drawing/2014/main" id="{14FB13BA-393F-4866-8B85-722D60E077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220748" y="4816644"/>
            <a:ext cx="1116708" cy="1116706"/>
          </a:xfrm>
          <a:prstGeom prst="rect">
            <a:avLst/>
          </a:prstGeom>
        </p:spPr>
      </p:pic>
      <p:pic>
        <p:nvPicPr>
          <p:cNvPr id="6" name="그림 5">
            <a:hlinkClick r:id="rId6"/>
            <a:extLst>
              <a:ext uri="{FF2B5EF4-FFF2-40B4-BE49-F238E27FC236}">
                <a16:creationId xmlns:a16="http://schemas.microsoft.com/office/drawing/2014/main" id="{3E752860-ACD0-4569-8D26-E07A96A14ED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9590" y="4817651"/>
            <a:ext cx="1114693" cy="1114693"/>
          </a:xfrm>
          <a:prstGeom prst="rect">
            <a:avLst/>
          </a:prstGeom>
        </p:spPr>
      </p:pic>
      <p:sp>
        <p:nvSpPr>
          <p:cNvPr id="7" name="내용 개체 틀 4">
            <a:extLst>
              <a:ext uri="{FF2B5EF4-FFF2-40B4-BE49-F238E27FC236}">
                <a16:creationId xmlns:a16="http://schemas.microsoft.com/office/drawing/2014/main" id="{8BF1E235-3A16-4E6A-A5B2-0E879A684FF3}"/>
              </a:ext>
            </a:extLst>
          </p:cNvPr>
          <p:cNvSpPr txBox="1">
            <a:spLocks/>
          </p:cNvSpPr>
          <p:nvPr/>
        </p:nvSpPr>
        <p:spPr>
          <a:xfrm>
            <a:off x="4991265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내용 개체 틀 4">
            <a:extLst>
              <a:ext uri="{FF2B5EF4-FFF2-40B4-BE49-F238E27FC236}">
                <a16:creationId xmlns:a16="http://schemas.microsoft.com/office/drawing/2014/main" id="{17679781-427A-41A9-8E3F-5935687446DC}"/>
              </a:ext>
            </a:extLst>
          </p:cNvPr>
          <p:cNvSpPr txBox="1">
            <a:spLocks/>
          </p:cNvSpPr>
          <p:nvPr/>
        </p:nvSpPr>
        <p:spPr>
          <a:xfrm>
            <a:off x="624296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3A9E9FE7-6F84-451D-A89C-3DEA1C095275}"/>
              </a:ext>
            </a:extLst>
          </p:cNvPr>
          <p:cNvSpPr txBox="1">
            <a:spLocks/>
          </p:cNvSpPr>
          <p:nvPr/>
        </p:nvSpPr>
        <p:spPr>
          <a:xfrm>
            <a:off x="749618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194E893-365A-437B-8EAD-961DB75D299A}"/>
              </a:ext>
            </a:extLst>
          </p:cNvPr>
          <p:cNvCxnSpPr>
            <a:cxnSpLocks/>
          </p:cNvCxnSpPr>
          <p:nvPr/>
        </p:nvCxnSpPr>
        <p:spPr>
          <a:xfrm>
            <a:off x="3582293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50">
            <a:extLst>
              <a:ext uri="{FF2B5EF4-FFF2-40B4-BE49-F238E27FC236}">
                <a16:creationId xmlns:a16="http://schemas.microsoft.com/office/drawing/2014/main" id="{8D56F3EC-43A5-4974-89E6-794328D0F9AA}"/>
              </a:ext>
            </a:extLst>
          </p:cNvPr>
          <p:cNvSpPr/>
          <p:nvPr/>
        </p:nvSpPr>
        <p:spPr>
          <a:xfrm>
            <a:off x="5669694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내용 개체 틀 4">
            <a:extLst>
              <a:ext uri="{FF2B5EF4-FFF2-40B4-BE49-F238E27FC236}">
                <a16:creationId xmlns:a16="http://schemas.microsoft.com/office/drawing/2014/main" id="{E98C59B3-4DA5-494A-97F9-E18D13AB292F}"/>
              </a:ext>
            </a:extLst>
          </p:cNvPr>
          <p:cNvSpPr txBox="1">
            <a:spLocks/>
          </p:cNvSpPr>
          <p:nvPr/>
        </p:nvSpPr>
        <p:spPr>
          <a:xfrm>
            <a:off x="6000917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B3C98D0-CCEC-4E2F-9073-88841706A69D}"/>
              </a:ext>
            </a:extLst>
          </p:cNvPr>
          <p:cNvGrpSpPr/>
          <p:nvPr/>
        </p:nvGrpSpPr>
        <p:grpSpPr>
          <a:xfrm>
            <a:off x="3575272" y="4635343"/>
            <a:ext cx="1153146" cy="1728223"/>
            <a:chOff x="-1541005" y="4635343"/>
            <a:chExt cx="1153146" cy="1728223"/>
          </a:xfrm>
        </p:grpSpPr>
        <p:sp>
          <p:nvSpPr>
            <p:cNvPr id="14" name="내용 개체 틀 4">
              <a:extLst>
                <a:ext uri="{FF2B5EF4-FFF2-40B4-BE49-F238E27FC236}">
                  <a16:creationId xmlns:a16="http://schemas.microsoft.com/office/drawing/2014/main" id="{B57D7F27-16D4-4DBA-896A-D131D77846DB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모서리가 둥근 직사각형 56">
              <a:extLst>
                <a:ext uri="{FF2B5EF4-FFF2-40B4-BE49-F238E27FC236}">
                  <a16:creationId xmlns:a16="http://schemas.microsoft.com/office/drawing/2014/main" id="{9B4B0B2D-CF55-4316-985E-56979E3CE4FE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6" name="그림 15">
              <a:hlinkClick r:id="rId8"/>
              <a:extLst>
                <a:ext uri="{FF2B5EF4-FFF2-40B4-BE49-F238E27FC236}">
                  <a16:creationId xmlns:a16="http://schemas.microsoft.com/office/drawing/2014/main" id="{F1151CCD-BA1F-4287-B475-C4E3EBACE3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17" name="모서리가 둥근 직사각형 58">
              <a:extLst>
                <a:ext uri="{FF2B5EF4-FFF2-40B4-BE49-F238E27FC236}">
                  <a16:creationId xmlns:a16="http://schemas.microsoft.com/office/drawing/2014/main" id="{6B8B5059-9823-4AEF-A617-62797D12DA8F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18" name="내용 개체 틀 4">
            <a:extLst>
              <a:ext uri="{FF2B5EF4-FFF2-40B4-BE49-F238E27FC236}">
                <a16:creationId xmlns:a16="http://schemas.microsoft.com/office/drawing/2014/main" id="{D3161E46-3ACD-4B6A-97CC-DF23A28F34CE}"/>
              </a:ext>
            </a:extLst>
          </p:cNvPr>
          <p:cNvSpPr txBox="1">
            <a:spLocks/>
          </p:cNvSpPr>
          <p:nvPr/>
        </p:nvSpPr>
        <p:spPr>
          <a:xfrm>
            <a:off x="2051074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DC6366DB-E500-4680-94A1-686F71452AD2}"/>
              </a:ext>
            </a:extLst>
          </p:cNvPr>
          <p:cNvCxnSpPr>
            <a:cxnSpLocks/>
          </p:cNvCxnSpPr>
          <p:nvPr/>
        </p:nvCxnSpPr>
        <p:spPr>
          <a:xfrm>
            <a:off x="186953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FECC94B4-C13C-42C9-9103-5D480C75DDC0}"/>
              </a:ext>
            </a:extLst>
          </p:cNvPr>
          <p:cNvSpPr txBox="1">
            <a:spLocks/>
          </p:cNvSpPr>
          <p:nvPr/>
        </p:nvSpPr>
        <p:spPr>
          <a:xfrm>
            <a:off x="7254090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15416F3F-CBF0-4762-92D9-56C14A44BB3F}"/>
              </a:ext>
            </a:extLst>
          </p:cNvPr>
          <p:cNvCxnSpPr>
            <a:cxnSpLocks/>
          </p:cNvCxnSpPr>
          <p:nvPr/>
        </p:nvCxnSpPr>
        <p:spPr>
          <a:xfrm>
            <a:off x="888804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모서리가 둥근 직사각형 65">
            <a:extLst>
              <a:ext uri="{FF2B5EF4-FFF2-40B4-BE49-F238E27FC236}">
                <a16:creationId xmlns:a16="http://schemas.microsoft.com/office/drawing/2014/main" id="{9FBCCB3D-E635-4693-9F8D-070634E268CA}"/>
              </a:ext>
            </a:extLst>
          </p:cNvPr>
          <p:cNvSpPr/>
          <p:nvPr/>
        </p:nvSpPr>
        <p:spPr>
          <a:xfrm>
            <a:off x="9101251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23" name="모서리가 둥근 직사각형 85">
            <a:extLst>
              <a:ext uri="{FF2B5EF4-FFF2-40B4-BE49-F238E27FC236}">
                <a16:creationId xmlns:a16="http://schemas.microsoft.com/office/drawing/2014/main" id="{BDCEF9B9-BF2A-47D0-8818-AA3182768BC7}"/>
              </a:ext>
            </a:extLst>
          </p:cNvPr>
          <p:cNvSpPr/>
          <p:nvPr/>
        </p:nvSpPr>
        <p:spPr>
          <a:xfrm>
            <a:off x="2220740" y="4483887"/>
            <a:ext cx="73201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내용 개체 틀 4">
            <a:extLst>
              <a:ext uri="{FF2B5EF4-FFF2-40B4-BE49-F238E27FC236}">
                <a16:creationId xmlns:a16="http://schemas.microsoft.com/office/drawing/2014/main" id="{8DD3AD36-683A-4FD9-9A52-7897E648E8A4}"/>
              </a:ext>
            </a:extLst>
          </p:cNvPr>
          <p:cNvSpPr txBox="1">
            <a:spLocks/>
          </p:cNvSpPr>
          <p:nvPr/>
        </p:nvSpPr>
        <p:spPr>
          <a:xfrm>
            <a:off x="906958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SBP-215HMW</a:t>
            </a:r>
          </a:p>
        </p:txBody>
      </p:sp>
      <p:pic>
        <p:nvPicPr>
          <p:cNvPr id="25" name="그림 24">
            <a:hlinkClick r:id="rId10"/>
            <a:extLst>
              <a:ext uri="{FF2B5EF4-FFF2-40B4-BE49-F238E27FC236}">
                <a16:creationId xmlns:a16="http://schemas.microsoft.com/office/drawing/2014/main" id="{E2A9BFCB-213A-4DAA-B312-85D3D26F608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2031243" y="4884980"/>
            <a:ext cx="1111004" cy="1111004"/>
          </a:xfrm>
          <a:prstGeom prst="rect">
            <a:avLst/>
          </a:prstGeom>
        </p:spPr>
      </p:pic>
      <p:grpSp>
        <p:nvGrpSpPr>
          <p:cNvPr id="26" name="그룹 25">
            <a:extLst>
              <a:ext uri="{FF2B5EF4-FFF2-40B4-BE49-F238E27FC236}">
                <a16:creationId xmlns:a16="http://schemas.microsoft.com/office/drawing/2014/main" id="{FDD013AF-FB71-47EF-A137-4B3245E7942B}"/>
              </a:ext>
            </a:extLst>
          </p:cNvPr>
          <p:cNvGrpSpPr/>
          <p:nvPr/>
        </p:nvGrpSpPr>
        <p:grpSpPr>
          <a:xfrm>
            <a:off x="3143825" y="5288276"/>
            <a:ext cx="180001" cy="180001"/>
            <a:chOff x="7544200" y="5288276"/>
            <a:chExt cx="180001" cy="180001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BF4B6988-45EA-43CF-9CA9-CEB1717EC1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F8896515-FDEF-4B39-BE51-E1B0A67BE4A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9" name="직선 연결선 28">
                <a:extLst>
                  <a:ext uri="{FF2B5EF4-FFF2-40B4-BE49-F238E27FC236}">
                    <a16:creationId xmlns:a16="http://schemas.microsoft.com/office/drawing/2014/main" id="{8019CD2B-E383-4C11-8B58-167FFBFF61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67218AD0-8FE4-49BB-BBD3-B5D809D11ED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D02CBF82-7E54-46BB-BAD4-CA2F50E24B5E}"/>
              </a:ext>
            </a:extLst>
          </p:cNvPr>
          <p:cNvGrpSpPr/>
          <p:nvPr/>
        </p:nvGrpSpPr>
        <p:grpSpPr>
          <a:xfrm>
            <a:off x="4894825" y="5288276"/>
            <a:ext cx="180001" cy="180001"/>
            <a:chOff x="7544200" y="5288276"/>
            <a:chExt cx="180001" cy="180001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945D2D90-7140-498A-96FA-8F94352531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1ADC794C-A937-4E84-A359-61BF72B6077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4" name="직선 연결선 33">
                <a:extLst>
                  <a:ext uri="{FF2B5EF4-FFF2-40B4-BE49-F238E27FC236}">
                    <a16:creationId xmlns:a16="http://schemas.microsoft.com/office/drawing/2014/main" id="{F9ED56FA-8D75-484C-90D7-6D3FA80423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D3A76000-FCDA-48FA-A77D-2D90AD22DAB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E74D6708-3A1C-4408-A6C0-1319DDFA8770}"/>
              </a:ext>
            </a:extLst>
          </p:cNvPr>
          <p:cNvGrpSpPr/>
          <p:nvPr/>
        </p:nvGrpSpPr>
        <p:grpSpPr>
          <a:xfrm>
            <a:off x="8748129" y="5288276"/>
            <a:ext cx="180001" cy="180001"/>
            <a:chOff x="7544200" y="5288276"/>
            <a:chExt cx="180001" cy="180001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E48EBB13-FEC8-4803-85BC-E8D9EF8A3C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AB575A8-78C1-4080-B364-A1B028EC3C9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9" name="직선 연결선 38">
                <a:extLst>
                  <a:ext uri="{FF2B5EF4-FFF2-40B4-BE49-F238E27FC236}">
                    <a16:creationId xmlns:a16="http://schemas.microsoft.com/office/drawing/2014/main" id="{0A40A504-3838-4CBE-A3E8-7B09DCD2EB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661514BF-FC35-4CD9-8EED-92D8C4FFBBB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6" name="그림 45">
            <a:hlinkClick r:id="rId12"/>
            <a:extLst>
              <a:ext uri="{FF2B5EF4-FFF2-40B4-BE49-F238E27FC236}">
                <a16:creationId xmlns:a16="http://schemas.microsoft.com/office/drawing/2014/main" id="{C057E096-3346-458B-8975-3F0A2E93062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9749" y="4819495"/>
            <a:ext cx="1111004" cy="1111004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id="{0519D924-091E-4898-972A-A3316D68E448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20000" cy="2880000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EB0097D5-E6D1-4302-A421-F301C93ED106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5998" y="1520824"/>
            <a:ext cx="5120000" cy="2880000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A51D43E7-DC57-4453-8B24-F14A1A190E56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4011" y="1520824"/>
            <a:ext cx="5120000" cy="288000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7353A233-1A10-4E19-A79E-173ECEB2BD31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C7083RVD / C12083RVD / 7082RVD / 12082RVD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EFC7CC66-D05C-45AD-9047-0119EC4D8B23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10871275-CE37-4ADB-9310-826A3E22160B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EAE9D4A2-0BE8-4A86-981B-014AF3BED783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2A05CE0C-829C-4C39-B2BE-F9E3D73BFF54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239DF039-C77C-4AA6-800F-3E2CD329258B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BF96E6DB-68EF-4BE0-BC2A-29EF49E96A7E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4664DF1D-6450-458A-96A2-7F044D053CDB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543D4E4A-15CA-4F0F-BE7E-FA1988D8696D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711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264E818D-AB5A-4BF5-ADDD-8999AA4CE4C5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양쪽 모서리가 둥근 사각형 51">
            <a:extLst>
              <a:ext uri="{FF2B5EF4-FFF2-40B4-BE49-F238E27FC236}">
                <a16:creationId xmlns:a16="http://schemas.microsoft.com/office/drawing/2014/main" id="{3E4F7FB4-57FF-49B9-956F-0CF1774D0900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한쪽 모서리가 둥근 사각형 5">
            <a:extLst>
              <a:ext uri="{FF2B5EF4-FFF2-40B4-BE49-F238E27FC236}">
                <a16:creationId xmlns:a16="http://schemas.microsoft.com/office/drawing/2014/main" id="{A4912002-C40B-4A4C-AB6A-A640C039B10F}"/>
              </a:ext>
            </a:extLst>
          </p:cNvPr>
          <p:cNvSpPr/>
          <p:nvPr/>
        </p:nvSpPr>
        <p:spPr>
          <a:xfrm>
            <a:off x="8004012" y="1515856"/>
            <a:ext cx="3780000" cy="2880000"/>
          </a:xfrm>
          <a:prstGeom prst="round1Rect">
            <a:avLst>
              <a:gd name="adj" fmla="val 1962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hlinkClick r:id="rId3"/>
            <a:extLst>
              <a:ext uri="{FF2B5EF4-FFF2-40B4-BE49-F238E27FC236}">
                <a16:creationId xmlns:a16="http://schemas.microsoft.com/office/drawing/2014/main" id="{639FDA47-7E14-4334-8E35-7C9B6475C7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84" t="-14984" r="-14984" b="-14984"/>
          <a:stretch/>
        </p:blipFill>
        <p:spPr>
          <a:xfrm>
            <a:off x="2030527" y="4819495"/>
            <a:ext cx="1116708" cy="1116708"/>
          </a:xfrm>
          <a:prstGeom prst="rect">
            <a:avLst/>
          </a:prstGeom>
        </p:spPr>
      </p:pic>
      <p:pic>
        <p:nvPicPr>
          <p:cNvPr id="6" name="그림 5">
            <a:hlinkClick r:id="rId5"/>
            <a:extLst>
              <a:ext uri="{FF2B5EF4-FFF2-40B4-BE49-F238E27FC236}">
                <a16:creationId xmlns:a16="http://schemas.microsoft.com/office/drawing/2014/main" id="{7BCD76B3-312A-40E9-9FB8-C208681F2B1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476055" y="4817065"/>
            <a:ext cx="1115865" cy="1115865"/>
          </a:xfrm>
          <a:prstGeom prst="rect">
            <a:avLst/>
          </a:prstGeom>
        </p:spPr>
      </p:pic>
      <p:pic>
        <p:nvPicPr>
          <p:cNvPr id="7" name="그림 6">
            <a:hlinkClick r:id="rId7"/>
            <a:extLst>
              <a:ext uri="{FF2B5EF4-FFF2-40B4-BE49-F238E27FC236}">
                <a16:creationId xmlns:a16="http://schemas.microsoft.com/office/drawing/2014/main" id="{A41FD5EF-462B-4456-B005-623A4CDE382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222884" y="4816644"/>
            <a:ext cx="1116708" cy="1116706"/>
          </a:xfrm>
          <a:prstGeom prst="rect">
            <a:avLst/>
          </a:prstGeom>
        </p:spPr>
      </p:pic>
      <p:pic>
        <p:nvPicPr>
          <p:cNvPr id="8" name="그림 7">
            <a:hlinkClick r:id="rId9"/>
            <a:extLst>
              <a:ext uri="{FF2B5EF4-FFF2-40B4-BE49-F238E27FC236}">
                <a16:creationId xmlns:a16="http://schemas.microsoft.com/office/drawing/2014/main" id="{12AA6F8B-1810-4F88-9AF9-70D3E82AEBB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1726" y="4817651"/>
            <a:ext cx="1114693" cy="1114693"/>
          </a:xfrm>
          <a:prstGeom prst="rect">
            <a:avLst/>
          </a:prstGeom>
        </p:spPr>
      </p:pic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F65D315F-1227-4470-92CF-0877A9BF9E08}"/>
              </a:ext>
            </a:extLst>
          </p:cNvPr>
          <p:cNvSpPr txBox="1">
            <a:spLocks/>
          </p:cNvSpPr>
          <p:nvPr/>
        </p:nvSpPr>
        <p:spPr>
          <a:xfrm>
            <a:off x="4993401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내용 개체 틀 4">
            <a:extLst>
              <a:ext uri="{FF2B5EF4-FFF2-40B4-BE49-F238E27FC236}">
                <a16:creationId xmlns:a16="http://schemas.microsoft.com/office/drawing/2014/main" id="{2F87E124-D82F-4642-B13B-2E8FD18F58EC}"/>
              </a:ext>
            </a:extLst>
          </p:cNvPr>
          <p:cNvSpPr txBox="1">
            <a:spLocks/>
          </p:cNvSpPr>
          <p:nvPr/>
        </p:nvSpPr>
        <p:spPr>
          <a:xfrm>
            <a:off x="624509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내용 개체 틀 4">
            <a:extLst>
              <a:ext uri="{FF2B5EF4-FFF2-40B4-BE49-F238E27FC236}">
                <a16:creationId xmlns:a16="http://schemas.microsoft.com/office/drawing/2014/main" id="{483FD763-7145-4453-8630-B02A89C9F2BF}"/>
              </a:ext>
            </a:extLst>
          </p:cNvPr>
          <p:cNvSpPr txBox="1">
            <a:spLocks/>
          </p:cNvSpPr>
          <p:nvPr/>
        </p:nvSpPr>
        <p:spPr>
          <a:xfrm>
            <a:off x="749831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BA8F14AD-C69F-4FCD-8820-F9F736E1667E}"/>
              </a:ext>
            </a:extLst>
          </p:cNvPr>
          <p:cNvCxnSpPr>
            <a:cxnSpLocks/>
          </p:cNvCxnSpPr>
          <p:nvPr/>
        </p:nvCxnSpPr>
        <p:spPr>
          <a:xfrm>
            <a:off x="3584429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50">
            <a:extLst>
              <a:ext uri="{FF2B5EF4-FFF2-40B4-BE49-F238E27FC236}">
                <a16:creationId xmlns:a16="http://schemas.microsoft.com/office/drawing/2014/main" id="{6EB41278-90E4-4834-A715-CCFDD7E679E0}"/>
              </a:ext>
            </a:extLst>
          </p:cNvPr>
          <p:cNvSpPr/>
          <p:nvPr/>
        </p:nvSpPr>
        <p:spPr>
          <a:xfrm>
            <a:off x="5671830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내용 개체 틀 4">
            <a:extLst>
              <a:ext uri="{FF2B5EF4-FFF2-40B4-BE49-F238E27FC236}">
                <a16:creationId xmlns:a16="http://schemas.microsoft.com/office/drawing/2014/main" id="{493EAD14-7378-4416-B7D8-7C5C044F4A37}"/>
              </a:ext>
            </a:extLst>
          </p:cNvPr>
          <p:cNvSpPr txBox="1">
            <a:spLocks/>
          </p:cNvSpPr>
          <p:nvPr/>
        </p:nvSpPr>
        <p:spPr>
          <a:xfrm>
            <a:off x="6003053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B63ECAD1-53DC-4C68-A166-E3A33750DE45}"/>
              </a:ext>
            </a:extLst>
          </p:cNvPr>
          <p:cNvGrpSpPr/>
          <p:nvPr/>
        </p:nvGrpSpPr>
        <p:grpSpPr>
          <a:xfrm>
            <a:off x="3577408" y="4635343"/>
            <a:ext cx="1153146" cy="1728223"/>
            <a:chOff x="-1541005" y="4635343"/>
            <a:chExt cx="1153146" cy="1728223"/>
          </a:xfrm>
        </p:grpSpPr>
        <p:sp>
          <p:nvSpPr>
            <p:cNvPr id="16" name="내용 개체 틀 4">
              <a:extLst>
                <a:ext uri="{FF2B5EF4-FFF2-40B4-BE49-F238E27FC236}">
                  <a16:creationId xmlns:a16="http://schemas.microsoft.com/office/drawing/2014/main" id="{89CA4C53-8D71-4EB7-9B97-4E3BECB9DF0F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모서리가 둥근 직사각형 56">
              <a:extLst>
                <a:ext uri="{FF2B5EF4-FFF2-40B4-BE49-F238E27FC236}">
                  <a16:creationId xmlns:a16="http://schemas.microsoft.com/office/drawing/2014/main" id="{038E66E2-D079-4F2E-B8EF-AEDFA3225D8A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8" name="그림 17">
              <a:hlinkClick r:id="rId11"/>
              <a:extLst>
                <a:ext uri="{FF2B5EF4-FFF2-40B4-BE49-F238E27FC236}">
                  <a16:creationId xmlns:a16="http://schemas.microsoft.com/office/drawing/2014/main" id="{7322EA8F-BB8E-487B-BF35-0354D29BCD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19" name="모서리가 둥근 직사각형 58">
              <a:extLst>
                <a:ext uri="{FF2B5EF4-FFF2-40B4-BE49-F238E27FC236}">
                  <a16:creationId xmlns:a16="http://schemas.microsoft.com/office/drawing/2014/main" id="{8D43B8ED-B9ED-4445-BDE0-368BE824AE0A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5BB2D96F-3569-48C8-AF28-090FC966F7C1}"/>
              </a:ext>
            </a:extLst>
          </p:cNvPr>
          <p:cNvSpPr txBox="1">
            <a:spLocks/>
          </p:cNvSpPr>
          <p:nvPr/>
        </p:nvSpPr>
        <p:spPr>
          <a:xfrm>
            <a:off x="205321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016C8C32-E5B7-46E9-9FE3-1A3FCB76BD04}"/>
              </a:ext>
            </a:extLst>
          </p:cNvPr>
          <p:cNvCxnSpPr/>
          <p:nvPr/>
        </p:nvCxnSpPr>
        <p:spPr>
          <a:xfrm>
            <a:off x="187167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내용 개체 틀 4">
            <a:extLst>
              <a:ext uri="{FF2B5EF4-FFF2-40B4-BE49-F238E27FC236}">
                <a16:creationId xmlns:a16="http://schemas.microsoft.com/office/drawing/2014/main" id="{DF69BA0A-391E-49D8-8127-2434E2CD12B9}"/>
              </a:ext>
            </a:extLst>
          </p:cNvPr>
          <p:cNvSpPr txBox="1">
            <a:spLocks/>
          </p:cNvSpPr>
          <p:nvPr/>
        </p:nvSpPr>
        <p:spPr>
          <a:xfrm>
            <a:off x="7256226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48C45049-9EA5-44D9-83CE-217267E80B88}"/>
              </a:ext>
            </a:extLst>
          </p:cNvPr>
          <p:cNvCxnSpPr>
            <a:cxnSpLocks/>
          </p:cNvCxnSpPr>
          <p:nvPr/>
        </p:nvCxnSpPr>
        <p:spPr>
          <a:xfrm>
            <a:off x="88859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모서리가 둥근 직사각형 65">
            <a:extLst>
              <a:ext uri="{FF2B5EF4-FFF2-40B4-BE49-F238E27FC236}">
                <a16:creationId xmlns:a16="http://schemas.microsoft.com/office/drawing/2014/main" id="{BAA25395-6E5E-4F7B-9D7B-DCFB977CD4D3}"/>
              </a:ext>
            </a:extLst>
          </p:cNvPr>
          <p:cNvSpPr/>
          <p:nvPr/>
        </p:nvSpPr>
        <p:spPr>
          <a:xfrm>
            <a:off x="9099116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25" name="모서리가 둥근 직사각형 85">
            <a:extLst>
              <a:ext uri="{FF2B5EF4-FFF2-40B4-BE49-F238E27FC236}">
                <a16:creationId xmlns:a16="http://schemas.microsoft.com/office/drawing/2014/main" id="{11507370-D16A-4D29-A496-994BC5606153}"/>
              </a:ext>
            </a:extLst>
          </p:cNvPr>
          <p:cNvSpPr/>
          <p:nvPr/>
        </p:nvSpPr>
        <p:spPr>
          <a:xfrm>
            <a:off x="2138881" y="4483887"/>
            <a:ext cx="90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A9AD1496-3FA7-4B3F-8F91-B9A1D40084DB}"/>
              </a:ext>
            </a:extLst>
          </p:cNvPr>
          <p:cNvSpPr txBox="1">
            <a:spLocks/>
          </p:cNvSpPr>
          <p:nvPr/>
        </p:nvSpPr>
        <p:spPr>
          <a:xfrm>
            <a:off x="90674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SBP-215HMW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774529E8-0534-479B-A0D5-06F47E6F3B38}"/>
              </a:ext>
            </a:extLst>
          </p:cNvPr>
          <p:cNvGrpSpPr/>
          <p:nvPr/>
        </p:nvGrpSpPr>
        <p:grpSpPr>
          <a:xfrm>
            <a:off x="3191320" y="5288276"/>
            <a:ext cx="180001" cy="180001"/>
            <a:chOff x="7544200" y="5288276"/>
            <a:chExt cx="180001" cy="180001"/>
          </a:xfrm>
        </p:grpSpPr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D93A0F56-5473-4CB4-8ACD-8271E0A3D3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238AEA9F-E783-440E-A81E-1D384FED4E4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49E64CC7-6ECF-4B63-AACB-F21DEA53DA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F5EC5BCD-DBCF-44DC-80DD-19F9A112483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0FEDF66F-828E-4E4E-A60E-F45727AF0516}"/>
              </a:ext>
            </a:extLst>
          </p:cNvPr>
          <p:cNvGrpSpPr/>
          <p:nvPr/>
        </p:nvGrpSpPr>
        <p:grpSpPr>
          <a:xfrm>
            <a:off x="4895936" y="5288276"/>
            <a:ext cx="180001" cy="180001"/>
            <a:chOff x="7544200" y="5288276"/>
            <a:chExt cx="180001" cy="180001"/>
          </a:xfrm>
        </p:grpSpPr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E183721D-878B-49E4-B642-8FCF3325BD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8B6CA56A-AECC-46A8-8474-B302E3D1D68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E19C6FBB-212A-41D4-B9DC-17A47497AF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연결선 35">
                <a:extLst>
                  <a:ext uri="{FF2B5EF4-FFF2-40B4-BE49-F238E27FC236}">
                    <a16:creationId xmlns:a16="http://schemas.microsoft.com/office/drawing/2014/main" id="{ADF023F2-CC9A-47AD-853A-867B963B9D1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3D6B6CB9-31D3-4A48-9D53-A520F48CB8EC}"/>
              </a:ext>
            </a:extLst>
          </p:cNvPr>
          <p:cNvGrpSpPr/>
          <p:nvPr/>
        </p:nvGrpSpPr>
        <p:grpSpPr>
          <a:xfrm>
            <a:off x="8744008" y="5288276"/>
            <a:ext cx="180001" cy="180001"/>
            <a:chOff x="7544200" y="5288276"/>
            <a:chExt cx="180001" cy="180001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483BE607-A344-47FD-879F-B24B85A16A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6B49B107-E80C-409E-AA9D-6EE6B335E230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A2F64CEE-F88E-48CF-B2A5-035B595087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0B54A591-417D-430C-9EDC-89642BE07D9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6" name="그림 45">
            <a:hlinkClick r:id="rId13"/>
            <a:extLst>
              <a:ext uri="{FF2B5EF4-FFF2-40B4-BE49-F238E27FC236}">
                <a16:creationId xmlns:a16="http://schemas.microsoft.com/office/drawing/2014/main" id="{EF09F5AA-EE80-43A4-A4E7-46E5AD3D5FB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7614" y="4819495"/>
            <a:ext cx="1111004" cy="1111004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D59A5BD1-7E73-453D-8BD5-54C7A95759A7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7509" y="1520824"/>
            <a:ext cx="3816504" cy="2880000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5DE503EB-CA6E-4A3F-8CAD-9F349BA9D1F4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508" y="1520824"/>
            <a:ext cx="3780001" cy="288000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E5D72B82-42C0-436E-A3CA-FDB7EDF08782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C7083RVD / C12083RVD / 7082RVD / 12082RVD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69DD5878-13F1-4B8F-8F13-CF7670967A3A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73186E54-1A6F-45B8-BB38-1CBE546CD051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5EB7C379-FA0E-4875-A5A3-8C2800E06180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6DB9FA8B-E57D-4BC5-8318-2EDC6FA49D99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675EA3E1-DF65-4759-A80A-63D01E80C8DF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B2DE8123-1043-4506-91C4-C7811D6C51B2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C8DE04C3-51EB-4A69-ACA9-BA6BEBE8D84C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31B27536-D783-4827-A506-0D1071DCA301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091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367FB20A-B8FF-457A-9919-46139BBBE808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양쪽 모서리가 둥근 사각형 53">
            <a:extLst>
              <a:ext uri="{FF2B5EF4-FFF2-40B4-BE49-F238E27FC236}">
                <a16:creationId xmlns:a16="http://schemas.microsoft.com/office/drawing/2014/main" id="{266A7BD9-D951-425D-A4FD-896B2F37A6DA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양쪽 모서리가 둥근 사각형 56">
            <a:extLst>
              <a:ext uri="{FF2B5EF4-FFF2-40B4-BE49-F238E27FC236}">
                <a16:creationId xmlns:a16="http://schemas.microsoft.com/office/drawing/2014/main" id="{CFFB5BF2-EE98-4261-BA26-FF7BCD63A53A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양쪽 모서리가 둥근 사각형 57">
            <a:extLst>
              <a:ext uri="{FF2B5EF4-FFF2-40B4-BE49-F238E27FC236}">
                <a16:creationId xmlns:a16="http://schemas.microsoft.com/office/drawing/2014/main" id="{82316C46-B828-411F-A967-C71899A0823E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한쪽 모서리가 둥근 사각형 3">
            <a:extLst>
              <a:ext uri="{FF2B5EF4-FFF2-40B4-BE49-F238E27FC236}">
                <a16:creationId xmlns:a16="http://schemas.microsoft.com/office/drawing/2014/main" id="{1A5FE922-E565-41EB-BB85-B56742504827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한쪽 모서리가 둥근 사각형 33">
            <a:extLst>
              <a:ext uri="{FF2B5EF4-FFF2-40B4-BE49-F238E27FC236}">
                <a16:creationId xmlns:a16="http://schemas.microsoft.com/office/drawing/2014/main" id="{9D030315-19E7-45BD-AD88-7417437B33B7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1Rect">
            <a:avLst>
              <a:gd name="adj" fmla="val 2004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그림 7">
            <a:hlinkClick r:id="rId4"/>
            <a:extLst>
              <a:ext uri="{FF2B5EF4-FFF2-40B4-BE49-F238E27FC236}">
                <a16:creationId xmlns:a16="http://schemas.microsoft.com/office/drawing/2014/main" id="{263485E7-1762-4C13-8630-6C998A8C29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712" y="4819495"/>
            <a:ext cx="1114947" cy="1114947"/>
          </a:xfrm>
          <a:prstGeom prst="rect">
            <a:avLst/>
          </a:prstGeom>
        </p:spPr>
      </p:pic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5EA444E1-D112-4353-9D84-3BD03730D77D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3B45ACF-5FC0-4C17-9057-15DF0AEFB51E}"/>
              </a:ext>
            </a:extLst>
          </p:cNvPr>
          <p:cNvCxnSpPr/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66">
            <a:extLst>
              <a:ext uri="{FF2B5EF4-FFF2-40B4-BE49-F238E27FC236}">
                <a16:creationId xmlns:a16="http://schemas.microsoft.com/office/drawing/2014/main" id="{2121AC50-1E4E-4FB2-8F27-572504BE4CCA}"/>
              </a:ext>
            </a:extLst>
          </p:cNvPr>
          <p:cNvSpPr/>
          <p:nvPr/>
        </p:nvSpPr>
        <p:spPr>
          <a:xfrm>
            <a:off x="1773185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F571AC55-439E-4815-90FB-64D034106AB0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44">
            <a:extLst>
              <a:ext uri="{FF2B5EF4-FFF2-40B4-BE49-F238E27FC236}">
                <a16:creationId xmlns:a16="http://schemas.microsoft.com/office/drawing/2014/main" id="{10F4A50B-818A-4A2D-AE89-53CEB428FD3C}"/>
              </a:ext>
            </a:extLst>
          </p:cNvPr>
          <p:cNvSpPr/>
          <p:nvPr/>
        </p:nvSpPr>
        <p:spPr>
          <a:xfrm>
            <a:off x="3670418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림 13">
            <a:hlinkClick r:id="rId6"/>
            <a:extLst>
              <a:ext uri="{FF2B5EF4-FFF2-40B4-BE49-F238E27FC236}">
                <a16:creationId xmlns:a16="http://schemas.microsoft.com/office/drawing/2014/main" id="{6D40542A-835C-49D1-8C3D-5532690826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4110" y="4819495"/>
            <a:ext cx="1114947" cy="1114947"/>
          </a:xfrm>
          <a:prstGeom prst="rect">
            <a:avLst/>
          </a:prstGeom>
        </p:spPr>
      </p:pic>
      <p:sp>
        <p:nvSpPr>
          <p:cNvPr id="15" name="내용 개체 틀 4">
            <a:extLst>
              <a:ext uri="{FF2B5EF4-FFF2-40B4-BE49-F238E27FC236}">
                <a16:creationId xmlns:a16="http://schemas.microsoft.com/office/drawing/2014/main" id="{CA0E744E-9028-4E42-B3E3-211F5BC6239B}"/>
              </a:ext>
            </a:extLst>
          </p:cNvPr>
          <p:cNvSpPr txBox="1">
            <a:spLocks/>
          </p:cNvSpPr>
          <p:nvPr/>
        </p:nvSpPr>
        <p:spPr>
          <a:xfrm>
            <a:off x="744591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914FF5B0-B0EC-4711-B3CA-825E123567CA}"/>
              </a:ext>
            </a:extLst>
          </p:cNvPr>
          <p:cNvCxnSpPr/>
          <p:nvPr/>
        </p:nvCxnSpPr>
        <p:spPr>
          <a:xfrm>
            <a:off x="726437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모서리가 둥근 직사각형 45">
            <a:extLst>
              <a:ext uri="{FF2B5EF4-FFF2-40B4-BE49-F238E27FC236}">
                <a16:creationId xmlns:a16="http://schemas.microsoft.com/office/drawing/2014/main" id="{1DB045E3-5A18-4B94-BA10-3023414F728E}"/>
              </a:ext>
            </a:extLst>
          </p:cNvPr>
          <p:cNvSpPr/>
          <p:nvPr/>
        </p:nvSpPr>
        <p:spPr>
          <a:xfrm>
            <a:off x="7513583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765730DB-6F94-498A-8422-5409FA57B407}"/>
              </a:ext>
            </a:extLst>
          </p:cNvPr>
          <p:cNvCxnSpPr>
            <a:cxnSpLocks/>
          </p:cNvCxnSpPr>
          <p:nvPr/>
        </p:nvCxnSpPr>
        <p:spPr>
          <a:xfrm>
            <a:off x="92336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모서리가 둥근 직사각형 49">
            <a:extLst>
              <a:ext uri="{FF2B5EF4-FFF2-40B4-BE49-F238E27FC236}">
                <a16:creationId xmlns:a16="http://schemas.microsoft.com/office/drawing/2014/main" id="{CA8E8A5C-BE76-4BD3-9BFE-BBC58DB0FCA9}"/>
              </a:ext>
            </a:extLst>
          </p:cNvPr>
          <p:cNvSpPr/>
          <p:nvPr/>
        </p:nvSpPr>
        <p:spPr>
          <a:xfrm>
            <a:off x="9410816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8CE7EEAE-B4B7-497A-A70F-122866E0EE6A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SBP-215HMW</a:t>
            </a:r>
          </a:p>
        </p:txBody>
      </p:sp>
      <p:sp>
        <p:nvSpPr>
          <p:cNvPr id="21" name="내용 개체 틀 4">
            <a:extLst>
              <a:ext uri="{FF2B5EF4-FFF2-40B4-BE49-F238E27FC236}">
                <a16:creationId xmlns:a16="http://schemas.microsoft.com/office/drawing/2014/main" id="{DA4EE2D3-298B-43D4-86B1-0CDA31A75F98}"/>
              </a:ext>
            </a:extLst>
          </p:cNvPr>
          <p:cNvSpPr txBox="1">
            <a:spLocks/>
          </p:cNvSpPr>
          <p:nvPr/>
        </p:nvSpPr>
        <p:spPr>
          <a:xfrm>
            <a:off x="94151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SBP-215HMW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BDC2C1D1-D444-4996-B298-CD7679F7524E}"/>
              </a:ext>
            </a:extLst>
          </p:cNvPr>
          <p:cNvGrpSpPr/>
          <p:nvPr/>
        </p:nvGrpSpPr>
        <p:grpSpPr>
          <a:xfrm>
            <a:off x="3135801" y="5288276"/>
            <a:ext cx="180001" cy="180001"/>
            <a:chOff x="7544200" y="5288276"/>
            <a:chExt cx="180001" cy="180001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77C8355D-33BE-4A25-B94D-B2B3A49C32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EC835090-5AC4-4FD3-BEE6-2243EC9D62B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5" name="직선 연결선 24">
                <a:extLst>
                  <a:ext uri="{FF2B5EF4-FFF2-40B4-BE49-F238E27FC236}">
                    <a16:creationId xmlns:a16="http://schemas.microsoft.com/office/drawing/2014/main" id="{8E955ECB-09E8-4B01-A711-A6DA2DA932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연결선 25">
                <a:extLst>
                  <a:ext uri="{FF2B5EF4-FFF2-40B4-BE49-F238E27FC236}">
                    <a16:creationId xmlns:a16="http://schemas.microsoft.com/office/drawing/2014/main" id="{94C1F451-5CE8-4EAA-A0F6-E2C4DF3C30D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328A760C-C146-4304-B129-A5F9A88A1349}"/>
              </a:ext>
            </a:extLst>
          </p:cNvPr>
          <p:cNvGrpSpPr/>
          <p:nvPr/>
        </p:nvGrpSpPr>
        <p:grpSpPr>
          <a:xfrm>
            <a:off x="8876199" y="5288276"/>
            <a:ext cx="180001" cy="180001"/>
            <a:chOff x="7544200" y="5288276"/>
            <a:chExt cx="180001" cy="180001"/>
          </a:xfrm>
        </p:grpSpPr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BB765F39-6176-4DA1-881E-7B69A56F00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7C11CAC1-6546-4371-BB36-B015B03D038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EE6227D0-0024-4638-88C0-0047CA5FF5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5C82E842-A27E-467C-B537-D17226B2A7D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5" name="그림 34">
            <a:hlinkClick r:id="rId8"/>
            <a:extLst>
              <a:ext uri="{FF2B5EF4-FFF2-40B4-BE49-F238E27FC236}">
                <a16:creationId xmlns:a16="http://schemas.microsoft.com/office/drawing/2014/main" id="{938819FD-5E53-4958-888E-78DCF4B50C7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19495"/>
            <a:ext cx="1111004" cy="1111004"/>
          </a:xfrm>
          <a:prstGeom prst="rect">
            <a:avLst/>
          </a:prstGeom>
        </p:spPr>
      </p:pic>
      <p:pic>
        <p:nvPicPr>
          <p:cNvPr id="37" name="그림 36">
            <a:hlinkClick r:id="rId8"/>
            <a:extLst>
              <a:ext uri="{FF2B5EF4-FFF2-40B4-BE49-F238E27FC236}">
                <a16:creationId xmlns:a16="http://schemas.microsoft.com/office/drawing/2014/main" id="{120DD67B-D16B-402E-8A2B-0E198279DCE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314" y="4819495"/>
            <a:ext cx="1111004" cy="111100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635244A0-E9F8-4725-9C05-9A74145033C4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C7083RVD / C12083RVD / 7082RVD / 12082RVD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모서리가 둥근 직사각형 1">
            <a:hlinkClick r:id="rId10" action="ppaction://hlinksldjump"/>
            <a:extLst>
              <a:ext uri="{FF2B5EF4-FFF2-40B4-BE49-F238E27FC236}">
                <a16:creationId xmlns:a16="http://schemas.microsoft.com/office/drawing/2014/main" id="{12E0237D-737A-4133-8EFD-C47A195C6D39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모서리가 둥근 직사각형 8">
            <a:hlinkClick r:id="rId11" action="ppaction://hlinksldjump"/>
            <a:extLst>
              <a:ext uri="{FF2B5EF4-FFF2-40B4-BE49-F238E27FC236}">
                <a16:creationId xmlns:a16="http://schemas.microsoft.com/office/drawing/2014/main" id="{C4473A36-48B6-4DD1-9B1D-19CECC6A1B5C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모서리가 둥근 직사각형 152">
            <a:hlinkClick r:id="rId12" action="ppaction://hlinksldjump"/>
            <a:extLst>
              <a:ext uri="{FF2B5EF4-FFF2-40B4-BE49-F238E27FC236}">
                <a16:creationId xmlns:a16="http://schemas.microsoft.com/office/drawing/2014/main" id="{A84EF50A-951C-4790-916E-0D4B7101A2E2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자유형 155">
            <a:hlinkClick r:id="rId13" action="ppaction://hlinksldjump"/>
            <a:extLst>
              <a:ext uri="{FF2B5EF4-FFF2-40B4-BE49-F238E27FC236}">
                <a16:creationId xmlns:a16="http://schemas.microsoft.com/office/drawing/2014/main" id="{808C54F1-302A-4D10-B6AC-2BD44C795599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자유형 156">
            <a:hlinkClick r:id="rId14" action="ppaction://hlinksldjump"/>
            <a:extLst>
              <a:ext uri="{FF2B5EF4-FFF2-40B4-BE49-F238E27FC236}">
                <a16:creationId xmlns:a16="http://schemas.microsoft.com/office/drawing/2014/main" id="{AE681A29-7A12-401E-BC37-DE772BCD1EF5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모서리가 둥근 직사각형 152">
            <a:hlinkClick r:id="rId15" action="ppaction://hlinksldjump"/>
            <a:extLst>
              <a:ext uri="{FF2B5EF4-FFF2-40B4-BE49-F238E27FC236}">
                <a16:creationId xmlns:a16="http://schemas.microsoft.com/office/drawing/2014/main" id="{D963F806-0482-4947-AE56-6E301FEC98C8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모서리가 둥근 직사각형 152">
            <a:hlinkClick r:id="rId16" action="ppaction://hlinksldjump"/>
            <a:extLst>
              <a:ext uri="{FF2B5EF4-FFF2-40B4-BE49-F238E27FC236}">
                <a16:creationId xmlns:a16="http://schemas.microsoft.com/office/drawing/2014/main" id="{52536A43-5594-4E27-966C-8B02ED969FA7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모서리가 둥근 직사각형 152">
            <a:hlinkClick r:id="rId17" action="ppaction://hlinksldjump"/>
            <a:extLst>
              <a:ext uri="{FF2B5EF4-FFF2-40B4-BE49-F238E27FC236}">
                <a16:creationId xmlns:a16="http://schemas.microsoft.com/office/drawing/2014/main" id="{2BC1F3FD-C010-462A-ACC9-33EB3FF6530A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953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72858" y="1426359"/>
            <a:ext cx="6612556" cy="769438"/>
            <a:chOff x="11654634" y="1426359"/>
            <a:chExt cx="6612556" cy="769438"/>
          </a:xfrm>
        </p:grpSpPr>
        <p:sp>
          <p:nvSpPr>
            <p:cNvPr id="20" name="TextBox 19"/>
            <p:cNvSpPr txBox="1"/>
            <p:nvPr/>
          </p:nvSpPr>
          <p:spPr>
            <a:xfrm>
              <a:off x="12207240" y="1489578"/>
              <a:ext cx="29527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Dimension for Installation</a:t>
              </a:r>
              <a:endParaRPr lang="ko-KR" altLang="en-US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207240" y="1641799"/>
              <a:ext cx="605995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 Plate</a:t>
              </a:r>
            </a:p>
            <a:p>
              <a:r>
                <a:rPr lang="en-US" altLang="ko-KR" sz="1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(Single, Double, 4” octagon, Square), 120x120</a:t>
              </a:r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654634" y="1426359"/>
              <a:ext cx="639760" cy="639760"/>
            </a:xfrm>
            <a:prstGeom prst="rect">
              <a:avLst/>
            </a:prstGeom>
          </p:spPr>
        </p:pic>
      </p:grpSp>
      <p:sp>
        <p:nvSpPr>
          <p:cNvPr id="64" name="자유형 63"/>
          <p:cNvSpPr/>
          <p:nvPr/>
        </p:nvSpPr>
        <p:spPr>
          <a:xfrm>
            <a:off x="4199925" y="2066118"/>
            <a:ext cx="1896178" cy="933904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모서리가 둥근 직사각형 7">
            <a:hlinkClick r:id="rId3" action="ppaction://hlinksldjump"/>
            <a:extLst>
              <a:ext uri="{FF2B5EF4-FFF2-40B4-BE49-F238E27FC236}">
                <a16:creationId xmlns:a16="http://schemas.microsoft.com/office/drawing/2014/main" id="{5056662A-53E4-43AB-88F9-8E3C0E7E203B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모서리가 둥근 직사각형 8">
            <a:hlinkClick r:id="rId4" action="ppaction://hlinksldjump"/>
            <a:extLst>
              <a:ext uri="{FF2B5EF4-FFF2-40B4-BE49-F238E27FC236}">
                <a16:creationId xmlns:a16="http://schemas.microsoft.com/office/drawing/2014/main" id="{C4F3FEBE-CDB3-4517-9093-DCDEE650AD3F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자유형 50">
            <a:extLst>
              <a:ext uri="{FF2B5EF4-FFF2-40B4-BE49-F238E27FC236}">
                <a16:creationId xmlns:a16="http://schemas.microsoft.com/office/drawing/2014/main" id="{0568769F-1054-4805-A90E-0EB9829FB288}"/>
              </a:ext>
            </a:extLst>
          </p:cNvPr>
          <p:cNvSpPr/>
          <p:nvPr/>
        </p:nvSpPr>
        <p:spPr>
          <a:xfrm>
            <a:off x="40798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자유형 59">
            <a:extLst>
              <a:ext uri="{FF2B5EF4-FFF2-40B4-BE49-F238E27FC236}">
                <a16:creationId xmlns:a16="http://schemas.microsoft.com/office/drawing/2014/main" id="{B1C2D93F-1C4F-43C9-9533-A05DBDF5EFA5}"/>
              </a:ext>
            </a:extLst>
          </p:cNvPr>
          <p:cNvSpPr/>
          <p:nvPr/>
        </p:nvSpPr>
        <p:spPr>
          <a:xfrm>
            <a:off x="325183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7EF12668-B543-4B22-AD8F-B2929DC976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2800585"/>
            <a:ext cx="1400809" cy="1400809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7E820A59-FDE9-4A4D-995F-221C8691D5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2629" y="2800585"/>
            <a:ext cx="1400809" cy="1400809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C0F3B4E3-F33A-439B-95EB-15CB85E9D3D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90" t="-2554" r="-1290" b="-27"/>
          <a:stretch/>
        </p:blipFill>
        <p:spPr>
          <a:xfrm>
            <a:off x="5395594" y="2800585"/>
            <a:ext cx="1400809" cy="1400809"/>
          </a:xfrm>
          <a:prstGeom prst="rect">
            <a:avLst/>
          </a:prstGeom>
        </p:spPr>
      </p:pic>
      <p:sp>
        <p:nvSpPr>
          <p:cNvPr id="28" name="자유형 51">
            <a:extLst>
              <a:ext uri="{FF2B5EF4-FFF2-40B4-BE49-F238E27FC236}">
                <a16:creationId xmlns:a16="http://schemas.microsoft.com/office/drawing/2014/main" id="{ECE4F7FD-6DA2-4F34-B450-1DDB2B9B304A}"/>
              </a:ext>
            </a:extLst>
          </p:cNvPr>
          <p:cNvSpPr/>
          <p:nvPr/>
        </p:nvSpPr>
        <p:spPr>
          <a:xfrm>
            <a:off x="4079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PNM-C9022RV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Ø253x170mm(9.96"x6.69")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2900g(6.39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자유형 51">
            <a:extLst>
              <a:ext uri="{FF2B5EF4-FFF2-40B4-BE49-F238E27FC236}">
                <a16:creationId xmlns:a16="http://schemas.microsoft.com/office/drawing/2014/main" id="{A8657BBF-F80B-45E3-8B21-7A4F0CB8AC24}"/>
              </a:ext>
            </a:extLst>
          </p:cNvPr>
          <p:cNvSpPr/>
          <p:nvPr/>
        </p:nvSpPr>
        <p:spPr>
          <a:xfrm>
            <a:off x="2540952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PNM-9031RV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Ø253x170mm(9.96"x6.69")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2900g(6.39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자유형 51">
            <a:extLst>
              <a:ext uri="{FF2B5EF4-FFF2-40B4-BE49-F238E27FC236}">
                <a16:creationId xmlns:a16="http://schemas.microsoft.com/office/drawing/2014/main" id="{2D877807-B11D-46C4-9018-B8142B862B65}"/>
              </a:ext>
            </a:extLst>
          </p:cNvPr>
          <p:cNvSpPr/>
          <p:nvPr/>
        </p:nvSpPr>
        <p:spPr>
          <a:xfrm>
            <a:off x="467391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PNM-9022V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Ø253x165mm(9.96"x6.5")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3200g(7.05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모서리가 둥근 직사각형 152">
            <a:hlinkClick r:id="rId7" action="ppaction://hlinksldjump"/>
            <a:extLst>
              <a:ext uri="{FF2B5EF4-FFF2-40B4-BE49-F238E27FC236}">
                <a16:creationId xmlns:a16="http://schemas.microsoft.com/office/drawing/2014/main" id="{00F1B384-3403-4209-AEA7-61A7EACE9F97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자유형 155">
            <a:hlinkClick r:id="rId8" action="ppaction://hlinksldjump"/>
            <a:extLst>
              <a:ext uri="{FF2B5EF4-FFF2-40B4-BE49-F238E27FC236}">
                <a16:creationId xmlns:a16="http://schemas.microsoft.com/office/drawing/2014/main" id="{134DDFE7-8577-4921-AF66-CDA6645FF3BC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자유형 156">
            <a:hlinkClick r:id="rId9" action="ppaction://hlinksldjump"/>
            <a:extLst>
              <a:ext uri="{FF2B5EF4-FFF2-40B4-BE49-F238E27FC236}">
                <a16:creationId xmlns:a16="http://schemas.microsoft.com/office/drawing/2014/main" id="{1B8B1AFF-1C29-4D8A-AB6F-644E2173D199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모서리가 둥근 직사각형 152">
            <a:hlinkClick r:id="rId10" action="ppaction://hlinksldjump"/>
            <a:extLst>
              <a:ext uri="{FF2B5EF4-FFF2-40B4-BE49-F238E27FC236}">
                <a16:creationId xmlns:a16="http://schemas.microsoft.com/office/drawing/2014/main" id="{42F095EB-9944-4746-B7E0-7285E7DE0023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모서리가 둥근 직사각형 152">
            <a:hlinkClick r:id="rId11" action="ppaction://hlinksldjump"/>
            <a:extLst>
              <a:ext uri="{FF2B5EF4-FFF2-40B4-BE49-F238E27FC236}">
                <a16:creationId xmlns:a16="http://schemas.microsoft.com/office/drawing/2014/main" id="{3A784FA4-5F42-41C0-AC82-9C710B47C624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모서리가 둥근 직사각형 152">
            <a:hlinkClick r:id="rId12" action="ppaction://hlinksldjump"/>
            <a:extLst>
              <a:ext uri="{FF2B5EF4-FFF2-40B4-BE49-F238E27FC236}">
                <a16:creationId xmlns:a16="http://schemas.microsoft.com/office/drawing/2014/main" id="{B81B535B-A66B-45F4-BBB0-EEF40196F5C4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7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자유형 8">
            <a:extLst>
              <a:ext uri="{FF2B5EF4-FFF2-40B4-BE49-F238E27FC236}">
                <a16:creationId xmlns:a16="http://schemas.microsoft.com/office/drawing/2014/main" id="{277D0643-A284-4122-9C63-A9670E75020C}"/>
              </a:ext>
            </a:extLst>
          </p:cNvPr>
          <p:cNvSpPr/>
          <p:nvPr/>
        </p:nvSpPr>
        <p:spPr>
          <a:xfrm>
            <a:off x="1683163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자유형 9">
            <a:extLst>
              <a:ext uri="{FF2B5EF4-FFF2-40B4-BE49-F238E27FC236}">
                <a16:creationId xmlns:a16="http://schemas.microsoft.com/office/drawing/2014/main" id="{6394F1EF-A13D-4654-AA23-70D4BFC417AD}"/>
              </a:ext>
            </a:extLst>
          </p:cNvPr>
          <p:cNvSpPr/>
          <p:nvPr/>
        </p:nvSpPr>
        <p:spPr>
          <a:xfrm>
            <a:off x="1683163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모서리가 둥근 직사각형 10">
            <a:extLst>
              <a:ext uri="{FF2B5EF4-FFF2-40B4-BE49-F238E27FC236}">
                <a16:creationId xmlns:a16="http://schemas.microsoft.com/office/drawing/2014/main" id="{CB8F71BE-096E-4677-A0E7-80D33AE68590}"/>
              </a:ext>
            </a:extLst>
          </p:cNvPr>
          <p:cNvSpPr/>
          <p:nvPr/>
        </p:nvSpPr>
        <p:spPr>
          <a:xfrm>
            <a:off x="1683163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그림 49">
            <a:hlinkClick r:id="rId2"/>
            <a:extLst>
              <a:ext uri="{FF2B5EF4-FFF2-40B4-BE49-F238E27FC236}">
                <a16:creationId xmlns:a16="http://schemas.microsoft.com/office/drawing/2014/main" id="{A56BE8DE-FEBB-4CA9-82BA-906E38E2A4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975" y="1520825"/>
            <a:ext cx="1111004" cy="1111004"/>
          </a:xfrm>
          <a:prstGeom prst="rect">
            <a:avLst/>
          </a:prstGeom>
        </p:spPr>
      </p:pic>
      <p:sp>
        <p:nvSpPr>
          <p:cNvPr id="51" name="자유형 12">
            <a:extLst>
              <a:ext uri="{FF2B5EF4-FFF2-40B4-BE49-F238E27FC236}">
                <a16:creationId xmlns:a16="http://schemas.microsoft.com/office/drawing/2014/main" id="{62EC73D0-83C9-414B-9DF1-9B5F1B0F04FF}"/>
              </a:ext>
            </a:extLst>
          </p:cNvPr>
          <p:cNvSpPr/>
          <p:nvPr/>
        </p:nvSpPr>
        <p:spPr>
          <a:xfrm>
            <a:off x="295833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 13">
            <a:extLst>
              <a:ext uri="{FF2B5EF4-FFF2-40B4-BE49-F238E27FC236}">
                <a16:creationId xmlns:a16="http://schemas.microsoft.com/office/drawing/2014/main" id="{D347D974-E32C-4CCD-9B9D-7E76911EE8B7}"/>
              </a:ext>
            </a:extLst>
          </p:cNvPr>
          <p:cNvSpPr/>
          <p:nvPr/>
        </p:nvSpPr>
        <p:spPr>
          <a:xfrm>
            <a:off x="295833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4">
            <a:extLst>
              <a:ext uri="{FF2B5EF4-FFF2-40B4-BE49-F238E27FC236}">
                <a16:creationId xmlns:a16="http://schemas.microsoft.com/office/drawing/2014/main" id="{3876683C-484D-43BE-9670-CEE19CBB5F75}"/>
              </a:ext>
            </a:extLst>
          </p:cNvPr>
          <p:cNvSpPr/>
          <p:nvPr/>
        </p:nvSpPr>
        <p:spPr>
          <a:xfrm>
            <a:off x="295833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그림 53">
            <a:hlinkClick r:id="rId4"/>
            <a:extLst>
              <a:ext uri="{FF2B5EF4-FFF2-40B4-BE49-F238E27FC236}">
                <a16:creationId xmlns:a16="http://schemas.microsoft.com/office/drawing/2014/main" id="{C268F95D-48D6-4CBE-BEE0-C5FFC6C4BE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150" y="1520825"/>
            <a:ext cx="1111004" cy="1111004"/>
          </a:xfrm>
          <a:prstGeom prst="rect">
            <a:avLst/>
          </a:prstGeom>
        </p:spPr>
      </p:pic>
      <p:sp>
        <p:nvSpPr>
          <p:cNvPr id="55" name="자유형 16">
            <a:extLst>
              <a:ext uri="{FF2B5EF4-FFF2-40B4-BE49-F238E27FC236}">
                <a16:creationId xmlns:a16="http://schemas.microsoft.com/office/drawing/2014/main" id="{0422C00A-AAD9-4434-ACC7-73696CA2FF58}"/>
              </a:ext>
            </a:extLst>
          </p:cNvPr>
          <p:cNvSpPr/>
          <p:nvPr/>
        </p:nvSpPr>
        <p:spPr>
          <a:xfrm>
            <a:off x="550869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Pipe</a:t>
            </a:r>
          </a:p>
          <a:p>
            <a:pPr algn="ctr">
              <a:lnSpc>
                <a:spcPct val="150000"/>
              </a:lnSpc>
            </a:pPr>
            <a:r>
              <a:rPr lang="en-US" altLang="ko-KR" sz="53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SBP-150CMP/300CMP/900CMP</a:t>
            </a:r>
            <a:endParaRPr lang="ko-KR" altLang="en-US" sz="53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 17">
            <a:extLst>
              <a:ext uri="{FF2B5EF4-FFF2-40B4-BE49-F238E27FC236}">
                <a16:creationId xmlns:a16="http://schemas.microsoft.com/office/drawing/2014/main" id="{295D101A-183E-45E7-88D1-A9097394BE48}"/>
              </a:ext>
            </a:extLst>
          </p:cNvPr>
          <p:cNvSpPr/>
          <p:nvPr/>
        </p:nvSpPr>
        <p:spPr>
          <a:xfrm>
            <a:off x="550869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8">
            <a:extLst>
              <a:ext uri="{FF2B5EF4-FFF2-40B4-BE49-F238E27FC236}">
                <a16:creationId xmlns:a16="http://schemas.microsoft.com/office/drawing/2014/main" id="{19C70E0F-D8C2-4074-BA55-75BD33D6F26C}"/>
              </a:ext>
            </a:extLst>
          </p:cNvPr>
          <p:cNvSpPr/>
          <p:nvPr/>
        </p:nvSpPr>
        <p:spPr>
          <a:xfrm>
            <a:off x="550869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그림 57">
            <a:hlinkClick r:id="rId6"/>
            <a:extLst>
              <a:ext uri="{FF2B5EF4-FFF2-40B4-BE49-F238E27FC236}">
                <a16:creationId xmlns:a16="http://schemas.microsoft.com/office/drawing/2014/main" id="{111EA294-EC27-4F1A-973A-C19DF8A202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504" y="1520825"/>
            <a:ext cx="1111004" cy="1111004"/>
          </a:xfrm>
          <a:prstGeom prst="rect">
            <a:avLst/>
          </a:prstGeom>
        </p:spPr>
      </p:pic>
      <p:sp>
        <p:nvSpPr>
          <p:cNvPr id="59" name="자유형 20">
            <a:extLst>
              <a:ext uri="{FF2B5EF4-FFF2-40B4-BE49-F238E27FC236}">
                <a16:creationId xmlns:a16="http://schemas.microsoft.com/office/drawing/2014/main" id="{A775DECF-1348-4430-9FD3-35E159097DD0}"/>
              </a:ext>
            </a:extLst>
          </p:cNvPr>
          <p:cNvSpPr/>
          <p:nvPr/>
        </p:nvSpPr>
        <p:spPr>
          <a:xfrm>
            <a:off x="678386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4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Coupler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SBP-C15P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21">
            <a:extLst>
              <a:ext uri="{FF2B5EF4-FFF2-40B4-BE49-F238E27FC236}">
                <a16:creationId xmlns:a16="http://schemas.microsoft.com/office/drawing/2014/main" id="{D2888672-9EA0-4FC1-B710-629E856EFCAA}"/>
              </a:ext>
            </a:extLst>
          </p:cNvPr>
          <p:cNvSpPr/>
          <p:nvPr/>
        </p:nvSpPr>
        <p:spPr>
          <a:xfrm>
            <a:off x="678386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모서리가 둥근 직사각형 22">
            <a:extLst>
              <a:ext uri="{FF2B5EF4-FFF2-40B4-BE49-F238E27FC236}">
                <a16:creationId xmlns:a16="http://schemas.microsoft.com/office/drawing/2014/main" id="{12B0B653-9B84-49AD-8438-4E4FCA98CCF3}"/>
              </a:ext>
            </a:extLst>
          </p:cNvPr>
          <p:cNvSpPr/>
          <p:nvPr/>
        </p:nvSpPr>
        <p:spPr>
          <a:xfrm>
            <a:off x="678386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그림 61">
            <a:hlinkClick r:id="rId8"/>
            <a:extLst>
              <a:ext uri="{FF2B5EF4-FFF2-40B4-BE49-F238E27FC236}">
                <a16:creationId xmlns:a16="http://schemas.microsoft.com/office/drawing/2014/main" id="{3614ABAA-CB37-4C2F-B260-036DB5E651F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679" y="1520825"/>
            <a:ext cx="1111004" cy="1111004"/>
          </a:xfrm>
          <a:prstGeom prst="rect">
            <a:avLst/>
          </a:prstGeom>
        </p:spPr>
      </p:pic>
      <p:sp>
        <p:nvSpPr>
          <p:cNvPr id="63" name="자유형 24">
            <a:extLst>
              <a:ext uri="{FF2B5EF4-FFF2-40B4-BE49-F238E27FC236}">
                <a16:creationId xmlns:a16="http://schemas.microsoft.com/office/drawing/2014/main" id="{9ADEE0B7-1690-4DCB-AEA3-75F9501213DE}"/>
              </a:ext>
            </a:extLst>
          </p:cNvPr>
          <p:cNvSpPr/>
          <p:nvPr/>
        </p:nvSpPr>
        <p:spPr>
          <a:xfrm>
            <a:off x="805904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 / 300CMI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 25">
            <a:extLst>
              <a:ext uri="{FF2B5EF4-FFF2-40B4-BE49-F238E27FC236}">
                <a16:creationId xmlns:a16="http://schemas.microsoft.com/office/drawing/2014/main" id="{C9AE738E-8718-455D-B994-C4F4A5BB56B7}"/>
              </a:ext>
            </a:extLst>
          </p:cNvPr>
          <p:cNvSpPr/>
          <p:nvPr/>
        </p:nvSpPr>
        <p:spPr>
          <a:xfrm>
            <a:off x="805904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모서리가 둥근 직사각형 26">
            <a:extLst>
              <a:ext uri="{FF2B5EF4-FFF2-40B4-BE49-F238E27FC236}">
                <a16:creationId xmlns:a16="http://schemas.microsoft.com/office/drawing/2014/main" id="{03FA6299-9032-4BDA-86E7-CB2E1EBB927E}"/>
              </a:ext>
            </a:extLst>
          </p:cNvPr>
          <p:cNvSpPr/>
          <p:nvPr/>
        </p:nvSpPr>
        <p:spPr>
          <a:xfrm>
            <a:off x="805904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자유형 28">
            <a:extLst>
              <a:ext uri="{FF2B5EF4-FFF2-40B4-BE49-F238E27FC236}">
                <a16:creationId xmlns:a16="http://schemas.microsoft.com/office/drawing/2014/main" id="{C03FA88A-FE75-4597-B0BC-10E8721105DD}"/>
              </a:ext>
            </a:extLst>
          </p:cNvPr>
          <p:cNvSpPr/>
          <p:nvPr/>
        </p:nvSpPr>
        <p:spPr>
          <a:xfrm>
            <a:off x="933421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 / 900CMW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 29">
            <a:extLst>
              <a:ext uri="{FF2B5EF4-FFF2-40B4-BE49-F238E27FC236}">
                <a16:creationId xmlns:a16="http://schemas.microsoft.com/office/drawing/2014/main" id="{DCF8F05A-FD63-4527-B5BA-E90B238372A6}"/>
              </a:ext>
            </a:extLst>
          </p:cNvPr>
          <p:cNvSpPr/>
          <p:nvPr/>
        </p:nvSpPr>
        <p:spPr>
          <a:xfrm>
            <a:off x="933421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모서리가 둥근 직사각형 30">
            <a:extLst>
              <a:ext uri="{FF2B5EF4-FFF2-40B4-BE49-F238E27FC236}">
                <a16:creationId xmlns:a16="http://schemas.microsoft.com/office/drawing/2014/main" id="{969DD1A4-C324-48AE-959D-5084E94A52E3}"/>
              </a:ext>
            </a:extLst>
          </p:cNvPr>
          <p:cNvSpPr/>
          <p:nvPr/>
        </p:nvSpPr>
        <p:spPr>
          <a:xfrm>
            <a:off x="933421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 40">
            <a:extLst>
              <a:ext uri="{FF2B5EF4-FFF2-40B4-BE49-F238E27FC236}">
                <a16:creationId xmlns:a16="http://schemas.microsoft.com/office/drawing/2014/main" id="{B131508E-8075-40F1-BF1B-7D3936177962}"/>
              </a:ext>
            </a:extLst>
          </p:cNvPr>
          <p:cNvSpPr/>
          <p:nvPr/>
        </p:nvSpPr>
        <p:spPr>
          <a:xfrm>
            <a:off x="10607958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자유형 41">
            <a:extLst>
              <a:ext uri="{FF2B5EF4-FFF2-40B4-BE49-F238E27FC236}">
                <a16:creationId xmlns:a16="http://schemas.microsoft.com/office/drawing/2014/main" id="{FEF08419-7814-4565-8F29-AD73BAB473BA}"/>
              </a:ext>
            </a:extLst>
          </p:cNvPr>
          <p:cNvSpPr/>
          <p:nvPr/>
        </p:nvSpPr>
        <p:spPr>
          <a:xfrm>
            <a:off x="10607958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모서리가 둥근 직사각형 42">
            <a:extLst>
              <a:ext uri="{FF2B5EF4-FFF2-40B4-BE49-F238E27FC236}">
                <a16:creationId xmlns:a16="http://schemas.microsoft.com/office/drawing/2014/main" id="{D5EB62C7-7DF4-4B00-9463-B2BE4623D277}"/>
              </a:ext>
            </a:extLst>
          </p:cNvPr>
          <p:cNvSpPr/>
          <p:nvPr/>
        </p:nvSpPr>
        <p:spPr>
          <a:xfrm>
            <a:off x="10607958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2" name="그림 81">
            <a:hlinkClick r:id="rId10"/>
            <a:extLst>
              <a:ext uri="{FF2B5EF4-FFF2-40B4-BE49-F238E27FC236}">
                <a16:creationId xmlns:a16="http://schemas.microsoft.com/office/drawing/2014/main" id="{EB75A95D-B280-41CC-98F3-DE6AE8090A9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10639770" y="1520824"/>
            <a:ext cx="1111004" cy="1111004"/>
          </a:xfrm>
          <a:prstGeom prst="rect">
            <a:avLst/>
          </a:prstGeom>
        </p:spPr>
      </p:pic>
      <p:sp>
        <p:nvSpPr>
          <p:cNvPr id="145" name="자유형 8">
            <a:extLst>
              <a:ext uri="{FF2B5EF4-FFF2-40B4-BE49-F238E27FC236}">
                <a16:creationId xmlns:a16="http://schemas.microsoft.com/office/drawing/2014/main" id="{B9139EDA-3F17-4958-B94D-D1EA25318D05}"/>
              </a:ext>
            </a:extLst>
          </p:cNvPr>
          <p:cNvSpPr/>
          <p:nvPr/>
        </p:nvSpPr>
        <p:spPr>
          <a:xfrm>
            <a:off x="40798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자유형 9">
            <a:extLst>
              <a:ext uri="{FF2B5EF4-FFF2-40B4-BE49-F238E27FC236}">
                <a16:creationId xmlns:a16="http://schemas.microsoft.com/office/drawing/2014/main" id="{9B44E61E-13F4-47EE-B5E1-8AFC6C33C44F}"/>
              </a:ext>
            </a:extLst>
          </p:cNvPr>
          <p:cNvSpPr/>
          <p:nvPr/>
        </p:nvSpPr>
        <p:spPr>
          <a:xfrm>
            <a:off x="40798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모서리가 둥근 직사각형 10">
            <a:extLst>
              <a:ext uri="{FF2B5EF4-FFF2-40B4-BE49-F238E27FC236}">
                <a16:creationId xmlns:a16="http://schemas.microsoft.com/office/drawing/2014/main" id="{2BC0D728-A15A-44FD-A81E-C515CD65033B}"/>
              </a:ext>
            </a:extLst>
          </p:cNvPr>
          <p:cNvSpPr/>
          <p:nvPr/>
        </p:nvSpPr>
        <p:spPr>
          <a:xfrm>
            <a:off x="40798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8" name="그림 147">
            <a:hlinkClick r:id="rId12"/>
            <a:extLst>
              <a:ext uri="{FF2B5EF4-FFF2-40B4-BE49-F238E27FC236}">
                <a16:creationId xmlns:a16="http://schemas.microsoft.com/office/drawing/2014/main" id="{18A55A2A-A2AB-4BD8-85EE-32942A543CD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800" y="1520825"/>
            <a:ext cx="1111004" cy="1111004"/>
          </a:xfrm>
          <a:prstGeom prst="rect">
            <a:avLst/>
          </a:prstGeom>
        </p:spPr>
      </p:pic>
      <p:sp>
        <p:nvSpPr>
          <p:cNvPr id="83" name="자유형 52">
            <a:extLst>
              <a:ext uri="{FF2B5EF4-FFF2-40B4-BE49-F238E27FC236}">
                <a16:creationId xmlns:a16="http://schemas.microsoft.com/office/drawing/2014/main" id="{2AE704FE-EF1C-4C65-865E-384D2323EE07}"/>
              </a:ext>
            </a:extLst>
          </p:cNvPr>
          <p:cNvSpPr/>
          <p:nvPr/>
        </p:nvSpPr>
        <p:spPr>
          <a:xfrm>
            <a:off x="1683163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자유형 53">
            <a:extLst>
              <a:ext uri="{FF2B5EF4-FFF2-40B4-BE49-F238E27FC236}">
                <a16:creationId xmlns:a16="http://schemas.microsoft.com/office/drawing/2014/main" id="{2B9EF9BE-22D9-4196-8E09-CEC7BDFF85FD}"/>
              </a:ext>
            </a:extLst>
          </p:cNvPr>
          <p:cNvSpPr/>
          <p:nvPr/>
        </p:nvSpPr>
        <p:spPr>
          <a:xfrm>
            <a:off x="1683163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54">
            <a:extLst>
              <a:ext uri="{FF2B5EF4-FFF2-40B4-BE49-F238E27FC236}">
                <a16:creationId xmlns:a16="http://schemas.microsoft.com/office/drawing/2014/main" id="{CFA8C079-AAAB-44EC-B63E-2C5E0B41B826}"/>
              </a:ext>
            </a:extLst>
          </p:cNvPr>
          <p:cNvSpPr/>
          <p:nvPr/>
        </p:nvSpPr>
        <p:spPr>
          <a:xfrm>
            <a:off x="1683163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6" name="그림 85">
            <a:hlinkClick r:id="rId14"/>
            <a:extLst>
              <a:ext uri="{FF2B5EF4-FFF2-40B4-BE49-F238E27FC236}">
                <a16:creationId xmlns:a16="http://schemas.microsoft.com/office/drawing/2014/main" id="{F08A002A-432B-4747-92FD-7B490EFBC5F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975" y="3202904"/>
            <a:ext cx="1111004" cy="1111004"/>
          </a:xfrm>
          <a:prstGeom prst="rect">
            <a:avLst/>
          </a:prstGeom>
        </p:spPr>
      </p:pic>
      <p:sp>
        <p:nvSpPr>
          <p:cNvPr id="87" name="자유형 60">
            <a:extLst>
              <a:ext uri="{FF2B5EF4-FFF2-40B4-BE49-F238E27FC236}">
                <a16:creationId xmlns:a16="http://schemas.microsoft.com/office/drawing/2014/main" id="{369F15FB-3DE5-4D53-8D25-203C9372C584}"/>
              </a:ext>
            </a:extLst>
          </p:cNvPr>
          <p:cNvSpPr/>
          <p:nvPr/>
        </p:nvSpPr>
        <p:spPr>
          <a:xfrm>
            <a:off x="2959045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 61">
            <a:extLst>
              <a:ext uri="{FF2B5EF4-FFF2-40B4-BE49-F238E27FC236}">
                <a16:creationId xmlns:a16="http://schemas.microsoft.com/office/drawing/2014/main" id="{2D0DC88F-2566-45D1-93FF-8E3A78DE019D}"/>
              </a:ext>
            </a:extLst>
          </p:cNvPr>
          <p:cNvSpPr/>
          <p:nvPr/>
        </p:nvSpPr>
        <p:spPr>
          <a:xfrm>
            <a:off x="2959045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62">
            <a:extLst>
              <a:ext uri="{FF2B5EF4-FFF2-40B4-BE49-F238E27FC236}">
                <a16:creationId xmlns:a16="http://schemas.microsoft.com/office/drawing/2014/main" id="{D1FD95D2-E6F1-4094-8EE4-9178A167CD63}"/>
              </a:ext>
            </a:extLst>
          </p:cNvPr>
          <p:cNvSpPr/>
          <p:nvPr/>
        </p:nvSpPr>
        <p:spPr>
          <a:xfrm>
            <a:off x="2959045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 64">
            <a:extLst>
              <a:ext uri="{FF2B5EF4-FFF2-40B4-BE49-F238E27FC236}">
                <a16:creationId xmlns:a16="http://schemas.microsoft.com/office/drawing/2014/main" id="{ACCA4B0D-857F-4F32-BDF1-F058C45FE8E9}"/>
              </a:ext>
            </a:extLst>
          </p:cNvPr>
          <p:cNvSpPr/>
          <p:nvPr/>
        </p:nvSpPr>
        <p:spPr>
          <a:xfrm>
            <a:off x="4234220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자유형 65">
            <a:extLst>
              <a:ext uri="{FF2B5EF4-FFF2-40B4-BE49-F238E27FC236}">
                <a16:creationId xmlns:a16="http://schemas.microsoft.com/office/drawing/2014/main" id="{51D5DD48-5B57-4CBB-87E9-FB685ECF9B00}"/>
              </a:ext>
            </a:extLst>
          </p:cNvPr>
          <p:cNvSpPr/>
          <p:nvPr/>
        </p:nvSpPr>
        <p:spPr>
          <a:xfrm>
            <a:off x="4234220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모서리가 둥근 직사각형 66">
            <a:extLst>
              <a:ext uri="{FF2B5EF4-FFF2-40B4-BE49-F238E27FC236}">
                <a16:creationId xmlns:a16="http://schemas.microsoft.com/office/drawing/2014/main" id="{ABB9CFD4-B8D1-4A68-B3EE-250954A4FDAB}"/>
              </a:ext>
            </a:extLst>
          </p:cNvPr>
          <p:cNvSpPr/>
          <p:nvPr/>
        </p:nvSpPr>
        <p:spPr>
          <a:xfrm>
            <a:off x="4234220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3" name="그림 92">
            <a:hlinkClick r:id="rId16"/>
            <a:extLst>
              <a:ext uri="{FF2B5EF4-FFF2-40B4-BE49-F238E27FC236}">
                <a16:creationId xmlns:a16="http://schemas.microsoft.com/office/drawing/2014/main" id="{59A0A0A3-D8C6-465A-9F51-BD57145D0C6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857" y="3202904"/>
            <a:ext cx="1111004" cy="1111004"/>
          </a:xfrm>
          <a:prstGeom prst="rect">
            <a:avLst/>
          </a:prstGeom>
        </p:spPr>
      </p:pic>
      <p:sp>
        <p:nvSpPr>
          <p:cNvPr id="94" name="자유형 68">
            <a:extLst>
              <a:ext uri="{FF2B5EF4-FFF2-40B4-BE49-F238E27FC236}">
                <a16:creationId xmlns:a16="http://schemas.microsoft.com/office/drawing/2014/main" id="{82674C64-394C-476C-8A1D-EEF1A8C66108}"/>
              </a:ext>
            </a:extLst>
          </p:cNvPr>
          <p:cNvSpPr/>
          <p:nvPr/>
        </p:nvSpPr>
        <p:spPr>
          <a:xfrm>
            <a:off x="5509395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자유형 69">
            <a:extLst>
              <a:ext uri="{FF2B5EF4-FFF2-40B4-BE49-F238E27FC236}">
                <a16:creationId xmlns:a16="http://schemas.microsoft.com/office/drawing/2014/main" id="{2BFC8EFA-5639-4CB5-AAD4-7863FD30FE48}"/>
              </a:ext>
            </a:extLst>
          </p:cNvPr>
          <p:cNvSpPr/>
          <p:nvPr/>
        </p:nvSpPr>
        <p:spPr>
          <a:xfrm>
            <a:off x="5509395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70">
            <a:extLst>
              <a:ext uri="{FF2B5EF4-FFF2-40B4-BE49-F238E27FC236}">
                <a16:creationId xmlns:a16="http://schemas.microsoft.com/office/drawing/2014/main" id="{E41DAA5C-124B-48B5-81D4-36A397346F5C}"/>
              </a:ext>
            </a:extLst>
          </p:cNvPr>
          <p:cNvSpPr/>
          <p:nvPr/>
        </p:nvSpPr>
        <p:spPr>
          <a:xfrm>
            <a:off x="5509395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7" name="그림 96">
            <a:hlinkClick r:id="rId18"/>
            <a:extLst>
              <a:ext uri="{FF2B5EF4-FFF2-40B4-BE49-F238E27FC236}">
                <a16:creationId xmlns:a16="http://schemas.microsoft.com/office/drawing/2014/main" id="{3FA20BA3-DBF1-49BB-8D4D-E8E3F75C6BA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032" y="3202904"/>
            <a:ext cx="1111004" cy="1111004"/>
          </a:xfrm>
          <a:prstGeom prst="rect">
            <a:avLst/>
          </a:prstGeom>
        </p:spPr>
      </p:pic>
      <p:pic>
        <p:nvPicPr>
          <p:cNvPr id="101" name="그림 100">
            <a:hlinkClick r:id="rId20"/>
            <a:extLst>
              <a:ext uri="{FF2B5EF4-FFF2-40B4-BE49-F238E27FC236}">
                <a16:creationId xmlns:a16="http://schemas.microsoft.com/office/drawing/2014/main" id="{CA380B34-3E40-4009-ACF2-F0D46DF049B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204" y="3202904"/>
            <a:ext cx="1111004" cy="1111004"/>
          </a:xfrm>
          <a:prstGeom prst="rect">
            <a:avLst/>
          </a:prstGeom>
        </p:spPr>
      </p:pic>
      <p:sp>
        <p:nvSpPr>
          <p:cNvPr id="98" name="자유형 72">
            <a:extLst>
              <a:ext uri="{FF2B5EF4-FFF2-40B4-BE49-F238E27FC236}">
                <a16:creationId xmlns:a16="http://schemas.microsoft.com/office/drawing/2014/main" id="{C4B81FF9-3C00-4973-A6A8-ABAD088CB019}"/>
              </a:ext>
            </a:extLst>
          </p:cNvPr>
          <p:cNvSpPr/>
          <p:nvPr/>
        </p:nvSpPr>
        <p:spPr>
          <a:xfrm>
            <a:off x="6783867" y="4313909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자유형 73">
            <a:extLst>
              <a:ext uri="{FF2B5EF4-FFF2-40B4-BE49-F238E27FC236}">
                <a16:creationId xmlns:a16="http://schemas.microsoft.com/office/drawing/2014/main" id="{2D543BD8-2B8F-4508-B03F-EA909CFFC550}"/>
              </a:ext>
            </a:extLst>
          </p:cNvPr>
          <p:cNvSpPr/>
          <p:nvPr/>
        </p:nvSpPr>
        <p:spPr>
          <a:xfrm>
            <a:off x="6783867" y="3202902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74">
            <a:extLst>
              <a:ext uri="{FF2B5EF4-FFF2-40B4-BE49-F238E27FC236}">
                <a16:creationId xmlns:a16="http://schemas.microsoft.com/office/drawing/2014/main" id="{0E9C59BC-55D2-4664-BDA3-16859B66DC1E}"/>
              </a:ext>
            </a:extLst>
          </p:cNvPr>
          <p:cNvSpPr/>
          <p:nvPr/>
        </p:nvSpPr>
        <p:spPr>
          <a:xfrm>
            <a:off x="6783867" y="3202902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자유형 76">
            <a:extLst>
              <a:ext uri="{FF2B5EF4-FFF2-40B4-BE49-F238E27FC236}">
                <a16:creationId xmlns:a16="http://schemas.microsoft.com/office/drawing/2014/main" id="{B65B1107-04E0-4876-A74D-E132D419C11E}"/>
              </a:ext>
            </a:extLst>
          </p:cNvPr>
          <p:cNvSpPr/>
          <p:nvPr/>
        </p:nvSpPr>
        <p:spPr>
          <a:xfrm>
            <a:off x="8059043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자유형 77">
            <a:extLst>
              <a:ext uri="{FF2B5EF4-FFF2-40B4-BE49-F238E27FC236}">
                <a16:creationId xmlns:a16="http://schemas.microsoft.com/office/drawing/2014/main" id="{DAE4F31E-92E8-4DDF-96B1-DA6C60F9B83F}"/>
              </a:ext>
            </a:extLst>
          </p:cNvPr>
          <p:cNvSpPr/>
          <p:nvPr/>
        </p:nvSpPr>
        <p:spPr>
          <a:xfrm>
            <a:off x="8059043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78">
            <a:extLst>
              <a:ext uri="{FF2B5EF4-FFF2-40B4-BE49-F238E27FC236}">
                <a16:creationId xmlns:a16="http://schemas.microsoft.com/office/drawing/2014/main" id="{1A34022C-7EF3-4EE7-B04A-4D9B3F3FD1D8}"/>
              </a:ext>
            </a:extLst>
          </p:cNvPr>
          <p:cNvSpPr/>
          <p:nvPr/>
        </p:nvSpPr>
        <p:spPr>
          <a:xfrm>
            <a:off x="8059043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그림 104">
            <a:hlinkClick r:id="rId22"/>
            <a:extLst>
              <a:ext uri="{FF2B5EF4-FFF2-40B4-BE49-F238E27FC236}">
                <a16:creationId xmlns:a16="http://schemas.microsoft.com/office/drawing/2014/main" id="{21C36E40-C39C-4A2C-AAC8-94ACFD02A5F9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6815679" y="3202901"/>
            <a:ext cx="1111004" cy="1111004"/>
          </a:xfrm>
          <a:prstGeom prst="rect">
            <a:avLst/>
          </a:prstGeom>
        </p:spPr>
      </p:pic>
      <p:pic>
        <p:nvPicPr>
          <p:cNvPr id="133" name="그림 132">
            <a:hlinkClick r:id="rId24"/>
            <a:extLst>
              <a:ext uri="{FF2B5EF4-FFF2-40B4-BE49-F238E27FC236}">
                <a16:creationId xmlns:a16="http://schemas.microsoft.com/office/drawing/2014/main" id="{DA0219D2-BF61-45C5-BF07-6A545DB02062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9" t="-9209" r="-9209" b="-9209"/>
          <a:stretch/>
        </p:blipFill>
        <p:spPr>
          <a:xfrm>
            <a:off x="8090855" y="3202900"/>
            <a:ext cx="1111004" cy="1111004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A8A54BB0-7EA7-4047-BD83-809150BB12E2}"/>
              </a:ext>
            </a:extLst>
          </p:cNvPr>
          <p:cNvGrpSpPr/>
          <p:nvPr/>
        </p:nvGrpSpPr>
        <p:grpSpPr>
          <a:xfrm>
            <a:off x="8088717" y="1520825"/>
            <a:ext cx="1111009" cy="1111004"/>
            <a:chOff x="8088717" y="1520825"/>
            <a:chExt cx="1111009" cy="1111004"/>
          </a:xfrm>
        </p:grpSpPr>
        <p:pic>
          <p:nvPicPr>
            <p:cNvPr id="70" name="그림 69">
              <a:hlinkClick r:id="rId26"/>
              <a:extLst>
                <a:ext uri="{FF2B5EF4-FFF2-40B4-BE49-F238E27FC236}">
                  <a16:creationId xmlns:a16="http://schemas.microsoft.com/office/drawing/2014/main" id="{6F52D156-1C7C-4F77-A4C3-1D50FE3CDF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8928" y="1520825"/>
              <a:ext cx="550798" cy="1111004"/>
            </a:xfrm>
            <a:prstGeom prst="rect">
              <a:avLst/>
            </a:prstGeom>
          </p:spPr>
        </p:pic>
        <p:pic>
          <p:nvPicPr>
            <p:cNvPr id="123" name="그림 122">
              <a:hlinkClick r:id="rId28"/>
              <a:extLst>
                <a:ext uri="{FF2B5EF4-FFF2-40B4-BE49-F238E27FC236}">
                  <a16:creationId xmlns:a16="http://schemas.microsoft.com/office/drawing/2014/main" id="{DA86DEEF-99B1-45F5-8E78-9D1A4A7B0D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1255"/>
            <a:stretch/>
          </p:blipFill>
          <p:spPr>
            <a:xfrm>
              <a:off x="8088717" y="1520825"/>
              <a:ext cx="553633" cy="1111004"/>
            </a:xfrm>
            <a:prstGeom prst="rect">
              <a:avLst/>
            </a:prstGeom>
          </p:spPr>
        </p:pic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2684BFFF-23DB-4B21-AC58-DFC3E2E4FABA}"/>
              </a:ext>
            </a:extLst>
          </p:cNvPr>
          <p:cNvGrpSpPr/>
          <p:nvPr/>
        </p:nvGrpSpPr>
        <p:grpSpPr>
          <a:xfrm>
            <a:off x="9365308" y="1520825"/>
            <a:ext cx="1111719" cy="1111004"/>
            <a:chOff x="9365308" y="1520825"/>
            <a:chExt cx="1111719" cy="1111004"/>
          </a:xfrm>
        </p:grpSpPr>
        <p:pic>
          <p:nvPicPr>
            <p:cNvPr id="78" name="그림 77">
              <a:hlinkClick r:id="rId30"/>
              <a:extLst>
                <a:ext uri="{FF2B5EF4-FFF2-40B4-BE49-F238E27FC236}">
                  <a16:creationId xmlns:a16="http://schemas.microsoft.com/office/drawing/2014/main" id="{6BBCDE8A-40ED-4D24-ABB6-34B6DCE9BC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092" b="-6092"/>
            <a:stretch/>
          </p:blipFill>
          <p:spPr>
            <a:xfrm>
              <a:off x="9924103" y="1520825"/>
              <a:ext cx="552924" cy="1111004"/>
            </a:xfrm>
            <a:prstGeom prst="rect">
              <a:avLst/>
            </a:prstGeom>
          </p:spPr>
        </p:pic>
        <p:pic>
          <p:nvPicPr>
            <p:cNvPr id="74" name="그림 73">
              <a:hlinkClick r:id="rId32"/>
              <a:extLst>
                <a:ext uri="{FF2B5EF4-FFF2-40B4-BE49-F238E27FC236}">
                  <a16:creationId xmlns:a16="http://schemas.microsoft.com/office/drawing/2014/main" id="{02B82E7F-862B-4A53-8A84-D23E554EA0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206" t="-13724" r="-1692" b="-148516"/>
            <a:stretch/>
          </p:blipFill>
          <p:spPr>
            <a:xfrm>
              <a:off x="9365308" y="1520825"/>
              <a:ext cx="558796" cy="1111004"/>
            </a:xfrm>
            <a:prstGeom prst="rect">
              <a:avLst/>
            </a:prstGeom>
          </p:spPr>
        </p:pic>
      </p:grpSp>
      <p:sp>
        <p:nvSpPr>
          <p:cNvPr id="139" name="자유형 52">
            <a:extLst>
              <a:ext uri="{FF2B5EF4-FFF2-40B4-BE49-F238E27FC236}">
                <a16:creationId xmlns:a16="http://schemas.microsoft.com/office/drawing/2014/main" id="{25D3333E-BE85-41EB-86CD-C97D560F65D4}"/>
              </a:ext>
            </a:extLst>
          </p:cNvPr>
          <p:cNvSpPr/>
          <p:nvPr/>
        </p:nvSpPr>
        <p:spPr>
          <a:xfrm>
            <a:off x="4233513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자유형 53">
            <a:extLst>
              <a:ext uri="{FF2B5EF4-FFF2-40B4-BE49-F238E27FC236}">
                <a16:creationId xmlns:a16="http://schemas.microsoft.com/office/drawing/2014/main" id="{BD1CBE00-68EB-4222-AAD7-54727FCCC2FB}"/>
              </a:ext>
            </a:extLst>
          </p:cNvPr>
          <p:cNvSpPr/>
          <p:nvPr/>
        </p:nvSpPr>
        <p:spPr>
          <a:xfrm>
            <a:off x="4233513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모서리가 둥근 직사각형 54">
            <a:extLst>
              <a:ext uri="{FF2B5EF4-FFF2-40B4-BE49-F238E27FC236}">
                <a16:creationId xmlns:a16="http://schemas.microsoft.com/office/drawing/2014/main" id="{DE0FB74A-CC5E-4E4D-8ABF-3C84755C84B9}"/>
              </a:ext>
            </a:extLst>
          </p:cNvPr>
          <p:cNvSpPr/>
          <p:nvPr/>
        </p:nvSpPr>
        <p:spPr>
          <a:xfrm>
            <a:off x="4233513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모서리가 둥근 직사각형 107">
            <a:extLst>
              <a:ext uri="{FF2B5EF4-FFF2-40B4-BE49-F238E27FC236}">
                <a16:creationId xmlns:a16="http://schemas.microsoft.com/office/drawing/2014/main" id="{9E8680E9-3DDF-491E-8D9A-4E77AEF79A8E}"/>
              </a:ext>
            </a:extLst>
          </p:cNvPr>
          <p:cNvSpPr/>
          <p:nvPr/>
        </p:nvSpPr>
        <p:spPr>
          <a:xfrm>
            <a:off x="4503891" y="2619949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" name="그림 142">
            <a:extLst>
              <a:ext uri="{FF2B5EF4-FFF2-40B4-BE49-F238E27FC236}">
                <a16:creationId xmlns:a16="http://schemas.microsoft.com/office/drawing/2014/main" id="{A504ADE3-ED7D-40FE-8D08-B137ED03845D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5325" y="1520824"/>
            <a:ext cx="1111004" cy="1111004"/>
          </a:xfrm>
          <a:prstGeom prst="rect">
            <a:avLst/>
          </a:prstGeom>
        </p:spPr>
      </p:pic>
      <p:sp>
        <p:nvSpPr>
          <p:cNvPr id="144" name="자유형 37">
            <a:extLst>
              <a:ext uri="{FF2B5EF4-FFF2-40B4-BE49-F238E27FC236}">
                <a16:creationId xmlns:a16="http://schemas.microsoft.com/office/drawing/2014/main" id="{22BE404E-B65E-4271-918C-7CE76891B1E3}"/>
              </a:ext>
            </a:extLst>
          </p:cNvPr>
          <p:cNvSpPr/>
          <p:nvPr/>
        </p:nvSpPr>
        <p:spPr>
          <a:xfrm>
            <a:off x="407982" y="3202900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3" name="그림 172">
            <a:extLst>
              <a:ext uri="{FF2B5EF4-FFF2-40B4-BE49-F238E27FC236}">
                <a16:creationId xmlns:a16="http://schemas.microsoft.com/office/drawing/2014/main" id="{E2CDE5F3-CE9B-4078-906A-9AB8EAE5DB06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794" y="3202901"/>
            <a:ext cx="1111004" cy="1111004"/>
          </a:xfrm>
          <a:prstGeom prst="rect">
            <a:avLst/>
          </a:prstGeom>
        </p:spPr>
      </p:pic>
      <p:sp>
        <p:nvSpPr>
          <p:cNvPr id="174" name="자유형 40">
            <a:extLst>
              <a:ext uri="{FF2B5EF4-FFF2-40B4-BE49-F238E27FC236}">
                <a16:creationId xmlns:a16="http://schemas.microsoft.com/office/drawing/2014/main" id="{EA8A474C-7A01-46D7-BEB1-4B98AE7AE06F}"/>
              </a:ext>
            </a:extLst>
          </p:cNvPr>
          <p:cNvSpPr/>
          <p:nvPr/>
        </p:nvSpPr>
        <p:spPr>
          <a:xfrm>
            <a:off x="407982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모서리가 둥근 직사각형 38">
            <a:extLst>
              <a:ext uri="{FF2B5EF4-FFF2-40B4-BE49-F238E27FC236}">
                <a16:creationId xmlns:a16="http://schemas.microsoft.com/office/drawing/2014/main" id="{6FF14AB1-3D09-4FEF-84F3-C960B9D7C5D3}"/>
              </a:ext>
            </a:extLst>
          </p:cNvPr>
          <p:cNvSpPr/>
          <p:nvPr/>
        </p:nvSpPr>
        <p:spPr>
          <a:xfrm>
            <a:off x="407982" y="3202900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모서리가 둥근 직사각형 107">
            <a:extLst>
              <a:ext uri="{FF2B5EF4-FFF2-40B4-BE49-F238E27FC236}">
                <a16:creationId xmlns:a16="http://schemas.microsoft.com/office/drawing/2014/main" id="{2BA130C6-4C87-465B-8E8E-E75C2E7CBD71}"/>
              </a:ext>
            </a:extLst>
          </p:cNvPr>
          <p:cNvSpPr/>
          <p:nvPr/>
        </p:nvSpPr>
        <p:spPr>
          <a:xfrm>
            <a:off x="679062" y="4302024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자유형 80">
            <a:extLst>
              <a:ext uri="{FF2B5EF4-FFF2-40B4-BE49-F238E27FC236}">
                <a16:creationId xmlns:a16="http://schemas.microsoft.com/office/drawing/2014/main" id="{E46A8DB8-C0A1-4CD9-964B-CEDEBBA1B787}"/>
              </a:ext>
            </a:extLst>
          </p:cNvPr>
          <p:cNvSpPr/>
          <p:nvPr/>
        </p:nvSpPr>
        <p:spPr>
          <a:xfrm>
            <a:off x="9333486" y="4313907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자유형 81">
            <a:extLst>
              <a:ext uri="{FF2B5EF4-FFF2-40B4-BE49-F238E27FC236}">
                <a16:creationId xmlns:a16="http://schemas.microsoft.com/office/drawing/2014/main" id="{91DFD09A-B784-467F-A17B-7894B77252EF}"/>
              </a:ext>
            </a:extLst>
          </p:cNvPr>
          <p:cNvSpPr/>
          <p:nvPr/>
        </p:nvSpPr>
        <p:spPr>
          <a:xfrm>
            <a:off x="9333486" y="3202900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모서리가 둥근 직사각형 82">
            <a:extLst>
              <a:ext uri="{FF2B5EF4-FFF2-40B4-BE49-F238E27FC236}">
                <a16:creationId xmlns:a16="http://schemas.microsoft.com/office/drawing/2014/main" id="{08F0C7F7-86D7-4C08-B1D1-B0C3B96B11E9}"/>
              </a:ext>
            </a:extLst>
          </p:cNvPr>
          <p:cNvSpPr/>
          <p:nvPr/>
        </p:nvSpPr>
        <p:spPr>
          <a:xfrm>
            <a:off x="9333486" y="3202900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" name="그림 111">
            <a:hlinkClick r:id="rId36"/>
            <a:extLst>
              <a:ext uri="{FF2B5EF4-FFF2-40B4-BE49-F238E27FC236}">
                <a16:creationId xmlns:a16="http://schemas.microsoft.com/office/drawing/2014/main" id="{81EDE86F-179E-4A1C-9078-306134A2ED72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5298" y="3202901"/>
            <a:ext cx="1111004" cy="1111004"/>
          </a:xfrm>
          <a:prstGeom prst="rect">
            <a:avLst/>
          </a:prstGeom>
        </p:spPr>
      </p:pic>
      <p:sp>
        <p:nvSpPr>
          <p:cNvPr id="109" name="자유형 84">
            <a:extLst>
              <a:ext uri="{FF2B5EF4-FFF2-40B4-BE49-F238E27FC236}">
                <a16:creationId xmlns:a16="http://schemas.microsoft.com/office/drawing/2014/main" id="{89826412-FA73-4F82-9FC7-BFFC6EC100AE}"/>
              </a:ext>
            </a:extLst>
          </p:cNvPr>
          <p:cNvSpPr/>
          <p:nvPr/>
        </p:nvSpPr>
        <p:spPr>
          <a:xfrm>
            <a:off x="10607958" y="4313907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8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자유형 85">
            <a:extLst>
              <a:ext uri="{FF2B5EF4-FFF2-40B4-BE49-F238E27FC236}">
                <a16:creationId xmlns:a16="http://schemas.microsoft.com/office/drawing/2014/main" id="{38606A09-448A-40E0-84D6-9966E16E0491}"/>
              </a:ext>
            </a:extLst>
          </p:cNvPr>
          <p:cNvSpPr/>
          <p:nvPr/>
        </p:nvSpPr>
        <p:spPr>
          <a:xfrm>
            <a:off x="10607958" y="3202900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모서리가 둥근 직사각형 86">
            <a:extLst>
              <a:ext uri="{FF2B5EF4-FFF2-40B4-BE49-F238E27FC236}">
                <a16:creationId xmlns:a16="http://schemas.microsoft.com/office/drawing/2014/main" id="{C866CD2C-29CB-4B5A-89F6-0373955D93BA}"/>
              </a:ext>
            </a:extLst>
          </p:cNvPr>
          <p:cNvSpPr/>
          <p:nvPr/>
        </p:nvSpPr>
        <p:spPr>
          <a:xfrm>
            <a:off x="10607958" y="3202900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6" name="그림 115">
            <a:hlinkClick r:id="rId38"/>
            <a:extLst>
              <a:ext uri="{FF2B5EF4-FFF2-40B4-BE49-F238E27FC236}">
                <a16:creationId xmlns:a16="http://schemas.microsoft.com/office/drawing/2014/main" id="{F4142DF0-5C2B-4D39-ABEA-D69161B71F72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9770" y="3202901"/>
            <a:ext cx="1111004" cy="1111004"/>
          </a:xfrm>
          <a:prstGeom prst="rect">
            <a:avLst/>
          </a:prstGeom>
        </p:spPr>
      </p:pic>
      <p:sp>
        <p:nvSpPr>
          <p:cNvPr id="113" name="자유형 88">
            <a:extLst>
              <a:ext uri="{FF2B5EF4-FFF2-40B4-BE49-F238E27FC236}">
                <a16:creationId xmlns:a16="http://schemas.microsoft.com/office/drawing/2014/main" id="{FFA8051B-EF15-40FC-A13E-2DBF012C0024}"/>
              </a:ext>
            </a:extLst>
          </p:cNvPr>
          <p:cNvSpPr/>
          <p:nvPr/>
        </p:nvSpPr>
        <p:spPr>
          <a:xfrm>
            <a:off x="407982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자유형 89">
            <a:extLst>
              <a:ext uri="{FF2B5EF4-FFF2-40B4-BE49-F238E27FC236}">
                <a16:creationId xmlns:a16="http://schemas.microsoft.com/office/drawing/2014/main" id="{7AA27148-33E5-44CA-99D2-B72C39E38F65}"/>
              </a:ext>
            </a:extLst>
          </p:cNvPr>
          <p:cNvSpPr/>
          <p:nvPr/>
        </p:nvSpPr>
        <p:spPr>
          <a:xfrm>
            <a:off x="407982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모서리가 둥근 직사각형 90">
            <a:extLst>
              <a:ext uri="{FF2B5EF4-FFF2-40B4-BE49-F238E27FC236}">
                <a16:creationId xmlns:a16="http://schemas.microsoft.com/office/drawing/2014/main" id="{1FE6BD8A-0F25-4E3D-8A37-BF30BB3F8540}"/>
              </a:ext>
            </a:extLst>
          </p:cNvPr>
          <p:cNvSpPr/>
          <p:nvPr/>
        </p:nvSpPr>
        <p:spPr>
          <a:xfrm>
            <a:off x="407982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0" name="그림 119">
            <a:hlinkClick r:id="rId40"/>
            <a:extLst>
              <a:ext uri="{FF2B5EF4-FFF2-40B4-BE49-F238E27FC236}">
                <a16:creationId xmlns:a16="http://schemas.microsoft.com/office/drawing/2014/main" id="{F888E0CC-A321-4813-9E08-5338A9841065}"/>
              </a:ext>
            </a:extLst>
          </p:cNvPr>
          <p:cNvPicPr>
            <a:picLocks noChangeAspect="1"/>
          </p:cNvPicPr>
          <p:nvPr/>
        </p:nvPicPr>
        <p:blipFill rotWithShape="1">
          <a:blip r:embed="rId4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892" t="-4892" r="-4892" b="-4892"/>
          <a:stretch/>
        </p:blipFill>
        <p:spPr>
          <a:xfrm>
            <a:off x="439794" y="4884982"/>
            <a:ext cx="1111004" cy="1111004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1039F07C-9CA6-4469-B1A7-D52FFBEE425B}"/>
              </a:ext>
            </a:extLst>
          </p:cNvPr>
          <p:cNvGrpSpPr/>
          <p:nvPr/>
        </p:nvGrpSpPr>
        <p:grpSpPr>
          <a:xfrm>
            <a:off x="1683163" y="4884981"/>
            <a:ext cx="1174628" cy="1568207"/>
            <a:chOff x="1683163" y="4884981"/>
            <a:chExt cx="1174628" cy="1568207"/>
          </a:xfrm>
        </p:grpSpPr>
        <p:sp>
          <p:nvSpPr>
            <p:cNvPr id="130" name="자유형 111">
              <a:extLst>
                <a:ext uri="{FF2B5EF4-FFF2-40B4-BE49-F238E27FC236}">
                  <a16:creationId xmlns:a16="http://schemas.microsoft.com/office/drawing/2014/main" id="{53BD2221-3D60-45F9-A84E-F2E8EB61525C}"/>
                </a:ext>
              </a:extLst>
            </p:cNvPr>
            <p:cNvSpPr/>
            <p:nvPr/>
          </p:nvSpPr>
          <p:spPr>
            <a:xfrm>
              <a:off x="1683163" y="5995988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Weather Cap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SBV-253WCW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자유형 114">
              <a:extLst>
                <a:ext uri="{FF2B5EF4-FFF2-40B4-BE49-F238E27FC236}">
                  <a16:creationId xmlns:a16="http://schemas.microsoft.com/office/drawing/2014/main" id="{1D3D9E6D-E2E5-4ABC-B6A4-82A56DC40FE2}"/>
                </a:ext>
              </a:extLst>
            </p:cNvPr>
            <p:cNvSpPr/>
            <p:nvPr/>
          </p:nvSpPr>
          <p:spPr>
            <a:xfrm>
              <a:off x="1683163" y="4884981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모서리가 둥근 직사각형 115">
              <a:extLst>
                <a:ext uri="{FF2B5EF4-FFF2-40B4-BE49-F238E27FC236}">
                  <a16:creationId xmlns:a16="http://schemas.microsoft.com/office/drawing/2014/main" id="{FCD06E52-1655-4C6F-A570-EE907BD25EE0}"/>
                </a:ext>
              </a:extLst>
            </p:cNvPr>
            <p:cNvSpPr/>
            <p:nvPr/>
          </p:nvSpPr>
          <p:spPr>
            <a:xfrm>
              <a:off x="1683163" y="4884981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8" name="그림 137">
              <a:hlinkClick r:id="rId42"/>
              <a:extLst>
                <a:ext uri="{FF2B5EF4-FFF2-40B4-BE49-F238E27FC236}">
                  <a16:creationId xmlns:a16="http://schemas.microsoft.com/office/drawing/2014/main" id="{B6A1667F-FA58-4CD2-957F-1E8CECA710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8696" t="-8697" r="-8696" b="-8697"/>
            <a:stretch/>
          </p:blipFill>
          <p:spPr>
            <a:xfrm>
              <a:off x="1714975" y="4884982"/>
              <a:ext cx="1111004" cy="1111004"/>
            </a:xfrm>
            <a:prstGeom prst="rect">
              <a:avLst/>
            </a:prstGeom>
          </p:spPr>
        </p:pic>
      </p:grpSp>
      <p:sp>
        <p:nvSpPr>
          <p:cNvPr id="122" name="모서리가 둥근 직사각형 1">
            <a:hlinkClick r:id="rId44" action="ppaction://hlinksldjump"/>
            <a:extLst>
              <a:ext uri="{FF2B5EF4-FFF2-40B4-BE49-F238E27FC236}">
                <a16:creationId xmlns:a16="http://schemas.microsoft.com/office/drawing/2014/main" id="{274DFF11-6823-4166-91D8-40F46DD89261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모서리가 둥근 직사각형 2">
            <a:hlinkClick r:id="rId45" action="ppaction://hlinksldjump"/>
            <a:extLst>
              <a:ext uri="{FF2B5EF4-FFF2-40B4-BE49-F238E27FC236}">
                <a16:creationId xmlns:a16="http://schemas.microsoft.com/office/drawing/2014/main" id="{680F8BB0-6E3E-4D15-8E74-0DA2A7811E6E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6733D44C-01B7-4A77-919F-F22FC703290A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C9022RV / 9031RV / 9022V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자유형 111">
            <a:extLst>
              <a:ext uri="{FF2B5EF4-FFF2-40B4-BE49-F238E27FC236}">
                <a16:creationId xmlns:a16="http://schemas.microsoft.com/office/drawing/2014/main" id="{BB1442FD-851C-45A6-957F-868845C29CE5}"/>
              </a:ext>
            </a:extLst>
          </p:cNvPr>
          <p:cNvSpPr/>
          <p:nvPr/>
        </p:nvSpPr>
        <p:spPr>
          <a:xfrm>
            <a:off x="2959045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Smoked Dome Cover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SPB-MDC41W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자유형 114">
            <a:extLst>
              <a:ext uri="{FF2B5EF4-FFF2-40B4-BE49-F238E27FC236}">
                <a16:creationId xmlns:a16="http://schemas.microsoft.com/office/drawing/2014/main" id="{A0D2C705-F403-4C49-8663-71E75317C5E1}"/>
              </a:ext>
            </a:extLst>
          </p:cNvPr>
          <p:cNvSpPr/>
          <p:nvPr/>
        </p:nvSpPr>
        <p:spPr>
          <a:xfrm>
            <a:off x="2959045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모서리가 둥근 직사각형 115">
            <a:extLst>
              <a:ext uri="{FF2B5EF4-FFF2-40B4-BE49-F238E27FC236}">
                <a16:creationId xmlns:a16="http://schemas.microsoft.com/office/drawing/2014/main" id="{E06166F1-F7A6-4273-BD58-6529F9D6D624}"/>
              </a:ext>
            </a:extLst>
          </p:cNvPr>
          <p:cNvSpPr/>
          <p:nvPr/>
        </p:nvSpPr>
        <p:spPr>
          <a:xfrm>
            <a:off x="2959045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6" name="그림 125">
            <a:hlinkClick r:id="rId46"/>
            <a:extLst>
              <a:ext uri="{FF2B5EF4-FFF2-40B4-BE49-F238E27FC236}">
                <a16:creationId xmlns:a16="http://schemas.microsoft.com/office/drawing/2014/main" id="{0F00D3D7-CF56-4A34-B95A-28363112925C}"/>
              </a:ext>
            </a:extLst>
          </p:cNvPr>
          <p:cNvPicPr>
            <a:picLocks noChangeAspect="1"/>
          </p:cNvPicPr>
          <p:nvPr/>
        </p:nvPicPr>
        <p:blipFill rotWithShape="1">
          <a:blip r:embed="rId4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970" t="-7970" r="-7970" b="-7970"/>
          <a:stretch/>
        </p:blipFill>
        <p:spPr>
          <a:xfrm>
            <a:off x="2990857" y="4884982"/>
            <a:ext cx="1111004" cy="1111004"/>
          </a:xfrm>
          <a:prstGeom prst="rect">
            <a:avLst/>
          </a:prstGeom>
        </p:spPr>
      </p:pic>
      <p:sp>
        <p:nvSpPr>
          <p:cNvPr id="128" name="모서리가 둥근 직사각형 107">
            <a:extLst>
              <a:ext uri="{FF2B5EF4-FFF2-40B4-BE49-F238E27FC236}">
                <a16:creationId xmlns:a16="http://schemas.microsoft.com/office/drawing/2014/main" id="{8FD2AB66-C105-4B68-A232-C2AC51E34239}"/>
              </a:ext>
            </a:extLst>
          </p:cNvPr>
          <p:cNvSpPr/>
          <p:nvPr/>
        </p:nvSpPr>
        <p:spPr>
          <a:xfrm>
            <a:off x="3082693" y="5984100"/>
            <a:ext cx="927332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PNM-9022V Only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모서리가 둥근 직사각형 152">
            <a:hlinkClick r:id="rId48" action="ppaction://hlinksldjump"/>
            <a:extLst>
              <a:ext uri="{FF2B5EF4-FFF2-40B4-BE49-F238E27FC236}">
                <a16:creationId xmlns:a16="http://schemas.microsoft.com/office/drawing/2014/main" id="{B4999C30-AC61-48BE-A1D3-BBBF38BB1024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자유형 155">
            <a:hlinkClick r:id="rId49" action="ppaction://hlinksldjump"/>
            <a:extLst>
              <a:ext uri="{FF2B5EF4-FFF2-40B4-BE49-F238E27FC236}">
                <a16:creationId xmlns:a16="http://schemas.microsoft.com/office/drawing/2014/main" id="{2ABC0880-5C76-4563-817F-A51FB3E7EF4E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자유형 156">
            <a:hlinkClick r:id="rId50" action="ppaction://hlinksldjump"/>
            <a:extLst>
              <a:ext uri="{FF2B5EF4-FFF2-40B4-BE49-F238E27FC236}">
                <a16:creationId xmlns:a16="http://schemas.microsoft.com/office/drawing/2014/main" id="{EA60B54E-E246-4D09-8E3A-408F8C2C864E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모서리가 둥근 직사각형 152">
            <a:hlinkClick r:id="rId51" action="ppaction://hlinksldjump"/>
            <a:extLst>
              <a:ext uri="{FF2B5EF4-FFF2-40B4-BE49-F238E27FC236}">
                <a16:creationId xmlns:a16="http://schemas.microsoft.com/office/drawing/2014/main" id="{4CB52FD1-41E9-47AE-B9AE-73E9AE789D55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모서리가 둥근 직사각형 152">
            <a:hlinkClick r:id="rId52" action="ppaction://hlinksldjump"/>
            <a:extLst>
              <a:ext uri="{FF2B5EF4-FFF2-40B4-BE49-F238E27FC236}">
                <a16:creationId xmlns:a16="http://schemas.microsoft.com/office/drawing/2014/main" id="{FB02E696-C7ED-4C12-BA18-6BC7EB0C257C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모서리가 둥근 직사각형 152">
            <a:hlinkClick r:id="rId53" action="ppaction://hlinksldjump"/>
            <a:extLst>
              <a:ext uri="{FF2B5EF4-FFF2-40B4-BE49-F238E27FC236}">
                <a16:creationId xmlns:a16="http://schemas.microsoft.com/office/drawing/2014/main" id="{12CE2C1A-7366-4FC9-B566-AB9BAA4671CB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413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양쪽 모서리가 둥근 사각형 80">
            <a:extLst>
              <a:ext uri="{FF2B5EF4-FFF2-40B4-BE49-F238E27FC236}">
                <a16:creationId xmlns:a16="http://schemas.microsoft.com/office/drawing/2014/main" id="{F58E140E-6FBA-41D8-9BB3-B162CE710963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양쪽 모서리가 둥근 사각형 82">
            <a:extLst>
              <a:ext uri="{FF2B5EF4-FFF2-40B4-BE49-F238E27FC236}">
                <a16:creationId xmlns:a16="http://schemas.microsoft.com/office/drawing/2014/main" id="{7E4FFDDD-5FF9-4B06-A19D-D23ADEB17E0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5BE4DA96-04F3-4A8A-AA61-95F829F43FBC}"/>
              </a:ext>
            </a:extLst>
          </p:cNvPr>
          <p:cNvCxnSpPr>
            <a:cxnSpLocks/>
          </p:cNvCxnSpPr>
          <p:nvPr/>
        </p:nvCxnSpPr>
        <p:spPr>
          <a:xfrm>
            <a:off x="10537624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모서리가 둥근 직사각형 126">
            <a:extLst>
              <a:ext uri="{FF2B5EF4-FFF2-40B4-BE49-F238E27FC236}">
                <a16:creationId xmlns:a16="http://schemas.microsoft.com/office/drawing/2014/main" id="{677F8CBD-465B-43FA-9487-D5806AED0EB3}"/>
              </a:ext>
            </a:extLst>
          </p:cNvPr>
          <p:cNvSpPr/>
          <p:nvPr/>
        </p:nvSpPr>
        <p:spPr>
          <a:xfrm>
            <a:off x="10609624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F0407F39-70FE-4ED4-8595-F659DB1E95A7}"/>
              </a:ext>
            </a:extLst>
          </p:cNvPr>
          <p:cNvCxnSpPr>
            <a:cxnSpLocks/>
          </p:cNvCxnSpPr>
          <p:nvPr/>
        </p:nvCxnSpPr>
        <p:spPr>
          <a:xfrm>
            <a:off x="6214646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128">
            <a:extLst>
              <a:ext uri="{FF2B5EF4-FFF2-40B4-BE49-F238E27FC236}">
                <a16:creationId xmlns:a16="http://schemas.microsoft.com/office/drawing/2014/main" id="{F98974C6-236E-498A-B6C8-080E34822C97}"/>
              </a:ext>
            </a:extLst>
          </p:cNvPr>
          <p:cNvSpPr/>
          <p:nvPr/>
        </p:nvSpPr>
        <p:spPr>
          <a:xfrm>
            <a:off x="7519041" y="4483887"/>
            <a:ext cx="142135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(Ball Head)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내용 개체 틀 4">
            <a:extLst>
              <a:ext uri="{FF2B5EF4-FFF2-40B4-BE49-F238E27FC236}">
                <a16:creationId xmlns:a16="http://schemas.microsoft.com/office/drawing/2014/main" id="{D9A9BE31-1B86-41AA-BEAA-7E91F6F0A462}"/>
              </a:ext>
            </a:extLst>
          </p:cNvPr>
          <p:cNvSpPr txBox="1">
            <a:spLocks/>
          </p:cNvSpPr>
          <p:nvPr/>
        </p:nvSpPr>
        <p:spPr>
          <a:xfrm>
            <a:off x="8068078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0B56D0DE-36AD-4B0A-9871-C865D2B45278}"/>
              </a:ext>
            </a:extLst>
          </p:cNvPr>
          <p:cNvSpPr txBox="1">
            <a:spLocks/>
          </p:cNvSpPr>
          <p:nvPr/>
        </p:nvSpPr>
        <p:spPr>
          <a:xfrm>
            <a:off x="6953743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57" name="내용 개체 틀 4">
            <a:extLst>
              <a:ext uri="{FF2B5EF4-FFF2-40B4-BE49-F238E27FC236}">
                <a16:creationId xmlns:a16="http://schemas.microsoft.com/office/drawing/2014/main" id="{91EB8515-5CE0-463D-BB66-3AFBE3FBB6D5}"/>
              </a:ext>
            </a:extLst>
          </p:cNvPr>
          <p:cNvSpPr txBox="1">
            <a:spLocks/>
          </p:cNvSpPr>
          <p:nvPr/>
        </p:nvSpPr>
        <p:spPr>
          <a:xfrm>
            <a:off x="9177725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D5C27CFB-C618-4F4C-AF52-33E68F49C376}"/>
              </a:ext>
            </a:extLst>
          </p:cNvPr>
          <p:cNvGrpSpPr/>
          <p:nvPr/>
        </p:nvGrpSpPr>
        <p:grpSpPr>
          <a:xfrm>
            <a:off x="9528195" y="4659470"/>
            <a:ext cx="716594" cy="1734166"/>
            <a:chOff x="8910590" y="4659470"/>
            <a:chExt cx="716594" cy="1734166"/>
          </a:xfrm>
        </p:grpSpPr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A5ECB723-CC51-47F4-B51D-41A03FDC9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5487988"/>
              <a:ext cx="716594" cy="857210"/>
            </a:xfrm>
            <a:prstGeom prst="rect">
              <a:avLst/>
            </a:prstGeom>
          </p:spPr>
        </p:pic>
        <p:sp>
          <p:nvSpPr>
            <p:cNvPr id="60" name="내용 개체 틀 4">
              <a:extLst>
                <a:ext uri="{FF2B5EF4-FFF2-40B4-BE49-F238E27FC236}">
                  <a16:creationId xmlns:a16="http://schemas.microsoft.com/office/drawing/2014/main" id="{749752F9-DE15-4C06-82A4-E49F728C7E51}"/>
                </a:ext>
              </a:extLst>
            </p:cNvPr>
            <p:cNvSpPr txBox="1">
              <a:spLocks/>
            </p:cNvSpPr>
            <p:nvPr/>
          </p:nvSpPr>
          <p:spPr>
            <a:xfrm>
              <a:off x="8988592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SBP-300CMTS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877F4AFE-9ED6-4FD9-846C-819188C721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4659470"/>
              <a:ext cx="716594" cy="828513"/>
            </a:xfrm>
            <a:prstGeom prst="rect">
              <a:avLst/>
            </a:prstGeom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93EA4596-997C-44F9-94BC-820351F4B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6242" y="5447448"/>
              <a:ext cx="205290" cy="109772"/>
            </a:xfrm>
            <a:prstGeom prst="rect">
              <a:avLst/>
            </a:prstGeom>
          </p:spPr>
        </p:pic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FC45372B-D1AD-461E-A2BD-61A6E3D2AA9A}"/>
              </a:ext>
            </a:extLst>
          </p:cNvPr>
          <p:cNvGrpSpPr/>
          <p:nvPr/>
        </p:nvGrpSpPr>
        <p:grpSpPr>
          <a:xfrm>
            <a:off x="6220071" y="4707660"/>
            <a:ext cx="686400" cy="1175381"/>
            <a:chOff x="6246224" y="4707660"/>
            <a:chExt cx="686400" cy="1175381"/>
          </a:xfrm>
        </p:grpSpPr>
        <p:sp>
          <p:nvSpPr>
            <p:cNvPr id="64" name="내용 개체 틀 4">
              <a:extLst>
                <a:ext uri="{FF2B5EF4-FFF2-40B4-BE49-F238E27FC236}">
                  <a16:creationId xmlns:a16="http://schemas.microsoft.com/office/drawing/2014/main" id="{9A88ACBC-5F95-4FEE-B398-2EA85D2DD21F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34CE5B18-EAC9-4448-8506-4E6A4FB94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46224" y="5308702"/>
              <a:ext cx="686400" cy="459297"/>
            </a:xfrm>
            <a:prstGeom prst="rect">
              <a:avLst/>
            </a:prstGeom>
          </p:spPr>
        </p:pic>
        <p:sp>
          <p:nvSpPr>
            <p:cNvPr id="66" name="내용 개체 틀 4">
              <a:extLst>
                <a:ext uri="{FF2B5EF4-FFF2-40B4-BE49-F238E27FC236}">
                  <a16:creationId xmlns:a16="http://schemas.microsoft.com/office/drawing/2014/main" id="{9C1C5FA6-F0FA-43FA-8DD4-0C654454AC52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D92F300F-AF4A-458D-993C-D43BF8EFDA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6263985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38D3B510-FCF7-44A7-AB0A-F19127E6D18F}"/>
              </a:ext>
            </a:extLst>
          </p:cNvPr>
          <p:cNvGrpSpPr/>
          <p:nvPr/>
        </p:nvGrpSpPr>
        <p:grpSpPr>
          <a:xfrm>
            <a:off x="7304212" y="4707660"/>
            <a:ext cx="716594" cy="1485230"/>
            <a:chOff x="7113014" y="4707660"/>
            <a:chExt cx="716594" cy="1485230"/>
          </a:xfrm>
        </p:grpSpPr>
        <p:sp>
          <p:nvSpPr>
            <p:cNvPr id="69" name="내용 개체 틀 4">
              <a:extLst>
                <a:ext uri="{FF2B5EF4-FFF2-40B4-BE49-F238E27FC236}">
                  <a16:creationId xmlns:a16="http://schemas.microsoft.com/office/drawing/2014/main" id="{A772F060-31BD-4EAD-845A-C5899CF3808F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0" name="그림 69">
              <a:extLst>
                <a:ext uri="{FF2B5EF4-FFF2-40B4-BE49-F238E27FC236}">
                  <a16:creationId xmlns:a16="http://schemas.microsoft.com/office/drawing/2014/main" id="{22C0D9F7-466A-4E28-BCFF-899110B500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3014" y="5326288"/>
              <a:ext cx="716594" cy="724394"/>
            </a:xfrm>
            <a:prstGeom prst="rect">
              <a:avLst/>
            </a:prstGeom>
          </p:spPr>
        </p:pic>
        <p:sp>
          <p:nvSpPr>
            <p:cNvPr id="71" name="내용 개체 틀 4">
              <a:extLst>
                <a:ext uri="{FF2B5EF4-FFF2-40B4-BE49-F238E27FC236}">
                  <a16:creationId xmlns:a16="http://schemas.microsoft.com/office/drawing/2014/main" id="{BEF129F6-1D73-4793-823A-203B6EC59245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2" name="그림 71">
              <a:extLst>
                <a:ext uri="{FF2B5EF4-FFF2-40B4-BE49-F238E27FC236}">
                  <a16:creationId xmlns:a16="http://schemas.microsoft.com/office/drawing/2014/main" id="{79431C02-330B-4A78-A6EE-AC7F40A180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7145872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01365668-7A71-491A-809B-F6A187251373}"/>
              </a:ext>
            </a:extLst>
          </p:cNvPr>
          <p:cNvGrpSpPr/>
          <p:nvPr/>
        </p:nvGrpSpPr>
        <p:grpSpPr>
          <a:xfrm>
            <a:off x="8418547" y="4707660"/>
            <a:ext cx="711906" cy="1685976"/>
            <a:chOff x="8056763" y="4707660"/>
            <a:chExt cx="711906" cy="1685976"/>
          </a:xfrm>
        </p:grpSpPr>
        <p:sp>
          <p:nvSpPr>
            <p:cNvPr id="74" name="내용 개체 틀 4">
              <a:extLst>
                <a:ext uri="{FF2B5EF4-FFF2-40B4-BE49-F238E27FC236}">
                  <a16:creationId xmlns:a16="http://schemas.microsoft.com/office/drawing/2014/main" id="{7420249A-D741-4EE9-9651-D895B86344C9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1ABE3DA4-465E-4525-AC15-7E0EAD8C5469}"/>
                </a:ext>
              </a:extLst>
            </p:cNvPr>
            <p:cNvGrpSpPr/>
            <p:nvPr/>
          </p:nvGrpSpPr>
          <p:grpSpPr>
            <a:xfrm>
              <a:off x="8056763" y="5317349"/>
              <a:ext cx="711906" cy="928610"/>
              <a:chOff x="9234545" y="5320426"/>
              <a:chExt cx="711906" cy="928610"/>
            </a:xfrm>
          </p:grpSpPr>
          <p:pic>
            <p:nvPicPr>
              <p:cNvPr id="78" name="그림 77">
                <a:extLst>
                  <a:ext uri="{FF2B5EF4-FFF2-40B4-BE49-F238E27FC236}">
                    <a16:creationId xmlns:a16="http://schemas.microsoft.com/office/drawing/2014/main" id="{AE1F77B2-1FDE-4590-BB1F-4D47404CFF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79" name="그림 78">
                <a:extLst>
                  <a:ext uri="{FF2B5EF4-FFF2-40B4-BE49-F238E27FC236}">
                    <a16:creationId xmlns:a16="http://schemas.microsoft.com/office/drawing/2014/main" id="{B674C997-358D-46E3-8A71-F0D28C7E81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80" name="그림 79">
                <a:extLst>
                  <a:ext uri="{FF2B5EF4-FFF2-40B4-BE49-F238E27FC236}">
                    <a16:creationId xmlns:a16="http://schemas.microsoft.com/office/drawing/2014/main" id="{28226D70-1343-4D46-AB3E-D638B46094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76" name="내용 개체 틀 4">
              <a:extLst>
                <a:ext uri="{FF2B5EF4-FFF2-40B4-BE49-F238E27FC236}">
                  <a16:creationId xmlns:a16="http://schemas.microsoft.com/office/drawing/2014/main" id="{CC3FC2EE-34F1-4374-9B7F-88E49AAFAC40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7" name="그림 76">
              <a:extLst>
                <a:ext uri="{FF2B5EF4-FFF2-40B4-BE49-F238E27FC236}">
                  <a16:creationId xmlns:a16="http://schemas.microsoft.com/office/drawing/2014/main" id="{9A13363C-5EDE-4C9C-B28D-209536D2DF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8087277" y="4707660"/>
              <a:ext cx="650878" cy="533677"/>
            </a:xfrm>
            <a:prstGeom prst="rect">
              <a:avLst/>
            </a:prstGeom>
          </p:spPr>
        </p:pic>
      </p:grpSp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102722ED-6438-4BE3-90FA-C788396752A1}"/>
              </a:ext>
            </a:extLst>
          </p:cNvPr>
          <p:cNvSpPr txBox="1">
            <a:spLocks/>
          </p:cNvSpPr>
          <p:nvPr/>
        </p:nvSpPr>
        <p:spPr>
          <a:xfrm>
            <a:off x="10577953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5C0B579B-9282-4C8C-AEE3-E215F4F36BBB}"/>
              </a:ext>
            </a:extLst>
          </p:cNvPr>
          <p:cNvGrpSpPr/>
          <p:nvPr/>
        </p:nvGrpSpPr>
        <p:grpSpPr>
          <a:xfrm>
            <a:off x="10275367" y="5436453"/>
            <a:ext cx="180001" cy="180001"/>
            <a:chOff x="7544200" y="5288276"/>
            <a:chExt cx="180001" cy="180001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30B1CF31-ACC3-440A-BB3E-D03FA424E0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12D2B74C-A86C-44D0-9E67-742F3077C5C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A8070B42-94F4-4D6B-98D8-4AC519F009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직선 연결선 99">
                <a:extLst>
                  <a:ext uri="{FF2B5EF4-FFF2-40B4-BE49-F238E27FC236}">
                    <a16:creationId xmlns:a16="http://schemas.microsoft.com/office/drawing/2014/main" id="{84182526-D7A2-4CA4-AD53-1C903BE4E0E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6" name="양쪽 모서리가 둥근 사각형 82">
            <a:extLst>
              <a:ext uri="{FF2B5EF4-FFF2-40B4-BE49-F238E27FC236}">
                <a16:creationId xmlns:a16="http://schemas.microsoft.com/office/drawing/2014/main" id="{833BA8D5-FB85-4F38-85B8-BE8B3FCB101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6" name="양쪽 모서리가 둥근 사각형 81">
            <a:extLst>
              <a:ext uri="{FF2B5EF4-FFF2-40B4-BE49-F238E27FC236}">
                <a16:creationId xmlns:a16="http://schemas.microsoft.com/office/drawing/2014/main" id="{9BACC832-5499-4438-B2F1-82AAC6C21BF2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7" name="양쪽 모서리가 둥근 사각형 83">
            <a:extLst>
              <a:ext uri="{FF2B5EF4-FFF2-40B4-BE49-F238E27FC236}">
                <a16:creationId xmlns:a16="http://schemas.microsoft.com/office/drawing/2014/main" id="{E62C418E-E1A9-4D85-A885-10DFF55CC246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5" name="내용 개체 틀 4">
            <a:extLst>
              <a:ext uri="{FF2B5EF4-FFF2-40B4-BE49-F238E27FC236}">
                <a16:creationId xmlns:a16="http://schemas.microsoft.com/office/drawing/2014/main" id="{1104DD00-2ACD-4905-BE35-EA488F19BCB7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</a:p>
        </p:txBody>
      </p:sp>
      <p:cxnSp>
        <p:nvCxnSpPr>
          <p:cNvPr id="206" name="직선 연결선 205">
            <a:extLst>
              <a:ext uri="{FF2B5EF4-FFF2-40B4-BE49-F238E27FC236}">
                <a16:creationId xmlns:a16="http://schemas.microsoft.com/office/drawing/2014/main" id="{4267B818-3000-4099-8188-F909D9AD548D}"/>
              </a:ext>
            </a:extLst>
          </p:cNvPr>
          <p:cNvCxnSpPr>
            <a:cxnSpLocks/>
          </p:cNvCxnSpPr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모서리가 둥근 직사각형 66">
            <a:extLst>
              <a:ext uri="{FF2B5EF4-FFF2-40B4-BE49-F238E27FC236}">
                <a16:creationId xmlns:a16="http://schemas.microsoft.com/office/drawing/2014/main" id="{8299C35C-028F-4228-91C1-90F31A6519BE}"/>
              </a:ext>
            </a:extLst>
          </p:cNvPr>
          <p:cNvSpPr/>
          <p:nvPr/>
        </p:nvSpPr>
        <p:spPr>
          <a:xfrm>
            <a:off x="1810607" y="4483887"/>
            <a:ext cx="86115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내용 개체 틀 4">
            <a:extLst>
              <a:ext uri="{FF2B5EF4-FFF2-40B4-BE49-F238E27FC236}">
                <a16:creationId xmlns:a16="http://schemas.microsoft.com/office/drawing/2014/main" id="{037C2E13-0244-4059-8190-CC07E5B99BD2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cxnSp>
        <p:nvCxnSpPr>
          <p:cNvPr id="211" name="직선 연결선 210">
            <a:extLst>
              <a:ext uri="{FF2B5EF4-FFF2-40B4-BE49-F238E27FC236}">
                <a16:creationId xmlns:a16="http://schemas.microsoft.com/office/drawing/2014/main" id="{93F37EEC-4590-48D8-8D67-D8B0439EEBC8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모서리가 둥근 직사각형 45">
            <a:extLst>
              <a:ext uri="{FF2B5EF4-FFF2-40B4-BE49-F238E27FC236}">
                <a16:creationId xmlns:a16="http://schemas.microsoft.com/office/drawing/2014/main" id="{7C9A828A-C2E4-465A-B28E-F26561995906}"/>
              </a:ext>
            </a:extLst>
          </p:cNvPr>
          <p:cNvSpPr/>
          <p:nvPr/>
        </p:nvSpPr>
        <p:spPr>
          <a:xfrm>
            <a:off x="3674747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5" name="그룹 214">
            <a:extLst>
              <a:ext uri="{FF2B5EF4-FFF2-40B4-BE49-F238E27FC236}">
                <a16:creationId xmlns:a16="http://schemas.microsoft.com/office/drawing/2014/main" id="{6967D656-FEC6-40CB-9467-FFCE29387507}"/>
              </a:ext>
            </a:extLst>
          </p:cNvPr>
          <p:cNvGrpSpPr/>
          <p:nvPr/>
        </p:nvGrpSpPr>
        <p:grpSpPr>
          <a:xfrm>
            <a:off x="3135800" y="5288276"/>
            <a:ext cx="180001" cy="180001"/>
            <a:chOff x="7544200" y="5288276"/>
            <a:chExt cx="180001" cy="180001"/>
          </a:xfrm>
        </p:grpSpPr>
        <p:sp>
          <p:nvSpPr>
            <p:cNvPr id="216" name="타원 215">
              <a:extLst>
                <a:ext uri="{FF2B5EF4-FFF2-40B4-BE49-F238E27FC236}">
                  <a16:creationId xmlns:a16="http://schemas.microsoft.com/office/drawing/2014/main" id="{E2F3454A-14B7-423B-B575-D61B2B413B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17" name="그룹 216">
              <a:extLst>
                <a:ext uri="{FF2B5EF4-FFF2-40B4-BE49-F238E27FC236}">
                  <a16:creationId xmlns:a16="http://schemas.microsoft.com/office/drawing/2014/main" id="{7914D56F-A43B-4985-8688-E27A0F97204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18" name="직선 연결선 217">
                <a:extLst>
                  <a:ext uri="{FF2B5EF4-FFF2-40B4-BE49-F238E27FC236}">
                    <a16:creationId xmlns:a16="http://schemas.microsoft.com/office/drawing/2014/main" id="{9EA7AAAA-D1D2-49E1-8CDC-C931A0E33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직선 연결선 218">
                <a:extLst>
                  <a:ext uri="{FF2B5EF4-FFF2-40B4-BE49-F238E27FC236}">
                    <a16:creationId xmlns:a16="http://schemas.microsoft.com/office/drawing/2014/main" id="{0646AC56-FEA6-4523-B5C1-E1459F7C446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20" name="그림 219">
            <a:hlinkClick r:id="rId11"/>
            <a:extLst>
              <a:ext uri="{FF2B5EF4-FFF2-40B4-BE49-F238E27FC236}">
                <a16:creationId xmlns:a16="http://schemas.microsoft.com/office/drawing/2014/main" id="{FE7738AE-9C5A-4CFA-B0D4-2E13072592E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1685683" y="4823438"/>
            <a:ext cx="1111004" cy="1111004"/>
          </a:xfrm>
          <a:prstGeom prst="rect">
            <a:avLst/>
          </a:prstGeom>
        </p:spPr>
      </p:pic>
      <p:sp>
        <p:nvSpPr>
          <p:cNvPr id="91" name="모서리가 둥근 직사각형 1">
            <a:hlinkClick r:id="rId13" action="ppaction://hlinksldjump"/>
            <a:extLst>
              <a:ext uri="{FF2B5EF4-FFF2-40B4-BE49-F238E27FC236}">
                <a16:creationId xmlns:a16="http://schemas.microsoft.com/office/drawing/2014/main" id="{C11B06D2-FE15-409D-AD2E-E9F66328D96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모서리가 둥근 직사각형 8">
            <a:hlinkClick r:id="rId14" action="ppaction://hlinksldjump"/>
            <a:extLst>
              <a:ext uri="{FF2B5EF4-FFF2-40B4-BE49-F238E27FC236}">
                <a16:creationId xmlns:a16="http://schemas.microsoft.com/office/drawing/2014/main" id="{EDB6E122-1D34-4F6F-B0C2-64C3C36A483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" name="그림 80">
            <a:hlinkClick r:id="rId15"/>
            <a:extLst>
              <a:ext uri="{FF2B5EF4-FFF2-40B4-BE49-F238E27FC236}">
                <a16:creationId xmlns:a16="http://schemas.microsoft.com/office/drawing/2014/main" id="{AD8A5C5E-4B0F-45BA-8EBC-B8042CC217F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23438"/>
            <a:ext cx="1111004" cy="1111004"/>
          </a:xfrm>
          <a:prstGeom prst="rect">
            <a:avLst/>
          </a:prstGeom>
        </p:spPr>
      </p:pic>
      <p:pic>
        <p:nvPicPr>
          <p:cNvPr id="82" name="그림 81">
            <a:hlinkClick r:id="rId15"/>
            <a:extLst>
              <a:ext uri="{FF2B5EF4-FFF2-40B4-BE49-F238E27FC236}">
                <a16:creationId xmlns:a16="http://schemas.microsoft.com/office/drawing/2014/main" id="{53D15F33-A22C-4E22-8C9B-605A87CCAD5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122" y="4823438"/>
            <a:ext cx="1111004" cy="111100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43D0B6C6-C461-4845-BD35-27B0226D6E15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801" y="1520824"/>
            <a:ext cx="5120000" cy="2880000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A3F9390D-650E-4E94-97C4-0110AC026699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C9022RV / 9031RV / 9022V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모서리가 둥근 직사각형 152">
            <a:hlinkClick r:id="rId18" action="ppaction://hlinksldjump"/>
            <a:extLst>
              <a:ext uri="{FF2B5EF4-FFF2-40B4-BE49-F238E27FC236}">
                <a16:creationId xmlns:a16="http://schemas.microsoft.com/office/drawing/2014/main" id="{7269D880-E5BD-49AC-A781-672A5AF44C05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자유형 155">
            <a:hlinkClick r:id="rId19" action="ppaction://hlinksldjump"/>
            <a:extLst>
              <a:ext uri="{FF2B5EF4-FFF2-40B4-BE49-F238E27FC236}">
                <a16:creationId xmlns:a16="http://schemas.microsoft.com/office/drawing/2014/main" id="{24133F20-C8A6-491D-8574-6229AB077999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자유형 156">
            <a:hlinkClick r:id="rId20" action="ppaction://hlinksldjump"/>
            <a:extLst>
              <a:ext uri="{FF2B5EF4-FFF2-40B4-BE49-F238E27FC236}">
                <a16:creationId xmlns:a16="http://schemas.microsoft.com/office/drawing/2014/main" id="{E16DB565-8691-4B59-811D-34F9FBCE9FF0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152">
            <a:hlinkClick r:id="rId21" action="ppaction://hlinksldjump"/>
            <a:extLst>
              <a:ext uri="{FF2B5EF4-FFF2-40B4-BE49-F238E27FC236}">
                <a16:creationId xmlns:a16="http://schemas.microsoft.com/office/drawing/2014/main" id="{920CDF9F-8708-4BE1-8E73-3106F2C58150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6BE4F3CA-24A2-4228-85C4-9C4CE8CC162F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C2BC63CD-10D9-4489-9B16-0B35703A35C7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993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양쪽 모서리가 둥근 사각형 80">
            <a:extLst>
              <a:ext uri="{FF2B5EF4-FFF2-40B4-BE49-F238E27FC236}">
                <a16:creationId xmlns:a16="http://schemas.microsoft.com/office/drawing/2014/main" id="{F56AFE92-4B64-489E-9204-8583FC0C227F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양쪽 모서리가 둥근 사각형 81">
            <a:extLst>
              <a:ext uri="{FF2B5EF4-FFF2-40B4-BE49-F238E27FC236}">
                <a16:creationId xmlns:a16="http://schemas.microsoft.com/office/drawing/2014/main" id="{1FFDBFD8-8B99-4912-8BDF-AA1FA7050A7C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양쪽 모서리가 둥근 사각형 82">
            <a:extLst>
              <a:ext uri="{FF2B5EF4-FFF2-40B4-BE49-F238E27FC236}">
                <a16:creationId xmlns:a16="http://schemas.microsoft.com/office/drawing/2014/main" id="{DD624158-DBE4-4D2A-930D-F7513203C3A5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5" name="그림 24">
            <a:hlinkClick r:id="rId2"/>
            <a:extLst>
              <a:ext uri="{FF2B5EF4-FFF2-40B4-BE49-F238E27FC236}">
                <a16:creationId xmlns:a16="http://schemas.microsoft.com/office/drawing/2014/main" id="{03354D1A-084C-47C1-A7D9-376A3B8D71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4881499"/>
            <a:ext cx="686400" cy="429829"/>
          </a:xfrm>
          <a:prstGeom prst="rect">
            <a:avLst/>
          </a:prstGeom>
        </p:spPr>
      </p:pic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6E86C4F8-E226-4E8D-B951-C83205E774C8}"/>
              </a:ext>
            </a:extLst>
          </p:cNvPr>
          <p:cNvSpPr txBox="1">
            <a:spLocks/>
          </p:cNvSpPr>
          <p:nvPr/>
        </p:nvSpPr>
        <p:spPr>
          <a:xfrm>
            <a:off x="2343119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7" name="내용 개체 틀 4">
            <a:extLst>
              <a:ext uri="{FF2B5EF4-FFF2-40B4-BE49-F238E27FC236}">
                <a16:creationId xmlns:a16="http://schemas.microsoft.com/office/drawing/2014/main" id="{6CCD8A54-9D49-4E87-BB8D-874FC7229363}"/>
              </a:ext>
            </a:extLst>
          </p:cNvPr>
          <p:cNvSpPr txBox="1">
            <a:spLocks/>
          </p:cNvSpPr>
          <p:nvPr/>
        </p:nvSpPr>
        <p:spPr>
          <a:xfrm>
            <a:off x="1277004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8" name="내용 개체 틀 4">
            <a:extLst>
              <a:ext uri="{FF2B5EF4-FFF2-40B4-BE49-F238E27FC236}">
                <a16:creationId xmlns:a16="http://schemas.microsoft.com/office/drawing/2014/main" id="{E4E8CB2E-0E89-47A9-9249-0D58C0BFC8C5}"/>
              </a:ext>
            </a:extLst>
          </p:cNvPr>
          <p:cNvSpPr txBox="1">
            <a:spLocks/>
          </p:cNvSpPr>
          <p:nvPr/>
        </p:nvSpPr>
        <p:spPr>
          <a:xfrm>
            <a:off x="613526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29" name="그림 28">
            <a:hlinkClick r:id="rId4"/>
            <a:extLst>
              <a:ext uri="{FF2B5EF4-FFF2-40B4-BE49-F238E27FC236}">
                <a16:creationId xmlns:a16="http://schemas.microsoft.com/office/drawing/2014/main" id="{9547D604-EDD2-4978-9632-43DB8AD9B0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2464" y="4780798"/>
            <a:ext cx="488488" cy="488488"/>
          </a:xfrm>
          <a:prstGeom prst="rect">
            <a:avLst/>
          </a:prstGeom>
        </p:spPr>
      </p:pic>
      <p:sp>
        <p:nvSpPr>
          <p:cNvPr id="30" name="내용 개체 틀 4">
            <a:extLst>
              <a:ext uri="{FF2B5EF4-FFF2-40B4-BE49-F238E27FC236}">
                <a16:creationId xmlns:a16="http://schemas.microsoft.com/office/drawing/2014/main" id="{0C92A2D3-B3BC-4CBF-90FE-90758DF50AC7}"/>
              </a:ext>
            </a:extLst>
          </p:cNvPr>
          <p:cNvSpPr txBox="1">
            <a:spLocks/>
          </p:cNvSpPr>
          <p:nvPr/>
        </p:nvSpPr>
        <p:spPr>
          <a:xfrm>
            <a:off x="3816413" y="5209042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Coupler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31" name="모서리가 둥근 직사각형 100">
            <a:extLst>
              <a:ext uri="{FF2B5EF4-FFF2-40B4-BE49-F238E27FC236}">
                <a16:creationId xmlns:a16="http://schemas.microsoft.com/office/drawing/2014/main" id="{C30AA05D-9060-400E-A1C2-5BAEEDF203E4}"/>
              </a:ext>
            </a:extLst>
          </p:cNvPr>
          <p:cNvSpPr/>
          <p:nvPr/>
        </p:nvSpPr>
        <p:spPr>
          <a:xfrm>
            <a:off x="3707326" y="4689343"/>
            <a:ext cx="790370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2" name="그림 31">
            <a:hlinkClick r:id="rId6"/>
            <a:extLst>
              <a:ext uri="{FF2B5EF4-FFF2-40B4-BE49-F238E27FC236}">
                <a16:creationId xmlns:a16="http://schemas.microsoft.com/office/drawing/2014/main" id="{910EB7F5-A5F6-41C3-85F0-71BB6566263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5305625"/>
            <a:ext cx="686400" cy="459297"/>
          </a:xfrm>
          <a:prstGeom prst="rect">
            <a:avLst/>
          </a:prstGeom>
        </p:spPr>
      </p:pic>
      <p:sp>
        <p:nvSpPr>
          <p:cNvPr id="33" name="내용 개체 틀 4">
            <a:extLst>
              <a:ext uri="{FF2B5EF4-FFF2-40B4-BE49-F238E27FC236}">
                <a16:creationId xmlns:a16="http://schemas.microsoft.com/office/drawing/2014/main" id="{50B73AB7-F7A5-473A-A542-1509B5608178}"/>
              </a:ext>
            </a:extLst>
          </p:cNvPr>
          <p:cNvSpPr txBox="1">
            <a:spLocks/>
          </p:cNvSpPr>
          <p:nvPr/>
        </p:nvSpPr>
        <p:spPr>
          <a:xfrm>
            <a:off x="613526" y="573127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4" name="그림 33">
            <a:hlinkClick r:id="rId2"/>
            <a:extLst>
              <a:ext uri="{FF2B5EF4-FFF2-40B4-BE49-F238E27FC236}">
                <a16:creationId xmlns:a16="http://schemas.microsoft.com/office/drawing/2014/main" id="{2AB0212B-0080-408D-AA6F-F3816DD128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0184" y="4881499"/>
            <a:ext cx="686400" cy="429829"/>
          </a:xfrm>
          <a:prstGeom prst="rect">
            <a:avLst/>
          </a:prstGeom>
        </p:spPr>
      </p:pic>
      <p:pic>
        <p:nvPicPr>
          <p:cNvPr id="35" name="그림 34">
            <a:hlinkClick r:id="rId2"/>
            <a:extLst>
              <a:ext uri="{FF2B5EF4-FFF2-40B4-BE49-F238E27FC236}">
                <a16:creationId xmlns:a16="http://schemas.microsoft.com/office/drawing/2014/main" id="{76BF4DBE-CD1F-4C44-9C84-EE3F006BC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747" y="4881499"/>
            <a:ext cx="686400" cy="429829"/>
          </a:xfrm>
          <a:prstGeom prst="rect">
            <a:avLst/>
          </a:prstGeom>
        </p:spPr>
      </p:pic>
      <p:sp>
        <p:nvSpPr>
          <p:cNvPr id="36" name="내용 개체 틀 4">
            <a:extLst>
              <a:ext uri="{FF2B5EF4-FFF2-40B4-BE49-F238E27FC236}">
                <a16:creationId xmlns:a16="http://schemas.microsoft.com/office/drawing/2014/main" id="{BEEAF141-2FEC-4D5B-B57F-C747EF4FA021}"/>
              </a:ext>
            </a:extLst>
          </p:cNvPr>
          <p:cNvSpPr txBox="1">
            <a:spLocks/>
          </p:cNvSpPr>
          <p:nvPr/>
        </p:nvSpPr>
        <p:spPr>
          <a:xfrm>
            <a:off x="2752652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27498F91-AD13-41DF-8F9D-7D426C80374B}"/>
              </a:ext>
            </a:extLst>
          </p:cNvPr>
          <p:cNvGrpSpPr/>
          <p:nvPr/>
        </p:nvGrpSpPr>
        <p:grpSpPr>
          <a:xfrm>
            <a:off x="2676994" y="5317349"/>
            <a:ext cx="711906" cy="928610"/>
            <a:chOff x="2673178" y="5317349"/>
            <a:chExt cx="711906" cy="928610"/>
          </a:xfrm>
        </p:grpSpPr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E48CD933-0D51-47DB-8DBC-AD10171FFC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9623" y="5760289"/>
              <a:ext cx="699016" cy="485670"/>
            </a:xfrm>
            <a:prstGeom prst="rect">
              <a:avLst/>
            </a:prstGeom>
          </p:spPr>
        </p:pic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D498AF79-3870-4AD0-AC66-A64C0B079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3178" y="5317349"/>
              <a:ext cx="711906" cy="438178"/>
            </a:xfrm>
            <a:prstGeom prst="rect">
              <a:avLst/>
            </a:prstGeom>
          </p:spPr>
        </p:pic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9D6E54CC-2559-4478-8CFF-D5F268203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6" y="5708794"/>
              <a:ext cx="205290" cy="109772"/>
            </a:xfrm>
            <a:prstGeom prst="rect">
              <a:avLst/>
            </a:prstGeom>
          </p:spPr>
        </p:pic>
      </p:grp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30299BF0-9463-435E-BE6B-486FBB0E190B}"/>
              </a:ext>
            </a:extLst>
          </p:cNvPr>
          <p:cNvSpPr txBox="1">
            <a:spLocks/>
          </p:cNvSpPr>
          <p:nvPr/>
        </p:nvSpPr>
        <p:spPr>
          <a:xfrm>
            <a:off x="168308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42" name="그림 41">
            <a:hlinkClick r:id="rId11"/>
            <a:extLst>
              <a:ext uri="{FF2B5EF4-FFF2-40B4-BE49-F238E27FC236}">
                <a16:creationId xmlns:a16="http://schemas.microsoft.com/office/drawing/2014/main" id="{A767A28C-14D7-4B75-90D8-FFCE3DF0E32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5087" y="5323211"/>
            <a:ext cx="716594" cy="724394"/>
          </a:xfrm>
          <a:prstGeom prst="rect">
            <a:avLst/>
          </a:prstGeom>
        </p:spPr>
      </p:pic>
      <p:sp>
        <p:nvSpPr>
          <p:cNvPr id="43" name="내용 개체 틀 4">
            <a:extLst>
              <a:ext uri="{FF2B5EF4-FFF2-40B4-BE49-F238E27FC236}">
                <a16:creationId xmlns:a16="http://schemas.microsoft.com/office/drawing/2014/main" id="{B9201376-B444-4F2A-99D8-040215B0CB3D}"/>
              </a:ext>
            </a:extLst>
          </p:cNvPr>
          <p:cNvSpPr txBox="1">
            <a:spLocks/>
          </p:cNvSpPr>
          <p:nvPr/>
        </p:nvSpPr>
        <p:spPr>
          <a:xfrm>
            <a:off x="2752652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4" name="내용 개체 틀 4">
            <a:extLst>
              <a:ext uri="{FF2B5EF4-FFF2-40B4-BE49-F238E27FC236}">
                <a16:creationId xmlns:a16="http://schemas.microsoft.com/office/drawing/2014/main" id="{C8A61A92-3417-4BA5-9098-6B5B87D6F52A}"/>
              </a:ext>
            </a:extLst>
          </p:cNvPr>
          <p:cNvSpPr txBox="1">
            <a:spLocks/>
          </p:cNvSpPr>
          <p:nvPr/>
        </p:nvSpPr>
        <p:spPr>
          <a:xfrm>
            <a:off x="1683089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F75EB6C3-8F78-40CA-A069-059B6C90DB8E}"/>
              </a:ext>
            </a:extLst>
          </p:cNvPr>
          <p:cNvSpPr>
            <a:spLocks noChangeAspect="1"/>
          </p:cNvSpPr>
          <p:nvPr/>
        </p:nvSpPr>
        <p:spPr>
          <a:xfrm>
            <a:off x="4048423" y="5483600"/>
            <a:ext cx="103486" cy="1034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+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6" name="내용 개체 틀 4">
            <a:extLst>
              <a:ext uri="{FF2B5EF4-FFF2-40B4-BE49-F238E27FC236}">
                <a16:creationId xmlns:a16="http://schemas.microsoft.com/office/drawing/2014/main" id="{94EBBD47-ED87-46AB-B96F-C83F30385D3A}"/>
              </a:ext>
            </a:extLst>
          </p:cNvPr>
          <p:cNvSpPr txBox="1">
            <a:spLocks/>
          </p:cNvSpPr>
          <p:nvPr/>
        </p:nvSpPr>
        <p:spPr>
          <a:xfrm>
            <a:off x="3791477" y="6188893"/>
            <a:ext cx="610464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Ceiling Mount Pipe</a:t>
            </a:r>
          </a:p>
        </p:txBody>
      </p:sp>
      <p:pic>
        <p:nvPicPr>
          <p:cNvPr id="47" name="그림 46">
            <a:hlinkClick r:id="rId13"/>
            <a:extLst>
              <a:ext uri="{FF2B5EF4-FFF2-40B4-BE49-F238E27FC236}">
                <a16:creationId xmlns:a16="http://schemas.microsoft.com/office/drawing/2014/main" id="{66F7F887-3DCF-4D25-8486-54A6EC7A4A2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222" y="5652048"/>
            <a:ext cx="483730" cy="483728"/>
          </a:xfrm>
          <a:prstGeom prst="rect">
            <a:avLst/>
          </a:prstGeom>
        </p:spPr>
      </p:pic>
      <p:sp>
        <p:nvSpPr>
          <p:cNvPr id="48" name="모서리가 둥근 직사각형 118">
            <a:extLst>
              <a:ext uri="{FF2B5EF4-FFF2-40B4-BE49-F238E27FC236}">
                <a16:creationId xmlns:a16="http://schemas.microsoft.com/office/drawing/2014/main" id="{C7896F7B-FC92-4F80-9BB3-AF65B83DA3A0}"/>
              </a:ext>
            </a:extLst>
          </p:cNvPr>
          <p:cNvSpPr/>
          <p:nvPr/>
        </p:nvSpPr>
        <p:spPr>
          <a:xfrm>
            <a:off x="3904511" y="4635343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EE63DB74-EC19-4B22-9406-D4393EDFBEF7}"/>
              </a:ext>
            </a:extLst>
          </p:cNvPr>
          <p:cNvCxnSpPr>
            <a:cxnSpLocks/>
          </p:cNvCxnSpPr>
          <p:nvPr/>
        </p:nvCxnSpPr>
        <p:spPr>
          <a:xfrm>
            <a:off x="4800965" y="4568133"/>
            <a:ext cx="1152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120">
            <a:extLst>
              <a:ext uri="{FF2B5EF4-FFF2-40B4-BE49-F238E27FC236}">
                <a16:creationId xmlns:a16="http://schemas.microsoft.com/office/drawing/2014/main" id="{9FD4BAA9-B75E-4B1C-9BCD-9286848136F0}"/>
              </a:ext>
            </a:extLst>
          </p:cNvPr>
          <p:cNvSpPr/>
          <p:nvPr/>
        </p:nvSpPr>
        <p:spPr>
          <a:xfrm>
            <a:off x="4872965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71E61DFD-83F2-405F-83DA-578B3E087FF8}"/>
              </a:ext>
            </a:extLst>
          </p:cNvPr>
          <p:cNvCxnSpPr>
            <a:cxnSpLocks/>
          </p:cNvCxnSpPr>
          <p:nvPr/>
        </p:nvCxnSpPr>
        <p:spPr>
          <a:xfrm>
            <a:off x="498635" y="4568133"/>
            <a:ext cx="3996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122">
            <a:extLst>
              <a:ext uri="{FF2B5EF4-FFF2-40B4-BE49-F238E27FC236}">
                <a16:creationId xmlns:a16="http://schemas.microsoft.com/office/drawing/2014/main" id="{4B130E6F-607A-4601-97A8-A075157E436C}"/>
              </a:ext>
            </a:extLst>
          </p:cNvPr>
          <p:cNvSpPr/>
          <p:nvPr/>
        </p:nvSpPr>
        <p:spPr>
          <a:xfrm>
            <a:off x="2064635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23">
            <a:extLst>
              <a:ext uri="{FF2B5EF4-FFF2-40B4-BE49-F238E27FC236}">
                <a16:creationId xmlns:a16="http://schemas.microsoft.com/office/drawing/2014/main" id="{B0256041-78E4-4A03-8F09-2E840ACC1967}"/>
              </a:ext>
            </a:extLst>
          </p:cNvPr>
          <p:cNvSpPr/>
          <p:nvPr/>
        </p:nvSpPr>
        <p:spPr>
          <a:xfrm>
            <a:off x="1672631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</a:t>
            </a:r>
          </a:p>
        </p:txBody>
      </p:sp>
      <p:sp>
        <p:nvSpPr>
          <p:cNvPr id="54" name="모서리가 둥근 직사각형 124">
            <a:extLst>
              <a:ext uri="{FF2B5EF4-FFF2-40B4-BE49-F238E27FC236}">
                <a16:creationId xmlns:a16="http://schemas.microsoft.com/office/drawing/2014/main" id="{263FFFFE-E6AB-43BF-B4B9-1234C4ED64EC}"/>
              </a:ext>
            </a:extLst>
          </p:cNvPr>
          <p:cNvSpPr/>
          <p:nvPr/>
        </p:nvSpPr>
        <p:spPr>
          <a:xfrm>
            <a:off x="2717755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SBP-900CMW</a:t>
            </a:r>
          </a:p>
        </p:txBody>
      </p:sp>
      <p:sp>
        <p:nvSpPr>
          <p:cNvPr id="82" name="내용 개체 틀 4">
            <a:extLst>
              <a:ext uri="{FF2B5EF4-FFF2-40B4-BE49-F238E27FC236}">
                <a16:creationId xmlns:a16="http://schemas.microsoft.com/office/drawing/2014/main" id="{B6209096-E3CE-49F9-A5F9-16417FD6118E}"/>
              </a:ext>
            </a:extLst>
          </p:cNvPr>
          <p:cNvSpPr txBox="1">
            <a:spLocks/>
          </p:cNvSpPr>
          <p:nvPr/>
        </p:nvSpPr>
        <p:spPr>
          <a:xfrm>
            <a:off x="484129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E443FDC-0AED-49DA-9AF9-56D76D02D7A2}"/>
              </a:ext>
            </a:extLst>
          </p:cNvPr>
          <p:cNvCxnSpPr>
            <a:cxnSpLocks/>
          </p:cNvCxnSpPr>
          <p:nvPr/>
        </p:nvCxnSpPr>
        <p:spPr>
          <a:xfrm>
            <a:off x="10551687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모서리가 둥근 직사각형 126">
            <a:extLst>
              <a:ext uri="{FF2B5EF4-FFF2-40B4-BE49-F238E27FC236}">
                <a16:creationId xmlns:a16="http://schemas.microsoft.com/office/drawing/2014/main" id="{182611D2-BDE1-4F69-88F5-DC5DE7230E83}"/>
              </a:ext>
            </a:extLst>
          </p:cNvPr>
          <p:cNvSpPr/>
          <p:nvPr/>
        </p:nvSpPr>
        <p:spPr>
          <a:xfrm>
            <a:off x="10623687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CA6B3202-3D37-4ED8-8EDE-265830F14ADB}"/>
              </a:ext>
            </a:extLst>
          </p:cNvPr>
          <p:cNvCxnSpPr/>
          <p:nvPr/>
        </p:nvCxnSpPr>
        <p:spPr>
          <a:xfrm>
            <a:off x="6228709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128">
            <a:extLst>
              <a:ext uri="{FF2B5EF4-FFF2-40B4-BE49-F238E27FC236}">
                <a16:creationId xmlns:a16="http://schemas.microsoft.com/office/drawing/2014/main" id="{879EFD7B-B274-46B7-95BE-D056675119B5}"/>
              </a:ext>
            </a:extLst>
          </p:cNvPr>
          <p:cNvSpPr/>
          <p:nvPr/>
        </p:nvSpPr>
        <p:spPr>
          <a:xfrm>
            <a:off x="7811780" y="4483887"/>
            <a:ext cx="864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내용 개체 틀 4">
            <a:extLst>
              <a:ext uri="{FF2B5EF4-FFF2-40B4-BE49-F238E27FC236}">
                <a16:creationId xmlns:a16="http://schemas.microsoft.com/office/drawing/2014/main" id="{E5FA9344-613D-4F0C-83D4-DDE8F03DEEB3}"/>
              </a:ext>
            </a:extLst>
          </p:cNvPr>
          <p:cNvSpPr txBox="1">
            <a:spLocks/>
          </p:cNvSpPr>
          <p:nvPr/>
        </p:nvSpPr>
        <p:spPr>
          <a:xfrm>
            <a:off x="87297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4E47CB92-FAAE-4755-824E-DA21D5C41B48}"/>
              </a:ext>
            </a:extLst>
          </p:cNvPr>
          <p:cNvSpPr txBox="1">
            <a:spLocks/>
          </p:cNvSpPr>
          <p:nvPr/>
        </p:nvSpPr>
        <p:spPr>
          <a:xfrm>
            <a:off x="73938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64" name="그림 63">
            <a:hlinkClick r:id="rId15"/>
            <a:extLst>
              <a:ext uri="{FF2B5EF4-FFF2-40B4-BE49-F238E27FC236}">
                <a16:creationId xmlns:a16="http://schemas.microsoft.com/office/drawing/2014/main" id="{E5727C34-2D45-438F-B13D-942C0128908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9974" y="4957642"/>
            <a:ext cx="654120" cy="283696"/>
          </a:xfrm>
          <a:prstGeom prst="rect">
            <a:avLst/>
          </a:prstGeom>
        </p:spPr>
      </p:pic>
      <p:sp>
        <p:nvSpPr>
          <p:cNvPr id="65" name="내용 개체 틀 4">
            <a:extLst>
              <a:ext uri="{FF2B5EF4-FFF2-40B4-BE49-F238E27FC236}">
                <a16:creationId xmlns:a16="http://schemas.microsoft.com/office/drawing/2014/main" id="{60F9BC37-CCE7-4682-AA83-E506CE167F5E}"/>
              </a:ext>
            </a:extLst>
          </p:cNvPr>
          <p:cNvSpPr txBox="1">
            <a:spLocks/>
          </p:cNvSpPr>
          <p:nvPr/>
        </p:nvSpPr>
        <p:spPr>
          <a:xfrm>
            <a:off x="660673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6" name="그림 65">
            <a:hlinkClick r:id="rId6"/>
            <a:extLst>
              <a:ext uri="{FF2B5EF4-FFF2-40B4-BE49-F238E27FC236}">
                <a16:creationId xmlns:a16="http://schemas.microsoft.com/office/drawing/2014/main" id="{0E681FE0-1317-4EB1-89B5-8BCBECD6F22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3834" y="5308702"/>
            <a:ext cx="686400" cy="459297"/>
          </a:xfrm>
          <a:prstGeom prst="rect">
            <a:avLst/>
          </a:prstGeom>
        </p:spPr>
      </p:pic>
      <p:sp>
        <p:nvSpPr>
          <p:cNvPr id="67" name="내용 개체 틀 4">
            <a:extLst>
              <a:ext uri="{FF2B5EF4-FFF2-40B4-BE49-F238E27FC236}">
                <a16:creationId xmlns:a16="http://schemas.microsoft.com/office/drawing/2014/main" id="{384FC97F-F661-468A-B40A-1D944502CC24}"/>
              </a:ext>
            </a:extLst>
          </p:cNvPr>
          <p:cNvSpPr txBox="1">
            <a:spLocks/>
          </p:cNvSpPr>
          <p:nvPr/>
        </p:nvSpPr>
        <p:spPr>
          <a:xfrm>
            <a:off x="6606739" y="5734356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8" name="그림 67">
            <a:hlinkClick r:id="rId15"/>
            <a:extLst>
              <a:ext uri="{FF2B5EF4-FFF2-40B4-BE49-F238E27FC236}">
                <a16:creationId xmlns:a16="http://schemas.microsoft.com/office/drawing/2014/main" id="{C66DEC14-54E0-40D2-9C44-BFADDAE48EF6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8763" y="4957642"/>
            <a:ext cx="654120" cy="283696"/>
          </a:xfrm>
          <a:prstGeom prst="rect">
            <a:avLst/>
          </a:prstGeom>
        </p:spPr>
      </p:pic>
      <p:sp>
        <p:nvSpPr>
          <p:cNvPr id="69" name="내용 개체 틀 4">
            <a:extLst>
              <a:ext uri="{FF2B5EF4-FFF2-40B4-BE49-F238E27FC236}">
                <a16:creationId xmlns:a16="http://schemas.microsoft.com/office/drawing/2014/main" id="{A296D784-7496-47CE-92C2-BC15F238BDF3}"/>
              </a:ext>
            </a:extLst>
          </p:cNvPr>
          <p:cNvSpPr txBox="1">
            <a:spLocks/>
          </p:cNvSpPr>
          <p:nvPr/>
        </p:nvSpPr>
        <p:spPr>
          <a:xfrm>
            <a:off x="7945528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70" name="그림 69">
            <a:hlinkClick r:id="rId11"/>
            <a:extLst>
              <a:ext uri="{FF2B5EF4-FFF2-40B4-BE49-F238E27FC236}">
                <a16:creationId xmlns:a16="http://schemas.microsoft.com/office/drawing/2014/main" id="{8AD77D5E-08C8-40D0-9994-370186820B0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526" y="5326288"/>
            <a:ext cx="716594" cy="724394"/>
          </a:xfrm>
          <a:prstGeom prst="rect">
            <a:avLst/>
          </a:prstGeom>
        </p:spPr>
      </p:pic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1B165002-C39D-43AF-843D-1E283A679E57}"/>
              </a:ext>
            </a:extLst>
          </p:cNvPr>
          <p:cNvSpPr txBox="1">
            <a:spLocks/>
          </p:cNvSpPr>
          <p:nvPr/>
        </p:nvSpPr>
        <p:spPr>
          <a:xfrm>
            <a:off x="7945528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72" name="모서리가 둥근 직사각형 145">
            <a:extLst>
              <a:ext uri="{FF2B5EF4-FFF2-40B4-BE49-F238E27FC236}">
                <a16:creationId xmlns:a16="http://schemas.microsoft.com/office/drawing/2014/main" id="{37787C6E-49F2-48D5-BDDD-2279A117E378}"/>
              </a:ext>
            </a:extLst>
          </p:cNvPr>
          <p:cNvSpPr/>
          <p:nvPr/>
        </p:nvSpPr>
        <p:spPr>
          <a:xfrm>
            <a:off x="6581034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</a:t>
            </a:r>
          </a:p>
        </p:txBody>
      </p:sp>
      <p:pic>
        <p:nvPicPr>
          <p:cNvPr id="73" name="그림 72">
            <a:hlinkClick r:id="rId15"/>
            <a:extLst>
              <a:ext uri="{FF2B5EF4-FFF2-40B4-BE49-F238E27FC236}">
                <a16:creationId xmlns:a16="http://schemas.microsoft.com/office/drawing/2014/main" id="{8C708FEA-99CF-4AB6-8315-20BF4D73D39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57264" y="4957642"/>
            <a:ext cx="654120" cy="283696"/>
          </a:xfrm>
          <a:prstGeom prst="rect">
            <a:avLst/>
          </a:prstGeom>
        </p:spPr>
      </p:pic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0F58B08E-050F-4144-85F7-866541B538F0}"/>
              </a:ext>
            </a:extLst>
          </p:cNvPr>
          <p:cNvSpPr txBox="1">
            <a:spLocks/>
          </p:cNvSpPr>
          <p:nvPr/>
        </p:nvSpPr>
        <p:spPr>
          <a:xfrm>
            <a:off x="930402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95E7AE6F-A6A2-4961-888D-C78066916BB6}"/>
              </a:ext>
            </a:extLst>
          </p:cNvPr>
          <p:cNvGrpSpPr/>
          <p:nvPr/>
        </p:nvGrpSpPr>
        <p:grpSpPr>
          <a:xfrm>
            <a:off x="9228371" y="5317349"/>
            <a:ext cx="711906" cy="928610"/>
            <a:chOff x="9234545" y="5320426"/>
            <a:chExt cx="711906" cy="928610"/>
          </a:xfrm>
        </p:grpSpPr>
        <p:pic>
          <p:nvPicPr>
            <p:cNvPr id="78" name="그림 77">
              <a:extLst>
                <a:ext uri="{FF2B5EF4-FFF2-40B4-BE49-F238E27FC236}">
                  <a16:creationId xmlns:a16="http://schemas.microsoft.com/office/drawing/2014/main" id="{EB237500-D737-4DC6-9850-F563ACFC2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40990" y="5763366"/>
              <a:ext cx="699016" cy="485670"/>
            </a:xfrm>
            <a:prstGeom prst="rect">
              <a:avLst/>
            </a:prstGeom>
          </p:spPr>
        </p:pic>
        <p:pic>
          <p:nvPicPr>
            <p:cNvPr id="79" name="그림 78">
              <a:extLst>
                <a:ext uri="{FF2B5EF4-FFF2-40B4-BE49-F238E27FC236}">
                  <a16:creationId xmlns:a16="http://schemas.microsoft.com/office/drawing/2014/main" id="{A8D9DE83-73D9-4FD2-BE37-CAD33BE9AF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34545" y="5320426"/>
              <a:ext cx="711906" cy="438178"/>
            </a:xfrm>
            <a:prstGeom prst="rect">
              <a:avLst/>
            </a:prstGeom>
          </p:spPr>
        </p:pic>
        <p:pic>
          <p:nvPicPr>
            <p:cNvPr id="80" name="그림 79">
              <a:extLst>
                <a:ext uri="{FF2B5EF4-FFF2-40B4-BE49-F238E27FC236}">
                  <a16:creationId xmlns:a16="http://schemas.microsoft.com/office/drawing/2014/main" id="{24B5EBD3-9A8B-4235-AF3B-90AFFA68E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7853" y="5711871"/>
              <a:ext cx="205290" cy="109772"/>
            </a:xfrm>
            <a:prstGeom prst="rect">
              <a:avLst/>
            </a:prstGeom>
          </p:spPr>
        </p:pic>
      </p:grpSp>
      <p:sp>
        <p:nvSpPr>
          <p:cNvPr id="76" name="모서리가 둥근 직사각형 149">
            <a:extLst>
              <a:ext uri="{FF2B5EF4-FFF2-40B4-BE49-F238E27FC236}">
                <a16:creationId xmlns:a16="http://schemas.microsoft.com/office/drawing/2014/main" id="{23FE3C34-FB23-4BE5-BC8B-83655EF92DF4}"/>
              </a:ext>
            </a:extLst>
          </p:cNvPr>
          <p:cNvSpPr/>
          <p:nvPr/>
        </p:nvSpPr>
        <p:spPr>
          <a:xfrm>
            <a:off x="7916660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SBP-300CMI</a:t>
            </a:r>
          </a:p>
        </p:txBody>
      </p:sp>
      <p:sp>
        <p:nvSpPr>
          <p:cNvPr id="77" name="내용 개체 틀 4">
            <a:extLst>
              <a:ext uri="{FF2B5EF4-FFF2-40B4-BE49-F238E27FC236}">
                <a16:creationId xmlns:a16="http://schemas.microsoft.com/office/drawing/2014/main" id="{EA755ACF-D41D-4200-8BB6-0492BA50B53D}"/>
              </a:ext>
            </a:extLst>
          </p:cNvPr>
          <p:cNvSpPr txBox="1">
            <a:spLocks/>
          </p:cNvSpPr>
          <p:nvPr/>
        </p:nvSpPr>
        <p:spPr>
          <a:xfrm>
            <a:off x="9301091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84" name="내용 개체 틀 4">
            <a:extLst>
              <a:ext uri="{FF2B5EF4-FFF2-40B4-BE49-F238E27FC236}">
                <a16:creationId xmlns:a16="http://schemas.microsoft.com/office/drawing/2014/main" id="{9EB4D9CB-BFF2-4D6C-A20A-D22A0377C061}"/>
              </a:ext>
            </a:extLst>
          </p:cNvPr>
          <p:cNvSpPr txBox="1">
            <a:spLocks/>
          </p:cNvSpPr>
          <p:nvPr/>
        </p:nvSpPr>
        <p:spPr>
          <a:xfrm>
            <a:off x="1059201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sp>
        <p:nvSpPr>
          <p:cNvPr id="6" name="직사각형 5">
            <a:hlinkClick r:id="rId17"/>
            <a:extLst>
              <a:ext uri="{FF2B5EF4-FFF2-40B4-BE49-F238E27FC236}">
                <a16:creationId xmlns:a16="http://schemas.microsoft.com/office/drawing/2014/main" id="{36BCBE43-D026-4E4E-97C8-168C29DFF394}"/>
              </a:ext>
            </a:extLst>
          </p:cNvPr>
          <p:cNvSpPr/>
          <p:nvPr/>
        </p:nvSpPr>
        <p:spPr>
          <a:xfrm>
            <a:off x="2667755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17"/>
            <a:extLst>
              <a:ext uri="{FF2B5EF4-FFF2-40B4-BE49-F238E27FC236}">
                <a16:creationId xmlns:a16="http://schemas.microsoft.com/office/drawing/2014/main" id="{855998C1-67AD-4507-805A-553A496A9A80}"/>
              </a:ext>
            </a:extLst>
          </p:cNvPr>
          <p:cNvSpPr/>
          <p:nvPr/>
        </p:nvSpPr>
        <p:spPr>
          <a:xfrm>
            <a:off x="9226550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F6B86B9C-714E-437A-9118-6DA7E04D02C8}"/>
              </a:ext>
            </a:extLst>
          </p:cNvPr>
          <p:cNvGrpSpPr/>
          <p:nvPr/>
        </p:nvGrpSpPr>
        <p:grpSpPr>
          <a:xfrm>
            <a:off x="4628102" y="5436453"/>
            <a:ext cx="180001" cy="180001"/>
            <a:chOff x="7544200" y="5288276"/>
            <a:chExt cx="180001" cy="180001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F7F77FDD-1936-41D5-B3A9-25B81DD0D4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7EBCC9FD-8912-49A1-A399-A5E3BBC0955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4" name="직선 연결선 113">
                <a:extLst>
                  <a:ext uri="{FF2B5EF4-FFF2-40B4-BE49-F238E27FC236}">
                    <a16:creationId xmlns:a16="http://schemas.microsoft.com/office/drawing/2014/main" id="{A4DE7276-1138-459C-A97A-726EEB8523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직선 연결선 114">
                <a:extLst>
                  <a:ext uri="{FF2B5EF4-FFF2-40B4-BE49-F238E27FC236}">
                    <a16:creationId xmlns:a16="http://schemas.microsoft.com/office/drawing/2014/main" id="{CA852E45-6AFE-4369-8E01-410EDA29BF2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60CA2355-F620-492A-BD1D-954AD952025A}"/>
              </a:ext>
            </a:extLst>
          </p:cNvPr>
          <p:cNvGrpSpPr/>
          <p:nvPr/>
        </p:nvGrpSpPr>
        <p:grpSpPr>
          <a:xfrm>
            <a:off x="3397367" y="5436453"/>
            <a:ext cx="180001" cy="180001"/>
            <a:chOff x="7544200" y="5288276"/>
            <a:chExt cx="180001" cy="180001"/>
          </a:xfrm>
        </p:grpSpPr>
        <p:sp>
          <p:nvSpPr>
            <p:cNvPr id="117" name="타원 116">
              <a:extLst>
                <a:ext uri="{FF2B5EF4-FFF2-40B4-BE49-F238E27FC236}">
                  <a16:creationId xmlns:a16="http://schemas.microsoft.com/office/drawing/2014/main" id="{D637290F-A60F-42FB-ABCB-CF7937B336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8B24AA64-F474-498F-9B94-39F3B62CF46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9" name="직선 연결선 118">
                <a:extLst>
                  <a:ext uri="{FF2B5EF4-FFF2-40B4-BE49-F238E27FC236}">
                    <a16:creationId xmlns:a16="http://schemas.microsoft.com/office/drawing/2014/main" id="{C679130D-1BC3-4993-8DAD-D832E242F6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직선 연결선 119">
                <a:extLst>
                  <a:ext uri="{FF2B5EF4-FFF2-40B4-BE49-F238E27FC236}">
                    <a16:creationId xmlns:a16="http://schemas.microsoft.com/office/drawing/2014/main" id="{33A9FFED-BB83-47C6-AE4B-29B92500626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EF4BAC15-D9D8-43BD-BB56-61FE5347A11E}"/>
              </a:ext>
            </a:extLst>
          </p:cNvPr>
          <p:cNvGrpSpPr/>
          <p:nvPr/>
        </p:nvGrpSpPr>
        <p:grpSpPr>
          <a:xfrm>
            <a:off x="10193812" y="5436453"/>
            <a:ext cx="180001" cy="180001"/>
            <a:chOff x="7544200" y="5288276"/>
            <a:chExt cx="180001" cy="180001"/>
          </a:xfrm>
        </p:grpSpPr>
        <p:sp>
          <p:nvSpPr>
            <p:cNvPr id="122" name="타원 121">
              <a:extLst>
                <a:ext uri="{FF2B5EF4-FFF2-40B4-BE49-F238E27FC236}">
                  <a16:creationId xmlns:a16="http://schemas.microsoft.com/office/drawing/2014/main" id="{726281D4-1338-4D96-9F03-1F5FE1BC81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787D8EB4-B0E7-4C1C-BDBC-421FD458820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4" name="직선 연결선 123">
                <a:extLst>
                  <a:ext uri="{FF2B5EF4-FFF2-40B4-BE49-F238E27FC236}">
                    <a16:creationId xmlns:a16="http://schemas.microsoft.com/office/drawing/2014/main" id="{B7282D23-552F-42A5-AC28-594CCDD4AF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직선 연결선 124">
                <a:extLst>
                  <a:ext uri="{FF2B5EF4-FFF2-40B4-BE49-F238E27FC236}">
                    <a16:creationId xmlns:a16="http://schemas.microsoft.com/office/drawing/2014/main" id="{A60D0FA8-9302-45C7-9EDF-6C35BC68F03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5" name="그림 84">
            <a:hlinkClick r:id="rId18"/>
            <a:extLst>
              <a:ext uri="{FF2B5EF4-FFF2-40B4-BE49-F238E27FC236}">
                <a16:creationId xmlns:a16="http://schemas.microsoft.com/office/drawing/2014/main" id="{A083F0C0-6CE8-44BE-A2AB-6521E19F6D8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1463" y="4819495"/>
            <a:ext cx="1111004" cy="1111004"/>
          </a:xfrm>
          <a:prstGeom prst="rect">
            <a:avLst/>
          </a:prstGeom>
        </p:spPr>
      </p:pic>
      <p:pic>
        <p:nvPicPr>
          <p:cNvPr id="86" name="그림 85">
            <a:hlinkClick r:id="rId18"/>
            <a:extLst>
              <a:ext uri="{FF2B5EF4-FFF2-40B4-BE49-F238E27FC236}">
                <a16:creationId xmlns:a16="http://schemas.microsoft.com/office/drawing/2014/main" id="{76D487CB-EA1C-41C9-971C-0F5A97738B1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185" y="4819495"/>
            <a:ext cx="1111004" cy="1111004"/>
          </a:xfrm>
          <a:prstGeom prst="rect">
            <a:avLst/>
          </a:prstGeom>
        </p:spPr>
      </p:pic>
      <p:sp>
        <p:nvSpPr>
          <p:cNvPr id="24" name="양쪽 모서리가 둥근 사각형 83">
            <a:extLst>
              <a:ext uri="{FF2B5EF4-FFF2-40B4-BE49-F238E27FC236}">
                <a16:creationId xmlns:a16="http://schemas.microsoft.com/office/drawing/2014/main" id="{C035864C-A1B1-47B6-BE88-581104E82D58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2341588-1ED9-408D-87E1-B6B1CA756379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8" y="1520824"/>
            <a:ext cx="3693968" cy="2880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86E2CB11-FD9E-4B72-8FD1-A65977FB60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801" y="1520824"/>
            <a:ext cx="5120000" cy="2880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AF576008-CD2C-471F-9258-755CA8A05C46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9647" y="1520824"/>
            <a:ext cx="3693967" cy="2880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6473DA55-AC95-4728-9504-7D4F705773FD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384" y="1520824"/>
            <a:ext cx="4085499" cy="28800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BD2BC1B7-7078-4967-AE13-554181EDDE15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98512" y="1520824"/>
            <a:ext cx="4085499" cy="2880000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44CD53DB-F59C-41A9-8304-1D7862A0E6BE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C9022RV / 9031RV / 9022V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1">
            <a:hlinkClick r:id="rId25" action="ppaction://hlinksldjump"/>
            <a:extLst>
              <a:ext uri="{FF2B5EF4-FFF2-40B4-BE49-F238E27FC236}">
                <a16:creationId xmlns:a16="http://schemas.microsoft.com/office/drawing/2014/main" id="{ACEC3879-681E-4EB3-96EF-8999CCED3504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8">
            <a:hlinkClick r:id="rId26" action="ppaction://hlinksldjump"/>
            <a:extLst>
              <a:ext uri="{FF2B5EF4-FFF2-40B4-BE49-F238E27FC236}">
                <a16:creationId xmlns:a16="http://schemas.microsoft.com/office/drawing/2014/main" id="{4718F3AD-17E2-4796-A24F-280A2C4903AE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모서리가 둥근 직사각형 152">
            <a:hlinkClick r:id="rId27" action="ppaction://hlinksldjump"/>
            <a:extLst>
              <a:ext uri="{FF2B5EF4-FFF2-40B4-BE49-F238E27FC236}">
                <a16:creationId xmlns:a16="http://schemas.microsoft.com/office/drawing/2014/main" id="{3D304D8B-C307-4FEA-A072-120D9AF2CAEC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자유형 155">
            <a:hlinkClick r:id="rId28" action="ppaction://hlinksldjump"/>
            <a:extLst>
              <a:ext uri="{FF2B5EF4-FFF2-40B4-BE49-F238E27FC236}">
                <a16:creationId xmlns:a16="http://schemas.microsoft.com/office/drawing/2014/main" id="{8C12E13D-6534-4539-B949-BC3A75C6B29A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자유형 156">
            <a:hlinkClick r:id="rId29" action="ppaction://hlinksldjump"/>
            <a:extLst>
              <a:ext uri="{FF2B5EF4-FFF2-40B4-BE49-F238E27FC236}">
                <a16:creationId xmlns:a16="http://schemas.microsoft.com/office/drawing/2014/main" id="{44BB0CFD-5680-4AA7-BFEE-C1246B9AAF08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모서리가 둥근 직사각형 152">
            <a:hlinkClick r:id="rId30" action="ppaction://hlinksldjump"/>
            <a:extLst>
              <a:ext uri="{FF2B5EF4-FFF2-40B4-BE49-F238E27FC236}">
                <a16:creationId xmlns:a16="http://schemas.microsoft.com/office/drawing/2014/main" id="{54A1A8CF-4117-43B2-BAF4-65FD6EA53C1D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모서리가 둥근 직사각형 152">
            <a:hlinkClick r:id="rId31" action="ppaction://hlinksldjump"/>
            <a:extLst>
              <a:ext uri="{FF2B5EF4-FFF2-40B4-BE49-F238E27FC236}">
                <a16:creationId xmlns:a16="http://schemas.microsoft.com/office/drawing/2014/main" id="{6906951E-7DED-45F4-AE63-E4F445B87B61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모서리가 둥근 직사각형 152">
            <a:hlinkClick r:id="rId32" action="ppaction://hlinksldjump"/>
            <a:extLst>
              <a:ext uri="{FF2B5EF4-FFF2-40B4-BE49-F238E27FC236}">
                <a16:creationId xmlns:a16="http://schemas.microsoft.com/office/drawing/2014/main" id="{6B869B69-0FA4-4B21-86D4-D571C58C5454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868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양쪽 모서리가 둥근 사각형 52">
            <a:extLst>
              <a:ext uri="{FF2B5EF4-FFF2-40B4-BE49-F238E27FC236}">
                <a16:creationId xmlns:a16="http://schemas.microsoft.com/office/drawing/2014/main" id="{683FCBDE-658B-4BDC-85D2-043E5081D1FD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양쪽 모서리가 둥근 사각형 51">
            <a:extLst>
              <a:ext uri="{FF2B5EF4-FFF2-40B4-BE49-F238E27FC236}">
                <a16:creationId xmlns:a16="http://schemas.microsoft.com/office/drawing/2014/main" id="{556A4DC8-9EE3-4396-8182-7EDB6AAD4E1F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9" name="그림 88">
            <a:hlinkClick r:id="rId2"/>
            <a:extLst>
              <a:ext uri="{FF2B5EF4-FFF2-40B4-BE49-F238E27FC236}">
                <a16:creationId xmlns:a16="http://schemas.microsoft.com/office/drawing/2014/main" id="{0C80D44F-1947-40FC-9148-A647D8CCE3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703688" y="4820344"/>
            <a:ext cx="1115865" cy="1115865"/>
          </a:xfrm>
          <a:prstGeom prst="rect">
            <a:avLst/>
          </a:prstGeom>
        </p:spPr>
      </p:pic>
      <p:pic>
        <p:nvPicPr>
          <p:cNvPr id="90" name="그림 89">
            <a:hlinkClick r:id="rId4"/>
            <a:extLst>
              <a:ext uri="{FF2B5EF4-FFF2-40B4-BE49-F238E27FC236}">
                <a16:creationId xmlns:a16="http://schemas.microsoft.com/office/drawing/2014/main" id="{6487B109-8493-4F21-84CE-59413EC509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4935510" y="4819923"/>
            <a:ext cx="1116708" cy="1116706"/>
          </a:xfrm>
          <a:prstGeom prst="rect">
            <a:avLst/>
          </a:prstGeom>
        </p:spPr>
      </p:pic>
      <p:pic>
        <p:nvPicPr>
          <p:cNvPr id="91" name="그림 90">
            <a:hlinkClick r:id="rId6"/>
            <a:extLst>
              <a:ext uri="{FF2B5EF4-FFF2-40B4-BE49-F238E27FC236}">
                <a16:creationId xmlns:a16="http://schemas.microsoft.com/office/drawing/2014/main" id="{5DD03ABE-B89A-476C-B178-1B4C2F3C099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6829" y="4820930"/>
            <a:ext cx="1114693" cy="1114693"/>
          </a:xfrm>
          <a:prstGeom prst="rect">
            <a:avLst/>
          </a:prstGeom>
        </p:spPr>
      </p:pic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6255E0BE-5C78-46F4-9CF5-8864FF6255C6}"/>
              </a:ext>
            </a:extLst>
          </p:cNvPr>
          <p:cNvSpPr txBox="1">
            <a:spLocks/>
          </p:cNvSpPr>
          <p:nvPr/>
        </p:nvSpPr>
        <p:spPr>
          <a:xfrm>
            <a:off x="3947839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내용 개체 틀 4">
            <a:extLst>
              <a:ext uri="{FF2B5EF4-FFF2-40B4-BE49-F238E27FC236}">
                <a16:creationId xmlns:a16="http://schemas.microsoft.com/office/drawing/2014/main" id="{0531C863-6654-4335-ACE7-1522F2FA35F1}"/>
              </a:ext>
            </a:extLst>
          </p:cNvPr>
          <p:cNvSpPr txBox="1">
            <a:spLocks/>
          </p:cNvSpPr>
          <p:nvPr/>
        </p:nvSpPr>
        <p:spPr>
          <a:xfrm>
            <a:off x="4962595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내용 개체 틀 4">
            <a:extLst>
              <a:ext uri="{FF2B5EF4-FFF2-40B4-BE49-F238E27FC236}">
                <a16:creationId xmlns:a16="http://schemas.microsoft.com/office/drawing/2014/main" id="{D9BA14DE-339C-4468-82E8-4E83F9198B5A}"/>
              </a:ext>
            </a:extLst>
          </p:cNvPr>
          <p:cNvSpPr txBox="1">
            <a:spLocks/>
          </p:cNvSpPr>
          <p:nvPr/>
        </p:nvSpPr>
        <p:spPr>
          <a:xfrm>
            <a:off x="1982051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내용 개체 틀 4">
            <a:extLst>
              <a:ext uri="{FF2B5EF4-FFF2-40B4-BE49-F238E27FC236}">
                <a16:creationId xmlns:a16="http://schemas.microsoft.com/office/drawing/2014/main" id="{CBC97CB0-A12D-4F54-B91D-63F746FDC649}"/>
              </a:ext>
            </a:extLst>
          </p:cNvPr>
          <p:cNvSpPr txBox="1">
            <a:spLocks/>
          </p:cNvSpPr>
          <p:nvPr/>
        </p:nvSpPr>
        <p:spPr>
          <a:xfrm>
            <a:off x="2955886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6" name="그림 95">
            <a:hlinkClick r:id="rId8"/>
            <a:extLst>
              <a:ext uri="{FF2B5EF4-FFF2-40B4-BE49-F238E27FC236}">
                <a16:creationId xmlns:a16="http://schemas.microsoft.com/office/drawing/2014/main" id="{676D7CCD-E1EB-4F32-8969-6A89325E03A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2058857" y="4922401"/>
            <a:ext cx="652228" cy="911750"/>
          </a:xfrm>
          <a:prstGeom prst="rect">
            <a:avLst/>
          </a:prstGeom>
        </p:spPr>
      </p:pic>
      <p:pic>
        <p:nvPicPr>
          <p:cNvPr id="99" name="그림 98">
            <a:hlinkClick r:id="rId10"/>
            <a:extLst>
              <a:ext uri="{FF2B5EF4-FFF2-40B4-BE49-F238E27FC236}">
                <a16:creationId xmlns:a16="http://schemas.microsoft.com/office/drawing/2014/main" id="{077851EF-E67B-4A41-BF95-9BB9F5C7EF2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8617" y="4913726"/>
            <a:ext cx="721720" cy="929100"/>
          </a:xfrm>
          <a:prstGeom prst="rect">
            <a:avLst/>
          </a:prstGeom>
        </p:spPr>
      </p:pic>
      <p:cxnSp>
        <p:nvCxnSpPr>
          <p:cNvPr id="102" name="직선 연결선 101">
            <a:extLst>
              <a:ext uri="{FF2B5EF4-FFF2-40B4-BE49-F238E27FC236}">
                <a16:creationId xmlns:a16="http://schemas.microsoft.com/office/drawing/2014/main" id="{2AD60620-1443-4D01-8A79-4CDA0D7DF6C2}"/>
              </a:ext>
            </a:extLst>
          </p:cNvPr>
          <p:cNvCxnSpPr>
            <a:cxnSpLocks/>
          </p:cNvCxnSpPr>
          <p:nvPr/>
        </p:nvCxnSpPr>
        <p:spPr>
          <a:xfrm>
            <a:off x="1909774" y="4577166"/>
            <a:ext cx="3910045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146EED0A-ED23-47FE-A30B-CEE533F9A2E4}"/>
              </a:ext>
            </a:extLst>
          </p:cNvPr>
          <p:cNvCxnSpPr>
            <a:cxnSpLocks/>
          </p:cNvCxnSpPr>
          <p:nvPr/>
        </p:nvCxnSpPr>
        <p:spPr>
          <a:xfrm>
            <a:off x="9130223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모서리가 둥근 직사각형 245">
            <a:extLst>
              <a:ext uri="{FF2B5EF4-FFF2-40B4-BE49-F238E27FC236}">
                <a16:creationId xmlns:a16="http://schemas.microsoft.com/office/drawing/2014/main" id="{DBB4579C-61FD-462D-90B0-48324515CDA0}"/>
              </a:ext>
            </a:extLst>
          </p:cNvPr>
          <p:cNvSpPr/>
          <p:nvPr/>
        </p:nvSpPr>
        <p:spPr>
          <a:xfrm>
            <a:off x="9202223" y="4487166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105" name="모서리가 둥근 직사각형 174">
            <a:extLst>
              <a:ext uri="{FF2B5EF4-FFF2-40B4-BE49-F238E27FC236}">
                <a16:creationId xmlns:a16="http://schemas.microsoft.com/office/drawing/2014/main" id="{4A9F3794-49B5-49B2-A7D6-79CB03FC294E}"/>
              </a:ext>
            </a:extLst>
          </p:cNvPr>
          <p:cNvSpPr/>
          <p:nvPr/>
        </p:nvSpPr>
        <p:spPr>
          <a:xfrm>
            <a:off x="3486796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내용 개체 틀 4">
            <a:extLst>
              <a:ext uri="{FF2B5EF4-FFF2-40B4-BE49-F238E27FC236}">
                <a16:creationId xmlns:a16="http://schemas.microsoft.com/office/drawing/2014/main" id="{599E69F9-F8EF-4D4F-873A-A5A4AA00F1EF}"/>
              </a:ext>
            </a:extLst>
          </p:cNvPr>
          <p:cNvSpPr txBox="1">
            <a:spLocks/>
          </p:cNvSpPr>
          <p:nvPr/>
        </p:nvSpPr>
        <p:spPr>
          <a:xfrm>
            <a:off x="6402595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내용 개체 틀 4">
            <a:extLst>
              <a:ext uri="{FF2B5EF4-FFF2-40B4-BE49-F238E27FC236}">
                <a16:creationId xmlns:a16="http://schemas.microsoft.com/office/drawing/2014/main" id="{6B41C281-3373-4B25-8FD8-B61E918580FE}"/>
              </a:ext>
            </a:extLst>
          </p:cNvPr>
          <p:cNvSpPr txBox="1">
            <a:spLocks/>
          </p:cNvSpPr>
          <p:nvPr/>
        </p:nvSpPr>
        <p:spPr>
          <a:xfrm>
            <a:off x="2702768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11" name="내용 개체 틀 4">
            <a:extLst>
              <a:ext uri="{FF2B5EF4-FFF2-40B4-BE49-F238E27FC236}">
                <a16:creationId xmlns:a16="http://schemas.microsoft.com/office/drawing/2014/main" id="{7DB26ECD-427C-4690-A7AF-E986DD6CA0E5}"/>
              </a:ext>
            </a:extLst>
          </p:cNvPr>
          <p:cNvSpPr txBox="1">
            <a:spLocks/>
          </p:cNvSpPr>
          <p:nvPr/>
        </p:nvSpPr>
        <p:spPr>
          <a:xfrm>
            <a:off x="7725949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1CEBF95E-35B6-44D2-B77A-311FAF756AE0}"/>
              </a:ext>
            </a:extLst>
          </p:cNvPr>
          <p:cNvCxnSpPr/>
          <p:nvPr/>
        </p:nvCxnSpPr>
        <p:spPr>
          <a:xfrm>
            <a:off x="6235069" y="4577166"/>
            <a:ext cx="260312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모서리가 둥근 직사각형 273">
            <a:extLst>
              <a:ext uri="{FF2B5EF4-FFF2-40B4-BE49-F238E27FC236}">
                <a16:creationId xmlns:a16="http://schemas.microsoft.com/office/drawing/2014/main" id="{756CE3A2-147F-4921-88D1-5BCB8BA96C9C}"/>
              </a:ext>
            </a:extLst>
          </p:cNvPr>
          <p:cNvSpPr/>
          <p:nvPr/>
        </p:nvSpPr>
        <p:spPr>
          <a:xfrm>
            <a:off x="7158631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내용 개체 틀 4">
            <a:extLst>
              <a:ext uri="{FF2B5EF4-FFF2-40B4-BE49-F238E27FC236}">
                <a16:creationId xmlns:a16="http://schemas.microsoft.com/office/drawing/2014/main" id="{233F1AFE-356F-40E7-B2BD-65455B29702B}"/>
              </a:ext>
            </a:extLst>
          </p:cNvPr>
          <p:cNvSpPr txBox="1">
            <a:spLocks/>
          </p:cNvSpPr>
          <p:nvPr/>
        </p:nvSpPr>
        <p:spPr>
          <a:xfrm>
            <a:off x="4876799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28" name="모서리가 둥근 직사각형 279">
            <a:extLst>
              <a:ext uri="{FF2B5EF4-FFF2-40B4-BE49-F238E27FC236}">
                <a16:creationId xmlns:a16="http://schemas.microsoft.com/office/drawing/2014/main" id="{2BF553B5-6AFA-41AC-961C-1857EC9F2616}"/>
              </a:ext>
            </a:extLst>
          </p:cNvPr>
          <p:cNvSpPr/>
          <p:nvPr/>
        </p:nvSpPr>
        <p:spPr>
          <a:xfrm>
            <a:off x="6235069" y="4692622"/>
            <a:ext cx="1153146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29" name="모서리가 둥근 직사각형 283">
            <a:extLst>
              <a:ext uri="{FF2B5EF4-FFF2-40B4-BE49-F238E27FC236}">
                <a16:creationId xmlns:a16="http://schemas.microsoft.com/office/drawing/2014/main" id="{C0AF82F6-D2D5-4E17-81A2-9AFE25250630}"/>
              </a:ext>
            </a:extLst>
          </p:cNvPr>
          <p:cNvSpPr/>
          <p:nvPr/>
        </p:nvSpPr>
        <p:spPr>
          <a:xfrm>
            <a:off x="1909774" y="4692622"/>
            <a:ext cx="1889185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0" name="타원 129">
            <a:extLst>
              <a:ext uri="{FF2B5EF4-FFF2-40B4-BE49-F238E27FC236}">
                <a16:creationId xmlns:a16="http://schemas.microsoft.com/office/drawing/2014/main" id="{F988D8E1-11DC-4FA4-A5ED-F330B494FCB4}"/>
              </a:ext>
            </a:extLst>
          </p:cNvPr>
          <p:cNvSpPr>
            <a:spLocks noChangeAspect="1"/>
          </p:cNvSpPr>
          <p:nvPr/>
        </p:nvSpPr>
        <p:spPr>
          <a:xfrm>
            <a:off x="5898987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pic>
        <p:nvPicPr>
          <p:cNvPr id="131" name="그림 130">
            <a:hlinkClick r:id="rId8"/>
            <a:extLst>
              <a:ext uri="{FF2B5EF4-FFF2-40B4-BE49-F238E27FC236}">
                <a16:creationId xmlns:a16="http://schemas.microsoft.com/office/drawing/2014/main" id="{D25BF245-D3AB-4E84-9EF6-448ED220C05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6485528" y="4922401"/>
            <a:ext cx="652228" cy="911750"/>
          </a:xfrm>
          <a:prstGeom prst="rect">
            <a:avLst/>
          </a:prstGeom>
        </p:spPr>
      </p:pic>
      <p:sp>
        <p:nvSpPr>
          <p:cNvPr id="132" name="모서리가 둥근 직사각형 253">
            <a:extLst>
              <a:ext uri="{FF2B5EF4-FFF2-40B4-BE49-F238E27FC236}">
                <a16:creationId xmlns:a16="http://schemas.microsoft.com/office/drawing/2014/main" id="{5D7F0006-D87C-43C6-9CC4-21DF48709F7B}"/>
              </a:ext>
            </a:extLst>
          </p:cNvPr>
          <p:cNvSpPr/>
          <p:nvPr/>
        </p:nvSpPr>
        <p:spPr>
          <a:xfrm>
            <a:off x="2656366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3" name="모서리가 둥근 직사각형 262">
            <a:extLst>
              <a:ext uri="{FF2B5EF4-FFF2-40B4-BE49-F238E27FC236}">
                <a16:creationId xmlns:a16="http://schemas.microsoft.com/office/drawing/2014/main" id="{5F0B0323-A644-4803-AAD0-F8BD58E2C2BA}"/>
              </a:ext>
            </a:extLst>
          </p:cNvPr>
          <p:cNvSpPr/>
          <p:nvPr/>
        </p:nvSpPr>
        <p:spPr>
          <a:xfrm>
            <a:off x="6613642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4" name="내용 개체 틀 4">
            <a:extLst>
              <a:ext uri="{FF2B5EF4-FFF2-40B4-BE49-F238E27FC236}">
                <a16:creationId xmlns:a16="http://schemas.microsoft.com/office/drawing/2014/main" id="{E3282ABB-0D98-4C04-AC24-1C02E3D1800C}"/>
              </a:ext>
            </a:extLst>
          </p:cNvPr>
          <p:cNvSpPr txBox="1">
            <a:spLocks/>
          </p:cNvSpPr>
          <p:nvPr/>
        </p:nvSpPr>
        <p:spPr>
          <a:xfrm>
            <a:off x="9170552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EC688C67-76F7-4194-AC8A-D13AB16888FD}"/>
              </a:ext>
            </a:extLst>
          </p:cNvPr>
          <p:cNvGrpSpPr/>
          <p:nvPr/>
        </p:nvGrpSpPr>
        <p:grpSpPr>
          <a:xfrm>
            <a:off x="8915425" y="5288276"/>
            <a:ext cx="180001" cy="180001"/>
            <a:chOff x="7544200" y="5288276"/>
            <a:chExt cx="180001" cy="180001"/>
          </a:xfrm>
        </p:grpSpPr>
        <p:sp>
          <p:nvSpPr>
            <p:cNvPr id="136" name="타원 135">
              <a:extLst>
                <a:ext uri="{FF2B5EF4-FFF2-40B4-BE49-F238E27FC236}">
                  <a16:creationId xmlns:a16="http://schemas.microsoft.com/office/drawing/2014/main" id="{FFAB4B1A-3704-4D76-8824-83318E45F3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7" name="그룹 136">
              <a:extLst>
                <a:ext uri="{FF2B5EF4-FFF2-40B4-BE49-F238E27FC236}">
                  <a16:creationId xmlns:a16="http://schemas.microsoft.com/office/drawing/2014/main" id="{28051204-5B74-482B-A17E-D829CCA02B1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8" name="직선 연결선 137">
                <a:extLst>
                  <a:ext uri="{FF2B5EF4-FFF2-40B4-BE49-F238E27FC236}">
                    <a16:creationId xmlns:a16="http://schemas.microsoft.com/office/drawing/2014/main" id="{09F3ECC6-71C4-4581-B32D-ADF9205813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직선 연결선 138">
                <a:extLst>
                  <a:ext uri="{FF2B5EF4-FFF2-40B4-BE49-F238E27FC236}">
                    <a16:creationId xmlns:a16="http://schemas.microsoft.com/office/drawing/2014/main" id="{3B285B96-8A22-46D8-9B5F-B5AC61C1288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0" name="그룹 139">
            <a:extLst>
              <a:ext uri="{FF2B5EF4-FFF2-40B4-BE49-F238E27FC236}">
                <a16:creationId xmlns:a16="http://schemas.microsoft.com/office/drawing/2014/main" id="{AA4596B1-57B7-4142-9539-42A6C24CA83B}"/>
              </a:ext>
            </a:extLst>
          </p:cNvPr>
          <p:cNvGrpSpPr/>
          <p:nvPr/>
        </p:nvGrpSpPr>
        <p:grpSpPr>
          <a:xfrm>
            <a:off x="3899831" y="5288276"/>
            <a:ext cx="180001" cy="180001"/>
            <a:chOff x="7544200" y="5288276"/>
            <a:chExt cx="180001" cy="180001"/>
          </a:xfrm>
        </p:grpSpPr>
        <p:sp>
          <p:nvSpPr>
            <p:cNvPr id="141" name="타원 140">
              <a:extLst>
                <a:ext uri="{FF2B5EF4-FFF2-40B4-BE49-F238E27FC236}">
                  <a16:creationId xmlns:a16="http://schemas.microsoft.com/office/drawing/2014/main" id="{886F7B56-BEFC-4639-AB32-7BF3214C4C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9BD7F83F-B318-4058-ABE2-9E5D0A5D22F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3" name="직선 연결선 142">
                <a:extLst>
                  <a:ext uri="{FF2B5EF4-FFF2-40B4-BE49-F238E27FC236}">
                    <a16:creationId xmlns:a16="http://schemas.microsoft.com/office/drawing/2014/main" id="{FBDCDF3C-411B-4AB3-B662-40B9C5B895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직선 연결선 143">
                <a:extLst>
                  <a:ext uri="{FF2B5EF4-FFF2-40B4-BE49-F238E27FC236}">
                    <a16:creationId xmlns:a16="http://schemas.microsoft.com/office/drawing/2014/main" id="{146EC370-3309-4D64-A602-AD9EBCAD14F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EA519E47-A102-4B46-A1B6-B7B0E82EE358}"/>
              </a:ext>
            </a:extLst>
          </p:cNvPr>
          <p:cNvGrpSpPr/>
          <p:nvPr/>
        </p:nvGrpSpPr>
        <p:grpSpPr>
          <a:xfrm>
            <a:off x="7499350" y="5288276"/>
            <a:ext cx="180001" cy="180001"/>
            <a:chOff x="7544200" y="5288276"/>
            <a:chExt cx="180001" cy="180001"/>
          </a:xfrm>
        </p:grpSpPr>
        <p:sp>
          <p:nvSpPr>
            <p:cNvPr id="146" name="타원 145">
              <a:extLst>
                <a:ext uri="{FF2B5EF4-FFF2-40B4-BE49-F238E27FC236}">
                  <a16:creationId xmlns:a16="http://schemas.microsoft.com/office/drawing/2014/main" id="{60B1002B-22D1-404D-9330-5EA19317FC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456FB009-B9B4-4A65-B2E3-07AA3CFE5C8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8" name="직선 연결선 147">
                <a:extLst>
                  <a:ext uri="{FF2B5EF4-FFF2-40B4-BE49-F238E27FC236}">
                    <a16:creationId xmlns:a16="http://schemas.microsoft.com/office/drawing/2014/main" id="{F54CC073-753D-4DBC-A9C1-86697F6DA1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직선 연결선 148">
                <a:extLst>
                  <a:ext uri="{FF2B5EF4-FFF2-40B4-BE49-F238E27FC236}">
                    <a16:creationId xmlns:a16="http://schemas.microsoft.com/office/drawing/2014/main" id="{A3F356D7-3028-4D3C-A7E7-0D861748EFF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9" name="그림 48">
            <a:hlinkClick r:id="rId12"/>
            <a:extLst>
              <a:ext uri="{FF2B5EF4-FFF2-40B4-BE49-F238E27FC236}">
                <a16:creationId xmlns:a16="http://schemas.microsoft.com/office/drawing/2014/main" id="{D2526CDA-0E06-4342-99B3-9E0F38C7DB7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0721" y="4823438"/>
            <a:ext cx="1111004" cy="1111004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9018B03E-9D45-456C-8160-6FAB16A0BEBC}"/>
              </a:ext>
            </a:extLst>
          </p:cNvPr>
          <p:cNvGrpSpPr/>
          <p:nvPr/>
        </p:nvGrpSpPr>
        <p:grpSpPr>
          <a:xfrm>
            <a:off x="407986" y="1520824"/>
            <a:ext cx="11376025" cy="2880000"/>
            <a:chOff x="407986" y="-3367714"/>
            <a:chExt cx="11376025" cy="2880000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943492B4-C49E-4A96-B30B-82DB3F3F3A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7986" y="-3367714"/>
              <a:ext cx="5120000" cy="2880000"/>
            </a:xfrm>
            <a:prstGeom prst="rect">
              <a:avLst/>
            </a:prstGeom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AE2795A3-2EC3-4CAB-B34F-7107AE37B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535998" y="-3367714"/>
              <a:ext cx="5120000" cy="2880000"/>
            </a:xfrm>
            <a:prstGeom prst="rect">
              <a:avLst/>
            </a:prstGeom>
          </p:spPr>
        </p:pic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D92FD9ED-4070-47AB-B2F1-073C068034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64011" y="-3367714"/>
              <a:ext cx="5120000" cy="2880000"/>
            </a:xfrm>
            <a:prstGeom prst="rect">
              <a:avLst/>
            </a:prstGeom>
          </p:spPr>
        </p:pic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E7FFF362-5A43-4D0C-8F44-E942DA28F9B4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C9022RV / 9031RV / 9022V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E1563486-B7A4-4463-B7BB-4D3672709E74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7E7324DE-647F-4837-9EA4-A2C88C3B1C11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FB7C6471-6888-4BAA-9998-C63B3EF09CAC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1DCC88DA-2791-4E34-A421-EBF556B331D6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3CD41A04-FAEE-4127-9B72-697A8BEFEF10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AA6176CE-A32A-404C-9084-5D66D1402EDE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44ED1746-A808-47F4-A51C-60FAF4E11B0C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BF417FC0-7046-4531-91C2-74D190D1EEA5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248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58E7AF27-1E7E-4565-9C4C-E65F57BFC15B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양쪽 모서리가 둥근 사각형 51">
            <a:extLst>
              <a:ext uri="{FF2B5EF4-FFF2-40B4-BE49-F238E27FC236}">
                <a16:creationId xmlns:a16="http://schemas.microsoft.com/office/drawing/2014/main" id="{77E35034-7BD2-43B5-8304-DD181EC461A3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hlinkClick r:id="rId2"/>
            <a:extLst>
              <a:ext uri="{FF2B5EF4-FFF2-40B4-BE49-F238E27FC236}">
                <a16:creationId xmlns:a16="http://schemas.microsoft.com/office/drawing/2014/main" id="{5466D1ED-8A6B-40CE-9936-914107A82D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473919" y="4817065"/>
            <a:ext cx="1115865" cy="1115865"/>
          </a:xfrm>
          <a:prstGeom prst="rect">
            <a:avLst/>
          </a:prstGeom>
        </p:spPr>
      </p:pic>
      <p:pic>
        <p:nvPicPr>
          <p:cNvPr id="5" name="그림 4">
            <a:hlinkClick r:id="rId4"/>
            <a:extLst>
              <a:ext uri="{FF2B5EF4-FFF2-40B4-BE49-F238E27FC236}">
                <a16:creationId xmlns:a16="http://schemas.microsoft.com/office/drawing/2014/main" id="{14FB13BA-393F-4866-8B85-722D60E077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220748" y="4816644"/>
            <a:ext cx="1116708" cy="1116706"/>
          </a:xfrm>
          <a:prstGeom prst="rect">
            <a:avLst/>
          </a:prstGeom>
        </p:spPr>
      </p:pic>
      <p:pic>
        <p:nvPicPr>
          <p:cNvPr id="6" name="그림 5">
            <a:hlinkClick r:id="rId6"/>
            <a:extLst>
              <a:ext uri="{FF2B5EF4-FFF2-40B4-BE49-F238E27FC236}">
                <a16:creationId xmlns:a16="http://schemas.microsoft.com/office/drawing/2014/main" id="{3E752860-ACD0-4569-8D26-E07A96A14ED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9590" y="4817651"/>
            <a:ext cx="1114693" cy="1114693"/>
          </a:xfrm>
          <a:prstGeom prst="rect">
            <a:avLst/>
          </a:prstGeom>
        </p:spPr>
      </p:pic>
      <p:sp>
        <p:nvSpPr>
          <p:cNvPr id="7" name="내용 개체 틀 4">
            <a:extLst>
              <a:ext uri="{FF2B5EF4-FFF2-40B4-BE49-F238E27FC236}">
                <a16:creationId xmlns:a16="http://schemas.microsoft.com/office/drawing/2014/main" id="{8BF1E235-3A16-4E6A-A5B2-0E879A684FF3}"/>
              </a:ext>
            </a:extLst>
          </p:cNvPr>
          <p:cNvSpPr txBox="1">
            <a:spLocks/>
          </p:cNvSpPr>
          <p:nvPr/>
        </p:nvSpPr>
        <p:spPr>
          <a:xfrm>
            <a:off x="4991265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내용 개체 틀 4">
            <a:extLst>
              <a:ext uri="{FF2B5EF4-FFF2-40B4-BE49-F238E27FC236}">
                <a16:creationId xmlns:a16="http://schemas.microsoft.com/office/drawing/2014/main" id="{17679781-427A-41A9-8E3F-5935687446DC}"/>
              </a:ext>
            </a:extLst>
          </p:cNvPr>
          <p:cNvSpPr txBox="1">
            <a:spLocks/>
          </p:cNvSpPr>
          <p:nvPr/>
        </p:nvSpPr>
        <p:spPr>
          <a:xfrm>
            <a:off x="624296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3A9E9FE7-6F84-451D-A89C-3DEA1C095275}"/>
              </a:ext>
            </a:extLst>
          </p:cNvPr>
          <p:cNvSpPr txBox="1">
            <a:spLocks/>
          </p:cNvSpPr>
          <p:nvPr/>
        </p:nvSpPr>
        <p:spPr>
          <a:xfrm>
            <a:off x="749618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194E893-365A-437B-8EAD-961DB75D299A}"/>
              </a:ext>
            </a:extLst>
          </p:cNvPr>
          <p:cNvCxnSpPr>
            <a:cxnSpLocks/>
          </p:cNvCxnSpPr>
          <p:nvPr/>
        </p:nvCxnSpPr>
        <p:spPr>
          <a:xfrm>
            <a:off x="3582293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50">
            <a:extLst>
              <a:ext uri="{FF2B5EF4-FFF2-40B4-BE49-F238E27FC236}">
                <a16:creationId xmlns:a16="http://schemas.microsoft.com/office/drawing/2014/main" id="{8D56F3EC-43A5-4974-89E6-794328D0F9AA}"/>
              </a:ext>
            </a:extLst>
          </p:cNvPr>
          <p:cNvSpPr/>
          <p:nvPr/>
        </p:nvSpPr>
        <p:spPr>
          <a:xfrm>
            <a:off x="5669694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내용 개체 틀 4">
            <a:extLst>
              <a:ext uri="{FF2B5EF4-FFF2-40B4-BE49-F238E27FC236}">
                <a16:creationId xmlns:a16="http://schemas.microsoft.com/office/drawing/2014/main" id="{E98C59B3-4DA5-494A-97F9-E18D13AB292F}"/>
              </a:ext>
            </a:extLst>
          </p:cNvPr>
          <p:cNvSpPr txBox="1">
            <a:spLocks/>
          </p:cNvSpPr>
          <p:nvPr/>
        </p:nvSpPr>
        <p:spPr>
          <a:xfrm>
            <a:off x="6000917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B3C98D0-CCEC-4E2F-9073-88841706A69D}"/>
              </a:ext>
            </a:extLst>
          </p:cNvPr>
          <p:cNvGrpSpPr/>
          <p:nvPr/>
        </p:nvGrpSpPr>
        <p:grpSpPr>
          <a:xfrm>
            <a:off x="3575272" y="4635343"/>
            <a:ext cx="1153146" cy="1728223"/>
            <a:chOff x="-1541005" y="4635343"/>
            <a:chExt cx="1153146" cy="1728223"/>
          </a:xfrm>
        </p:grpSpPr>
        <p:sp>
          <p:nvSpPr>
            <p:cNvPr id="14" name="내용 개체 틀 4">
              <a:extLst>
                <a:ext uri="{FF2B5EF4-FFF2-40B4-BE49-F238E27FC236}">
                  <a16:creationId xmlns:a16="http://schemas.microsoft.com/office/drawing/2014/main" id="{B57D7F27-16D4-4DBA-896A-D131D77846DB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모서리가 둥근 직사각형 56">
              <a:extLst>
                <a:ext uri="{FF2B5EF4-FFF2-40B4-BE49-F238E27FC236}">
                  <a16:creationId xmlns:a16="http://schemas.microsoft.com/office/drawing/2014/main" id="{9B4B0B2D-CF55-4316-985E-56979E3CE4FE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6" name="그림 15">
              <a:hlinkClick r:id="rId8"/>
              <a:extLst>
                <a:ext uri="{FF2B5EF4-FFF2-40B4-BE49-F238E27FC236}">
                  <a16:creationId xmlns:a16="http://schemas.microsoft.com/office/drawing/2014/main" id="{F1151CCD-BA1F-4287-B475-C4E3EBACE3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17" name="모서리가 둥근 직사각형 58">
              <a:extLst>
                <a:ext uri="{FF2B5EF4-FFF2-40B4-BE49-F238E27FC236}">
                  <a16:creationId xmlns:a16="http://schemas.microsoft.com/office/drawing/2014/main" id="{6B8B5059-9823-4AEF-A617-62797D12DA8F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18" name="내용 개체 틀 4">
            <a:extLst>
              <a:ext uri="{FF2B5EF4-FFF2-40B4-BE49-F238E27FC236}">
                <a16:creationId xmlns:a16="http://schemas.microsoft.com/office/drawing/2014/main" id="{D3161E46-3ACD-4B6A-97CC-DF23A28F34CE}"/>
              </a:ext>
            </a:extLst>
          </p:cNvPr>
          <p:cNvSpPr txBox="1">
            <a:spLocks/>
          </p:cNvSpPr>
          <p:nvPr/>
        </p:nvSpPr>
        <p:spPr>
          <a:xfrm>
            <a:off x="2051074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DC6366DB-E500-4680-94A1-686F71452AD2}"/>
              </a:ext>
            </a:extLst>
          </p:cNvPr>
          <p:cNvCxnSpPr>
            <a:cxnSpLocks/>
          </p:cNvCxnSpPr>
          <p:nvPr/>
        </p:nvCxnSpPr>
        <p:spPr>
          <a:xfrm>
            <a:off x="186953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FECC94B4-C13C-42C9-9103-5D480C75DDC0}"/>
              </a:ext>
            </a:extLst>
          </p:cNvPr>
          <p:cNvSpPr txBox="1">
            <a:spLocks/>
          </p:cNvSpPr>
          <p:nvPr/>
        </p:nvSpPr>
        <p:spPr>
          <a:xfrm>
            <a:off x="7254090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15416F3F-CBF0-4762-92D9-56C14A44BB3F}"/>
              </a:ext>
            </a:extLst>
          </p:cNvPr>
          <p:cNvCxnSpPr>
            <a:cxnSpLocks/>
          </p:cNvCxnSpPr>
          <p:nvPr/>
        </p:nvCxnSpPr>
        <p:spPr>
          <a:xfrm>
            <a:off x="888804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모서리가 둥근 직사각형 65">
            <a:extLst>
              <a:ext uri="{FF2B5EF4-FFF2-40B4-BE49-F238E27FC236}">
                <a16:creationId xmlns:a16="http://schemas.microsoft.com/office/drawing/2014/main" id="{9FBCCB3D-E635-4693-9F8D-070634E268CA}"/>
              </a:ext>
            </a:extLst>
          </p:cNvPr>
          <p:cNvSpPr/>
          <p:nvPr/>
        </p:nvSpPr>
        <p:spPr>
          <a:xfrm>
            <a:off x="9101251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23" name="모서리가 둥근 직사각형 85">
            <a:extLst>
              <a:ext uri="{FF2B5EF4-FFF2-40B4-BE49-F238E27FC236}">
                <a16:creationId xmlns:a16="http://schemas.microsoft.com/office/drawing/2014/main" id="{BDCEF9B9-BF2A-47D0-8818-AA3182768BC7}"/>
              </a:ext>
            </a:extLst>
          </p:cNvPr>
          <p:cNvSpPr/>
          <p:nvPr/>
        </p:nvSpPr>
        <p:spPr>
          <a:xfrm>
            <a:off x="2220740" y="4483887"/>
            <a:ext cx="73201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내용 개체 틀 4">
            <a:extLst>
              <a:ext uri="{FF2B5EF4-FFF2-40B4-BE49-F238E27FC236}">
                <a16:creationId xmlns:a16="http://schemas.microsoft.com/office/drawing/2014/main" id="{8DD3AD36-683A-4FD9-9A52-7897E648E8A4}"/>
              </a:ext>
            </a:extLst>
          </p:cNvPr>
          <p:cNvSpPr txBox="1">
            <a:spLocks/>
          </p:cNvSpPr>
          <p:nvPr/>
        </p:nvSpPr>
        <p:spPr>
          <a:xfrm>
            <a:off x="906958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pic>
        <p:nvPicPr>
          <p:cNvPr id="25" name="그림 24">
            <a:hlinkClick r:id="rId10"/>
            <a:extLst>
              <a:ext uri="{FF2B5EF4-FFF2-40B4-BE49-F238E27FC236}">
                <a16:creationId xmlns:a16="http://schemas.microsoft.com/office/drawing/2014/main" id="{E2A9BFCB-213A-4DAA-B312-85D3D26F608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2031243" y="4884980"/>
            <a:ext cx="1111004" cy="1111004"/>
          </a:xfrm>
          <a:prstGeom prst="rect">
            <a:avLst/>
          </a:prstGeom>
        </p:spPr>
      </p:pic>
      <p:grpSp>
        <p:nvGrpSpPr>
          <p:cNvPr id="26" name="그룹 25">
            <a:extLst>
              <a:ext uri="{FF2B5EF4-FFF2-40B4-BE49-F238E27FC236}">
                <a16:creationId xmlns:a16="http://schemas.microsoft.com/office/drawing/2014/main" id="{FDD013AF-FB71-47EF-A137-4B3245E7942B}"/>
              </a:ext>
            </a:extLst>
          </p:cNvPr>
          <p:cNvGrpSpPr/>
          <p:nvPr/>
        </p:nvGrpSpPr>
        <p:grpSpPr>
          <a:xfrm>
            <a:off x="3143825" y="5288276"/>
            <a:ext cx="180001" cy="180001"/>
            <a:chOff x="7544200" y="5288276"/>
            <a:chExt cx="180001" cy="180001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BF4B6988-45EA-43CF-9CA9-CEB1717EC1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F8896515-FDEF-4B39-BE51-E1B0A67BE4A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9" name="직선 연결선 28">
                <a:extLst>
                  <a:ext uri="{FF2B5EF4-FFF2-40B4-BE49-F238E27FC236}">
                    <a16:creationId xmlns:a16="http://schemas.microsoft.com/office/drawing/2014/main" id="{8019CD2B-E383-4C11-8B58-167FFBFF61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67218AD0-8FE4-49BB-BBD3-B5D809D11ED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D02CBF82-7E54-46BB-BAD4-CA2F50E24B5E}"/>
              </a:ext>
            </a:extLst>
          </p:cNvPr>
          <p:cNvGrpSpPr/>
          <p:nvPr/>
        </p:nvGrpSpPr>
        <p:grpSpPr>
          <a:xfrm>
            <a:off x="4894825" y="5288276"/>
            <a:ext cx="180001" cy="180001"/>
            <a:chOff x="7544200" y="5288276"/>
            <a:chExt cx="180001" cy="180001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945D2D90-7140-498A-96FA-8F94352531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1ADC794C-A937-4E84-A359-61BF72B6077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4" name="직선 연결선 33">
                <a:extLst>
                  <a:ext uri="{FF2B5EF4-FFF2-40B4-BE49-F238E27FC236}">
                    <a16:creationId xmlns:a16="http://schemas.microsoft.com/office/drawing/2014/main" id="{F9ED56FA-8D75-484C-90D7-6D3FA80423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D3A76000-FCDA-48FA-A77D-2D90AD22DAB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E74D6708-3A1C-4408-A6C0-1319DDFA8770}"/>
              </a:ext>
            </a:extLst>
          </p:cNvPr>
          <p:cNvGrpSpPr/>
          <p:nvPr/>
        </p:nvGrpSpPr>
        <p:grpSpPr>
          <a:xfrm>
            <a:off x="8748129" y="5288276"/>
            <a:ext cx="180001" cy="180001"/>
            <a:chOff x="7544200" y="5288276"/>
            <a:chExt cx="180001" cy="180001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E48EBB13-FEC8-4803-85BC-E8D9EF8A3C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AB575A8-78C1-4080-B364-A1B028EC3C9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9" name="직선 연결선 38">
                <a:extLst>
                  <a:ext uri="{FF2B5EF4-FFF2-40B4-BE49-F238E27FC236}">
                    <a16:creationId xmlns:a16="http://schemas.microsoft.com/office/drawing/2014/main" id="{0A40A504-3838-4CBE-A3E8-7B09DCD2EB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661514BF-FC35-4CD9-8EED-92D8C4FFBBB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5" name="그림 44">
            <a:hlinkClick r:id="rId12"/>
            <a:extLst>
              <a:ext uri="{FF2B5EF4-FFF2-40B4-BE49-F238E27FC236}">
                <a16:creationId xmlns:a16="http://schemas.microsoft.com/office/drawing/2014/main" id="{4A1E5343-6A07-4707-BFC5-EDA5F78E41A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9749" y="4823438"/>
            <a:ext cx="1111004" cy="1111004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76F562D4-52DE-45EA-BC22-A3A05D108A24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20000" cy="2880000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DA65156D-C69B-4464-AA50-AFAF8A80E730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5998" y="1520824"/>
            <a:ext cx="5120000" cy="2880000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D32438E7-80B1-4BFC-9A19-9B900A8AC231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4011" y="1520824"/>
            <a:ext cx="5120000" cy="288000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0A1EFD25-2905-419D-B3B8-D675E3EBA754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C9022RV / 9031RV / 9022V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4B1E328D-FBAD-4683-9A58-D763FE3DCCF3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8F1E10CD-F2EB-43DF-8C7E-9FE67985E0C8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438BA9B7-479F-451C-AE59-5EBEEB60890B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B40153ED-F244-40B9-8704-C5BB20A3DC3B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BB445EAC-B365-4101-AFF7-7002AFE43013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5BBB49EF-0520-4C5E-A202-44C77C37FDF8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A6E512B6-8600-48E7-8537-CD1E0BF37CBD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5CE6FC51-2E29-4C03-90DD-D346412AF753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0322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264E818D-AB5A-4BF5-ADDD-8999AA4CE4C5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양쪽 모서리가 둥근 사각형 51">
            <a:extLst>
              <a:ext uri="{FF2B5EF4-FFF2-40B4-BE49-F238E27FC236}">
                <a16:creationId xmlns:a16="http://schemas.microsoft.com/office/drawing/2014/main" id="{3E4F7FB4-57FF-49B9-956F-0CF1774D0900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한쪽 모서리가 둥근 사각형 5">
            <a:extLst>
              <a:ext uri="{FF2B5EF4-FFF2-40B4-BE49-F238E27FC236}">
                <a16:creationId xmlns:a16="http://schemas.microsoft.com/office/drawing/2014/main" id="{A4912002-C40B-4A4C-AB6A-A640C039B10F}"/>
              </a:ext>
            </a:extLst>
          </p:cNvPr>
          <p:cNvSpPr/>
          <p:nvPr/>
        </p:nvSpPr>
        <p:spPr>
          <a:xfrm>
            <a:off x="8004012" y="1515856"/>
            <a:ext cx="3780000" cy="2880000"/>
          </a:xfrm>
          <a:prstGeom prst="round1Rect">
            <a:avLst>
              <a:gd name="adj" fmla="val 1962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hlinkClick r:id="rId3"/>
            <a:extLst>
              <a:ext uri="{FF2B5EF4-FFF2-40B4-BE49-F238E27FC236}">
                <a16:creationId xmlns:a16="http://schemas.microsoft.com/office/drawing/2014/main" id="{639FDA47-7E14-4334-8E35-7C9B6475C7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84" t="-14984" r="-14984" b="-14984"/>
          <a:stretch/>
        </p:blipFill>
        <p:spPr>
          <a:xfrm>
            <a:off x="2030527" y="4819495"/>
            <a:ext cx="1116708" cy="1116708"/>
          </a:xfrm>
          <a:prstGeom prst="rect">
            <a:avLst/>
          </a:prstGeom>
        </p:spPr>
      </p:pic>
      <p:pic>
        <p:nvPicPr>
          <p:cNvPr id="6" name="그림 5">
            <a:hlinkClick r:id="rId5"/>
            <a:extLst>
              <a:ext uri="{FF2B5EF4-FFF2-40B4-BE49-F238E27FC236}">
                <a16:creationId xmlns:a16="http://schemas.microsoft.com/office/drawing/2014/main" id="{7BCD76B3-312A-40E9-9FB8-C208681F2B1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476055" y="4817065"/>
            <a:ext cx="1115865" cy="1115865"/>
          </a:xfrm>
          <a:prstGeom prst="rect">
            <a:avLst/>
          </a:prstGeom>
        </p:spPr>
      </p:pic>
      <p:pic>
        <p:nvPicPr>
          <p:cNvPr id="7" name="그림 6">
            <a:hlinkClick r:id="rId7"/>
            <a:extLst>
              <a:ext uri="{FF2B5EF4-FFF2-40B4-BE49-F238E27FC236}">
                <a16:creationId xmlns:a16="http://schemas.microsoft.com/office/drawing/2014/main" id="{A41FD5EF-462B-4456-B005-623A4CDE382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222884" y="4816644"/>
            <a:ext cx="1116708" cy="1116706"/>
          </a:xfrm>
          <a:prstGeom prst="rect">
            <a:avLst/>
          </a:prstGeom>
        </p:spPr>
      </p:pic>
      <p:pic>
        <p:nvPicPr>
          <p:cNvPr id="8" name="그림 7">
            <a:hlinkClick r:id="rId9"/>
            <a:extLst>
              <a:ext uri="{FF2B5EF4-FFF2-40B4-BE49-F238E27FC236}">
                <a16:creationId xmlns:a16="http://schemas.microsoft.com/office/drawing/2014/main" id="{12AA6F8B-1810-4F88-9AF9-70D3E82AEBB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1726" y="4817651"/>
            <a:ext cx="1114693" cy="1114693"/>
          </a:xfrm>
          <a:prstGeom prst="rect">
            <a:avLst/>
          </a:prstGeom>
        </p:spPr>
      </p:pic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F65D315F-1227-4470-92CF-0877A9BF9E08}"/>
              </a:ext>
            </a:extLst>
          </p:cNvPr>
          <p:cNvSpPr txBox="1">
            <a:spLocks/>
          </p:cNvSpPr>
          <p:nvPr/>
        </p:nvSpPr>
        <p:spPr>
          <a:xfrm>
            <a:off x="4993401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내용 개체 틀 4">
            <a:extLst>
              <a:ext uri="{FF2B5EF4-FFF2-40B4-BE49-F238E27FC236}">
                <a16:creationId xmlns:a16="http://schemas.microsoft.com/office/drawing/2014/main" id="{2F87E124-D82F-4642-B13B-2E8FD18F58EC}"/>
              </a:ext>
            </a:extLst>
          </p:cNvPr>
          <p:cNvSpPr txBox="1">
            <a:spLocks/>
          </p:cNvSpPr>
          <p:nvPr/>
        </p:nvSpPr>
        <p:spPr>
          <a:xfrm>
            <a:off x="624509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내용 개체 틀 4">
            <a:extLst>
              <a:ext uri="{FF2B5EF4-FFF2-40B4-BE49-F238E27FC236}">
                <a16:creationId xmlns:a16="http://schemas.microsoft.com/office/drawing/2014/main" id="{483FD763-7145-4453-8630-B02A89C9F2BF}"/>
              </a:ext>
            </a:extLst>
          </p:cNvPr>
          <p:cNvSpPr txBox="1">
            <a:spLocks/>
          </p:cNvSpPr>
          <p:nvPr/>
        </p:nvSpPr>
        <p:spPr>
          <a:xfrm>
            <a:off x="749831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BA8F14AD-C69F-4FCD-8820-F9F736E1667E}"/>
              </a:ext>
            </a:extLst>
          </p:cNvPr>
          <p:cNvCxnSpPr>
            <a:cxnSpLocks/>
          </p:cNvCxnSpPr>
          <p:nvPr/>
        </p:nvCxnSpPr>
        <p:spPr>
          <a:xfrm>
            <a:off x="3584429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50">
            <a:extLst>
              <a:ext uri="{FF2B5EF4-FFF2-40B4-BE49-F238E27FC236}">
                <a16:creationId xmlns:a16="http://schemas.microsoft.com/office/drawing/2014/main" id="{6EB41278-90E4-4834-A715-CCFDD7E679E0}"/>
              </a:ext>
            </a:extLst>
          </p:cNvPr>
          <p:cNvSpPr/>
          <p:nvPr/>
        </p:nvSpPr>
        <p:spPr>
          <a:xfrm>
            <a:off x="5671830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내용 개체 틀 4">
            <a:extLst>
              <a:ext uri="{FF2B5EF4-FFF2-40B4-BE49-F238E27FC236}">
                <a16:creationId xmlns:a16="http://schemas.microsoft.com/office/drawing/2014/main" id="{493EAD14-7378-4416-B7D8-7C5C044F4A37}"/>
              </a:ext>
            </a:extLst>
          </p:cNvPr>
          <p:cNvSpPr txBox="1">
            <a:spLocks/>
          </p:cNvSpPr>
          <p:nvPr/>
        </p:nvSpPr>
        <p:spPr>
          <a:xfrm>
            <a:off x="6003053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B63ECAD1-53DC-4C68-A166-E3A33750DE45}"/>
              </a:ext>
            </a:extLst>
          </p:cNvPr>
          <p:cNvGrpSpPr/>
          <p:nvPr/>
        </p:nvGrpSpPr>
        <p:grpSpPr>
          <a:xfrm>
            <a:off x="3577408" y="4635343"/>
            <a:ext cx="1153146" cy="1728223"/>
            <a:chOff x="-1541005" y="4635343"/>
            <a:chExt cx="1153146" cy="1728223"/>
          </a:xfrm>
        </p:grpSpPr>
        <p:sp>
          <p:nvSpPr>
            <p:cNvPr id="16" name="내용 개체 틀 4">
              <a:extLst>
                <a:ext uri="{FF2B5EF4-FFF2-40B4-BE49-F238E27FC236}">
                  <a16:creationId xmlns:a16="http://schemas.microsoft.com/office/drawing/2014/main" id="{89CA4C53-8D71-4EB7-9B97-4E3BECB9DF0F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모서리가 둥근 직사각형 56">
              <a:extLst>
                <a:ext uri="{FF2B5EF4-FFF2-40B4-BE49-F238E27FC236}">
                  <a16:creationId xmlns:a16="http://schemas.microsoft.com/office/drawing/2014/main" id="{038E66E2-D079-4F2E-B8EF-AEDFA3225D8A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8" name="그림 17">
              <a:hlinkClick r:id="rId11"/>
              <a:extLst>
                <a:ext uri="{FF2B5EF4-FFF2-40B4-BE49-F238E27FC236}">
                  <a16:creationId xmlns:a16="http://schemas.microsoft.com/office/drawing/2014/main" id="{7322EA8F-BB8E-487B-BF35-0354D29BCD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19" name="모서리가 둥근 직사각형 58">
              <a:extLst>
                <a:ext uri="{FF2B5EF4-FFF2-40B4-BE49-F238E27FC236}">
                  <a16:creationId xmlns:a16="http://schemas.microsoft.com/office/drawing/2014/main" id="{8D43B8ED-B9ED-4445-BDE0-368BE824AE0A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5BB2D96F-3569-48C8-AF28-090FC966F7C1}"/>
              </a:ext>
            </a:extLst>
          </p:cNvPr>
          <p:cNvSpPr txBox="1">
            <a:spLocks/>
          </p:cNvSpPr>
          <p:nvPr/>
        </p:nvSpPr>
        <p:spPr>
          <a:xfrm>
            <a:off x="205321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016C8C32-E5B7-46E9-9FE3-1A3FCB76BD04}"/>
              </a:ext>
            </a:extLst>
          </p:cNvPr>
          <p:cNvCxnSpPr/>
          <p:nvPr/>
        </p:nvCxnSpPr>
        <p:spPr>
          <a:xfrm>
            <a:off x="187167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내용 개체 틀 4">
            <a:extLst>
              <a:ext uri="{FF2B5EF4-FFF2-40B4-BE49-F238E27FC236}">
                <a16:creationId xmlns:a16="http://schemas.microsoft.com/office/drawing/2014/main" id="{DF69BA0A-391E-49D8-8127-2434E2CD12B9}"/>
              </a:ext>
            </a:extLst>
          </p:cNvPr>
          <p:cNvSpPr txBox="1">
            <a:spLocks/>
          </p:cNvSpPr>
          <p:nvPr/>
        </p:nvSpPr>
        <p:spPr>
          <a:xfrm>
            <a:off x="7256226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48C45049-9EA5-44D9-83CE-217267E80B88}"/>
              </a:ext>
            </a:extLst>
          </p:cNvPr>
          <p:cNvCxnSpPr>
            <a:cxnSpLocks/>
          </p:cNvCxnSpPr>
          <p:nvPr/>
        </p:nvCxnSpPr>
        <p:spPr>
          <a:xfrm>
            <a:off x="88859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모서리가 둥근 직사각형 65">
            <a:extLst>
              <a:ext uri="{FF2B5EF4-FFF2-40B4-BE49-F238E27FC236}">
                <a16:creationId xmlns:a16="http://schemas.microsoft.com/office/drawing/2014/main" id="{BAA25395-6E5E-4F7B-9D7B-DCFB977CD4D3}"/>
              </a:ext>
            </a:extLst>
          </p:cNvPr>
          <p:cNvSpPr/>
          <p:nvPr/>
        </p:nvSpPr>
        <p:spPr>
          <a:xfrm>
            <a:off x="9099116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25" name="모서리가 둥근 직사각형 85">
            <a:extLst>
              <a:ext uri="{FF2B5EF4-FFF2-40B4-BE49-F238E27FC236}">
                <a16:creationId xmlns:a16="http://schemas.microsoft.com/office/drawing/2014/main" id="{11507370-D16A-4D29-A496-994BC5606153}"/>
              </a:ext>
            </a:extLst>
          </p:cNvPr>
          <p:cNvSpPr/>
          <p:nvPr/>
        </p:nvSpPr>
        <p:spPr>
          <a:xfrm>
            <a:off x="2138881" y="4483887"/>
            <a:ext cx="90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A9AD1496-3FA7-4B3F-8F91-B9A1D40084DB}"/>
              </a:ext>
            </a:extLst>
          </p:cNvPr>
          <p:cNvSpPr txBox="1">
            <a:spLocks/>
          </p:cNvSpPr>
          <p:nvPr/>
        </p:nvSpPr>
        <p:spPr>
          <a:xfrm>
            <a:off x="90674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774529E8-0534-479B-A0D5-06F47E6F3B38}"/>
              </a:ext>
            </a:extLst>
          </p:cNvPr>
          <p:cNvGrpSpPr/>
          <p:nvPr/>
        </p:nvGrpSpPr>
        <p:grpSpPr>
          <a:xfrm>
            <a:off x="3191320" y="5288276"/>
            <a:ext cx="180001" cy="180001"/>
            <a:chOff x="7544200" y="5288276"/>
            <a:chExt cx="180001" cy="180001"/>
          </a:xfrm>
        </p:grpSpPr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D93A0F56-5473-4CB4-8ACD-8271E0A3D3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238AEA9F-E783-440E-A81E-1D384FED4E4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49E64CC7-6ECF-4B63-AACB-F21DEA53DA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F5EC5BCD-DBCF-44DC-80DD-19F9A112483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0FEDF66F-828E-4E4E-A60E-F45727AF0516}"/>
              </a:ext>
            </a:extLst>
          </p:cNvPr>
          <p:cNvGrpSpPr/>
          <p:nvPr/>
        </p:nvGrpSpPr>
        <p:grpSpPr>
          <a:xfrm>
            <a:off x="4895936" y="5288276"/>
            <a:ext cx="180001" cy="180001"/>
            <a:chOff x="7544200" y="5288276"/>
            <a:chExt cx="180001" cy="180001"/>
          </a:xfrm>
        </p:grpSpPr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E183721D-878B-49E4-B642-8FCF3325BD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8B6CA56A-AECC-46A8-8474-B302E3D1D68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E19C6FBB-212A-41D4-B9DC-17A47497AF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연결선 35">
                <a:extLst>
                  <a:ext uri="{FF2B5EF4-FFF2-40B4-BE49-F238E27FC236}">
                    <a16:creationId xmlns:a16="http://schemas.microsoft.com/office/drawing/2014/main" id="{ADF023F2-CC9A-47AD-853A-867B963B9D1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3D6B6CB9-31D3-4A48-9D53-A520F48CB8EC}"/>
              </a:ext>
            </a:extLst>
          </p:cNvPr>
          <p:cNvGrpSpPr/>
          <p:nvPr/>
        </p:nvGrpSpPr>
        <p:grpSpPr>
          <a:xfrm>
            <a:off x="8744008" y="5288276"/>
            <a:ext cx="180001" cy="180001"/>
            <a:chOff x="7544200" y="5288276"/>
            <a:chExt cx="180001" cy="180001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483BE607-A344-47FD-879F-B24B85A16A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6B49B107-E80C-409E-AA9D-6EE6B335E230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A2F64CEE-F88E-48CF-B2A5-035B595087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0B54A591-417D-430C-9EDC-89642BE07D9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5" name="그림 44">
            <a:hlinkClick r:id="rId13"/>
            <a:extLst>
              <a:ext uri="{FF2B5EF4-FFF2-40B4-BE49-F238E27FC236}">
                <a16:creationId xmlns:a16="http://schemas.microsoft.com/office/drawing/2014/main" id="{6F6579F3-86E8-4C51-BFED-0698D386349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7614" y="4819495"/>
            <a:ext cx="1111004" cy="1111004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4D05FFEB-840B-4BA9-BBEF-CBDA5F65E7E3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7509" y="1520824"/>
            <a:ext cx="3816504" cy="2880000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F387217B-B7BF-4AED-A4ED-EDA3CE2B35A9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508" y="1520824"/>
            <a:ext cx="3780001" cy="288000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FA2F8FC8-2E59-4F6A-B35F-45BFEA84F37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C9022RV / 9031RV / 9022V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B687D610-B65E-4C26-8165-B1A267E8A3AB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AB509252-5AA3-447A-9F5D-8506C0AAA14A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D1FD33F1-CBB8-4015-914D-15AB64461CE3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AA7F4111-01FF-49BF-8DB8-8A8F9CA08072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47798221-6D47-45D0-B2CC-6E3EE1D99082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2957D5AD-5CFB-47E2-9890-BE11981FFE17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088A6C9F-5CE9-4018-948E-39ABF0A75AF9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4B136220-A9FF-4A13-A0D1-450B76777204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9476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367FB20A-B8FF-457A-9919-46139BBBE808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양쪽 모서리가 둥근 사각형 53">
            <a:extLst>
              <a:ext uri="{FF2B5EF4-FFF2-40B4-BE49-F238E27FC236}">
                <a16:creationId xmlns:a16="http://schemas.microsoft.com/office/drawing/2014/main" id="{266A7BD9-D951-425D-A4FD-896B2F37A6DA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양쪽 모서리가 둥근 사각형 56">
            <a:extLst>
              <a:ext uri="{FF2B5EF4-FFF2-40B4-BE49-F238E27FC236}">
                <a16:creationId xmlns:a16="http://schemas.microsoft.com/office/drawing/2014/main" id="{CFFB5BF2-EE98-4261-BA26-FF7BCD63A53A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양쪽 모서리가 둥근 사각형 57">
            <a:extLst>
              <a:ext uri="{FF2B5EF4-FFF2-40B4-BE49-F238E27FC236}">
                <a16:creationId xmlns:a16="http://schemas.microsoft.com/office/drawing/2014/main" id="{82316C46-B828-411F-A967-C71899A0823E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한쪽 모서리가 둥근 사각형 3">
            <a:extLst>
              <a:ext uri="{FF2B5EF4-FFF2-40B4-BE49-F238E27FC236}">
                <a16:creationId xmlns:a16="http://schemas.microsoft.com/office/drawing/2014/main" id="{1A5FE922-E565-41EB-BB85-B56742504827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한쪽 모서리가 둥근 사각형 33">
            <a:extLst>
              <a:ext uri="{FF2B5EF4-FFF2-40B4-BE49-F238E27FC236}">
                <a16:creationId xmlns:a16="http://schemas.microsoft.com/office/drawing/2014/main" id="{9D030315-19E7-45BD-AD88-7417437B33B7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1Rect">
            <a:avLst>
              <a:gd name="adj" fmla="val 2004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그림 7">
            <a:hlinkClick r:id="rId4"/>
            <a:extLst>
              <a:ext uri="{FF2B5EF4-FFF2-40B4-BE49-F238E27FC236}">
                <a16:creationId xmlns:a16="http://schemas.microsoft.com/office/drawing/2014/main" id="{263485E7-1762-4C13-8630-6C998A8C29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712" y="4819495"/>
            <a:ext cx="1114947" cy="1114947"/>
          </a:xfrm>
          <a:prstGeom prst="rect">
            <a:avLst/>
          </a:prstGeom>
        </p:spPr>
      </p:pic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5EA444E1-D112-4353-9D84-3BD03730D77D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3B45ACF-5FC0-4C17-9057-15DF0AEFB51E}"/>
              </a:ext>
            </a:extLst>
          </p:cNvPr>
          <p:cNvCxnSpPr/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66">
            <a:extLst>
              <a:ext uri="{FF2B5EF4-FFF2-40B4-BE49-F238E27FC236}">
                <a16:creationId xmlns:a16="http://schemas.microsoft.com/office/drawing/2014/main" id="{2121AC50-1E4E-4FB2-8F27-572504BE4CCA}"/>
              </a:ext>
            </a:extLst>
          </p:cNvPr>
          <p:cNvSpPr/>
          <p:nvPr/>
        </p:nvSpPr>
        <p:spPr>
          <a:xfrm>
            <a:off x="1773185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F571AC55-439E-4815-90FB-64D034106AB0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44">
            <a:extLst>
              <a:ext uri="{FF2B5EF4-FFF2-40B4-BE49-F238E27FC236}">
                <a16:creationId xmlns:a16="http://schemas.microsoft.com/office/drawing/2014/main" id="{10F4A50B-818A-4A2D-AE89-53CEB428FD3C}"/>
              </a:ext>
            </a:extLst>
          </p:cNvPr>
          <p:cNvSpPr/>
          <p:nvPr/>
        </p:nvSpPr>
        <p:spPr>
          <a:xfrm>
            <a:off x="3670418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림 13">
            <a:hlinkClick r:id="rId6"/>
            <a:extLst>
              <a:ext uri="{FF2B5EF4-FFF2-40B4-BE49-F238E27FC236}">
                <a16:creationId xmlns:a16="http://schemas.microsoft.com/office/drawing/2014/main" id="{6D40542A-835C-49D1-8C3D-5532690826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4110" y="4819495"/>
            <a:ext cx="1114947" cy="1114947"/>
          </a:xfrm>
          <a:prstGeom prst="rect">
            <a:avLst/>
          </a:prstGeom>
        </p:spPr>
      </p:pic>
      <p:sp>
        <p:nvSpPr>
          <p:cNvPr id="15" name="내용 개체 틀 4">
            <a:extLst>
              <a:ext uri="{FF2B5EF4-FFF2-40B4-BE49-F238E27FC236}">
                <a16:creationId xmlns:a16="http://schemas.microsoft.com/office/drawing/2014/main" id="{CA0E744E-9028-4E42-B3E3-211F5BC6239B}"/>
              </a:ext>
            </a:extLst>
          </p:cNvPr>
          <p:cNvSpPr txBox="1">
            <a:spLocks/>
          </p:cNvSpPr>
          <p:nvPr/>
        </p:nvSpPr>
        <p:spPr>
          <a:xfrm>
            <a:off x="744591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914FF5B0-B0EC-4711-B3CA-825E123567CA}"/>
              </a:ext>
            </a:extLst>
          </p:cNvPr>
          <p:cNvCxnSpPr/>
          <p:nvPr/>
        </p:nvCxnSpPr>
        <p:spPr>
          <a:xfrm>
            <a:off x="726437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모서리가 둥근 직사각형 45">
            <a:extLst>
              <a:ext uri="{FF2B5EF4-FFF2-40B4-BE49-F238E27FC236}">
                <a16:creationId xmlns:a16="http://schemas.microsoft.com/office/drawing/2014/main" id="{1DB045E3-5A18-4B94-BA10-3023414F728E}"/>
              </a:ext>
            </a:extLst>
          </p:cNvPr>
          <p:cNvSpPr/>
          <p:nvPr/>
        </p:nvSpPr>
        <p:spPr>
          <a:xfrm>
            <a:off x="7513583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765730DB-6F94-498A-8422-5409FA57B407}"/>
              </a:ext>
            </a:extLst>
          </p:cNvPr>
          <p:cNvCxnSpPr>
            <a:cxnSpLocks/>
          </p:cNvCxnSpPr>
          <p:nvPr/>
        </p:nvCxnSpPr>
        <p:spPr>
          <a:xfrm>
            <a:off x="92336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모서리가 둥근 직사각형 49">
            <a:extLst>
              <a:ext uri="{FF2B5EF4-FFF2-40B4-BE49-F238E27FC236}">
                <a16:creationId xmlns:a16="http://schemas.microsoft.com/office/drawing/2014/main" id="{CA8E8A5C-BE76-4BD3-9BFE-BBC58DB0FCA9}"/>
              </a:ext>
            </a:extLst>
          </p:cNvPr>
          <p:cNvSpPr/>
          <p:nvPr/>
        </p:nvSpPr>
        <p:spPr>
          <a:xfrm>
            <a:off x="9410816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8CE7EEAE-B4B7-497A-A70F-122866E0EE6A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sp>
        <p:nvSpPr>
          <p:cNvPr id="21" name="내용 개체 틀 4">
            <a:extLst>
              <a:ext uri="{FF2B5EF4-FFF2-40B4-BE49-F238E27FC236}">
                <a16:creationId xmlns:a16="http://schemas.microsoft.com/office/drawing/2014/main" id="{DA4EE2D3-298B-43D4-86B1-0CDA31A75F98}"/>
              </a:ext>
            </a:extLst>
          </p:cNvPr>
          <p:cNvSpPr txBox="1">
            <a:spLocks/>
          </p:cNvSpPr>
          <p:nvPr/>
        </p:nvSpPr>
        <p:spPr>
          <a:xfrm>
            <a:off x="94151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BDC2C1D1-D444-4996-B298-CD7679F7524E}"/>
              </a:ext>
            </a:extLst>
          </p:cNvPr>
          <p:cNvGrpSpPr/>
          <p:nvPr/>
        </p:nvGrpSpPr>
        <p:grpSpPr>
          <a:xfrm>
            <a:off x="3135801" y="5288276"/>
            <a:ext cx="180001" cy="180001"/>
            <a:chOff x="7544200" y="5288276"/>
            <a:chExt cx="180001" cy="180001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77C8355D-33BE-4A25-B94D-B2B3A49C32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EC835090-5AC4-4FD3-BEE6-2243EC9D62B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5" name="직선 연결선 24">
                <a:extLst>
                  <a:ext uri="{FF2B5EF4-FFF2-40B4-BE49-F238E27FC236}">
                    <a16:creationId xmlns:a16="http://schemas.microsoft.com/office/drawing/2014/main" id="{8E955ECB-09E8-4B01-A711-A6DA2DA932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연결선 25">
                <a:extLst>
                  <a:ext uri="{FF2B5EF4-FFF2-40B4-BE49-F238E27FC236}">
                    <a16:creationId xmlns:a16="http://schemas.microsoft.com/office/drawing/2014/main" id="{94C1F451-5CE8-4EAA-A0F6-E2C4DF3C30D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328A760C-C146-4304-B129-A5F9A88A1349}"/>
              </a:ext>
            </a:extLst>
          </p:cNvPr>
          <p:cNvGrpSpPr/>
          <p:nvPr/>
        </p:nvGrpSpPr>
        <p:grpSpPr>
          <a:xfrm>
            <a:off x="8876199" y="5288276"/>
            <a:ext cx="180001" cy="180001"/>
            <a:chOff x="7544200" y="5288276"/>
            <a:chExt cx="180001" cy="180001"/>
          </a:xfrm>
        </p:grpSpPr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BB765F39-6176-4DA1-881E-7B69A56F00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7C11CAC1-6546-4371-BB36-B015B03D038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EE6227D0-0024-4638-88C0-0047CA5FF5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5C82E842-A27E-467C-B537-D17226B2A7D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4" name="그림 33">
            <a:hlinkClick r:id="rId8"/>
            <a:extLst>
              <a:ext uri="{FF2B5EF4-FFF2-40B4-BE49-F238E27FC236}">
                <a16:creationId xmlns:a16="http://schemas.microsoft.com/office/drawing/2014/main" id="{D6E93B77-C97E-4E1B-BD60-CB31234FB5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19495"/>
            <a:ext cx="1111004" cy="1111004"/>
          </a:xfrm>
          <a:prstGeom prst="rect">
            <a:avLst/>
          </a:prstGeom>
        </p:spPr>
      </p:pic>
      <p:pic>
        <p:nvPicPr>
          <p:cNvPr id="35" name="그림 34">
            <a:hlinkClick r:id="rId8"/>
            <a:extLst>
              <a:ext uri="{FF2B5EF4-FFF2-40B4-BE49-F238E27FC236}">
                <a16:creationId xmlns:a16="http://schemas.microsoft.com/office/drawing/2014/main" id="{83175C59-191A-47C9-8AD2-89845059C7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314" y="4819495"/>
            <a:ext cx="1111004" cy="111100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7EC4C1B2-37ED-4214-9027-7EC6A5DAA5F5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C9022RV / 9031RV / 9022V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모서리가 둥근 직사각형 1">
            <a:hlinkClick r:id="rId10" action="ppaction://hlinksldjump"/>
            <a:extLst>
              <a:ext uri="{FF2B5EF4-FFF2-40B4-BE49-F238E27FC236}">
                <a16:creationId xmlns:a16="http://schemas.microsoft.com/office/drawing/2014/main" id="{BA037213-973D-4864-BB06-5D285C5060D1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모서리가 둥근 직사각형 8">
            <a:hlinkClick r:id="rId11" action="ppaction://hlinksldjump"/>
            <a:extLst>
              <a:ext uri="{FF2B5EF4-FFF2-40B4-BE49-F238E27FC236}">
                <a16:creationId xmlns:a16="http://schemas.microsoft.com/office/drawing/2014/main" id="{D79F979B-13BA-4C80-B8A1-CC870DD19E56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모서리가 둥근 직사각형 152">
            <a:hlinkClick r:id="rId12" action="ppaction://hlinksldjump"/>
            <a:extLst>
              <a:ext uri="{FF2B5EF4-FFF2-40B4-BE49-F238E27FC236}">
                <a16:creationId xmlns:a16="http://schemas.microsoft.com/office/drawing/2014/main" id="{D3AB8229-52AF-41C0-94D3-59010E1A848C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자유형 155">
            <a:hlinkClick r:id="rId13" action="ppaction://hlinksldjump"/>
            <a:extLst>
              <a:ext uri="{FF2B5EF4-FFF2-40B4-BE49-F238E27FC236}">
                <a16:creationId xmlns:a16="http://schemas.microsoft.com/office/drawing/2014/main" id="{2C177D79-42AB-4453-8EAC-A5826346BD6E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자유형 156">
            <a:hlinkClick r:id="rId14" action="ppaction://hlinksldjump"/>
            <a:extLst>
              <a:ext uri="{FF2B5EF4-FFF2-40B4-BE49-F238E27FC236}">
                <a16:creationId xmlns:a16="http://schemas.microsoft.com/office/drawing/2014/main" id="{AE7F6AA9-D1F9-4BC4-B4EC-83F119963324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모서리가 둥근 직사각형 152">
            <a:hlinkClick r:id="rId15" action="ppaction://hlinksldjump"/>
            <a:extLst>
              <a:ext uri="{FF2B5EF4-FFF2-40B4-BE49-F238E27FC236}">
                <a16:creationId xmlns:a16="http://schemas.microsoft.com/office/drawing/2014/main" id="{44C6B316-0CD1-4C7B-B462-E7713657E681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모서리가 둥근 직사각형 152">
            <a:hlinkClick r:id="rId16" action="ppaction://hlinksldjump"/>
            <a:extLst>
              <a:ext uri="{FF2B5EF4-FFF2-40B4-BE49-F238E27FC236}">
                <a16:creationId xmlns:a16="http://schemas.microsoft.com/office/drawing/2014/main" id="{B0C9DFE1-7F1F-4BDF-9192-F3CC79F3E624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모서리가 둥근 직사각형 152">
            <a:hlinkClick r:id="rId17" action="ppaction://hlinksldjump"/>
            <a:extLst>
              <a:ext uri="{FF2B5EF4-FFF2-40B4-BE49-F238E27FC236}">
                <a16:creationId xmlns:a16="http://schemas.microsoft.com/office/drawing/2014/main" id="{833253F6-6FD9-4C71-A3BC-547DC209998B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4799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72858" y="1426359"/>
            <a:ext cx="6612556" cy="769438"/>
            <a:chOff x="11654634" y="1426359"/>
            <a:chExt cx="6612556" cy="769438"/>
          </a:xfrm>
        </p:grpSpPr>
        <p:sp>
          <p:nvSpPr>
            <p:cNvPr id="20" name="TextBox 19"/>
            <p:cNvSpPr txBox="1"/>
            <p:nvPr/>
          </p:nvSpPr>
          <p:spPr>
            <a:xfrm>
              <a:off x="12207240" y="1489578"/>
              <a:ext cx="29527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Dimension for Installation</a:t>
              </a:r>
              <a:endParaRPr lang="ko-KR" altLang="en-US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207240" y="1641799"/>
              <a:ext cx="605995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 Plate</a:t>
              </a:r>
            </a:p>
            <a:p>
              <a:r>
                <a:rPr lang="en-US" altLang="ko-KR" sz="1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(Single, Double, 4” octagon, Square), 120x120</a:t>
              </a:r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654634" y="1426359"/>
              <a:ext cx="639760" cy="639760"/>
            </a:xfrm>
            <a:prstGeom prst="rect">
              <a:avLst/>
            </a:prstGeom>
          </p:spPr>
        </p:pic>
      </p:grpSp>
      <p:sp>
        <p:nvSpPr>
          <p:cNvPr id="64" name="자유형 63"/>
          <p:cNvSpPr/>
          <p:nvPr/>
        </p:nvSpPr>
        <p:spPr>
          <a:xfrm>
            <a:off x="4199925" y="2066118"/>
            <a:ext cx="1896178" cy="933904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모서리가 둥근 직사각형 7">
            <a:hlinkClick r:id="rId3" action="ppaction://hlinksldjump"/>
            <a:extLst>
              <a:ext uri="{FF2B5EF4-FFF2-40B4-BE49-F238E27FC236}">
                <a16:creationId xmlns:a16="http://schemas.microsoft.com/office/drawing/2014/main" id="{5056662A-53E4-43AB-88F9-8E3C0E7E203B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모서리가 둥근 직사각형 8">
            <a:hlinkClick r:id="rId4" action="ppaction://hlinksldjump"/>
            <a:extLst>
              <a:ext uri="{FF2B5EF4-FFF2-40B4-BE49-F238E27FC236}">
                <a16:creationId xmlns:a16="http://schemas.microsoft.com/office/drawing/2014/main" id="{C4F3FEBE-CDB3-4517-9093-DCDEE650AD3F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자유형 50">
            <a:extLst>
              <a:ext uri="{FF2B5EF4-FFF2-40B4-BE49-F238E27FC236}">
                <a16:creationId xmlns:a16="http://schemas.microsoft.com/office/drawing/2014/main" id="{0568769F-1054-4805-A90E-0EB9829FB288}"/>
              </a:ext>
            </a:extLst>
          </p:cNvPr>
          <p:cNvSpPr/>
          <p:nvPr/>
        </p:nvSpPr>
        <p:spPr>
          <a:xfrm>
            <a:off x="40798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자유형 59">
            <a:extLst>
              <a:ext uri="{FF2B5EF4-FFF2-40B4-BE49-F238E27FC236}">
                <a16:creationId xmlns:a16="http://schemas.microsoft.com/office/drawing/2014/main" id="{B1C2D93F-1C4F-43C9-9533-A05DBDF5EFA5}"/>
              </a:ext>
            </a:extLst>
          </p:cNvPr>
          <p:cNvSpPr/>
          <p:nvPr/>
        </p:nvSpPr>
        <p:spPr>
          <a:xfrm>
            <a:off x="325183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7EF12668-B543-4B22-AD8F-B2929DC976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2800585"/>
            <a:ext cx="1400809" cy="1400809"/>
          </a:xfrm>
          <a:prstGeom prst="rect">
            <a:avLst/>
          </a:prstGeom>
        </p:spPr>
      </p:pic>
      <p:sp>
        <p:nvSpPr>
          <p:cNvPr id="28" name="자유형 51">
            <a:extLst>
              <a:ext uri="{FF2B5EF4-FFF2-40B4-BE49-F238E27FC236}">
                <a16:creationId xmlns:a16="http://schemas.microsoft.com/office/drawing/2014/main" id="{ECE4F7FD-6DA2-4F34-B450-1DDB2B9B304A}"/>
              </a:ext>
            </a:extLst>
          </p:cNvPr>
          <p:cNvSpPr/>
          <p:nvPr/>
        </p:nvSpPr>
        <p:spPr>
          <a:xfrm>
            <a:off x="4079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PNM-C16083RVQ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Ø250x114.2mm(9.84"x4.50")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2730g(6.02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B67E8CBF-B7FB-4FD9-8F77-7260F048AF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2629" y="2800585"/>
            <a:ext cx="1400809" cy="1400809"/>
          </a:xfrm>
          <a:prstGeom prst="rect">
            <a:avLst/>
          </a:prstGeom>
        </p:spPr>
      </p:pic>
      <p:sp>
        <p:nvSpPr>
          <p:cNvPr id="29" name="자유형 51">
            <a:extLst>
              <a:ext uri="{FF2B5EF4-FFF2-40B4-BE49-F238E27FC236}">
                <a16:creationId xmlns:a16="http://schemas.microsoft.com/office/drawing/2014/main" id="{8619F5CC-1D52-4F87-8172-219C917D9277}"/>
              </a:ext>
            </a:extLst>
          </p:cNvPr>
          <p:cNvSpPr/>
          <p:nvPr/>
        </p:nvSpPr>
        <p:spPr>
          <a:xfrm>
            <a:off x="2540952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PNM-C32083RVQ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Ø250x114.2mm(9.84"x4.50")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2820g(6.22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모서리가 둥근 직사각형 152">
            <a:hlinkClick r:id="rId6" action="ppaction://hlinksldjump"/>
            <a:extLst>
              <a:ext uri="{FF2B5EF4-FFF2-40B4-BE49-F238E27FC236}">
                <a16:creationId xmlns:a16="http://schemas.microsoft.com/office/drawing/2014/main" id="{E7DC0CE1-3396-4E75-A13D-CA8E62B4A383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자유형 155">
            <a:hlinkClick r:id="rId7" action="ppaction://hlinksldjump"/>
            <a:extLst>
              <a:ext uri="{FF2B5EF4-FFF2-40B4-BE49-F238E27FC236}">
                <a16:creationId xmlns:a16="http://schemas.microsoft.com/office/drawing/2014/main" id="{2BD307E5-4DC5-4F4E-8B93-42D413E3D273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자유형 156">
            <a:hlinkClick r:id="rId8" action="ppaction://hlinksldjump"/>
            <a:extLst>
              <a:ext uri="{FF2B5EF4-FFF2-40B4-BE49-F238E27FC236}">
                <a16:creationId xmlns:a16="http://schemas.microsoft.com/office/drawing/2014/main" id="{4635558C-34B8-4BA1-A4CF-FC059D1797C7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모서리가 둥근 직사각형 152">
            <a:hlinkClick r:id="rId9" action="ppaction://hlinksldjump"/>
            <a:extLst>
              <a:ext uri="{FF2B5EF4-FFF2-40B4-BE49-F238E27FC236}">
                <a16:creationId xmlns:a16="http://schemas.microsoft.com/office/drawing/2014/main" id="{255BD2C0-D1AD-4A77-A755-4A7E276DA691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모서리가 둥근 직사각형 152">
            <a:hlinkClick r:id="rId10" action="ppaction://hlinksldjump"/>
            <a:extLst>
              <a:ext uri="{FF2B5EF4-FFF2-40B4-BE49-F238E27FC236}">
                <a16:creationId xmlns:a16="http://schemas.microsoft.com/office/drawing/2014/main" id="{CDE55099-2136-4486-8681-DFAB27854203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모서리가 둥근 직사각형 152">
            <a:hlinkClick r:id="rId11" action="ppaction://hlinksldjump"/>
            <a:extLst>
              <a:ext uri="{FF2B5EF4-FFF2-40B4-BE49-F238E27FC236}">
                <a16:creationId xmlns:a16="http://schemas.microsoft.com/office/drawing/2014/main" id="{B0AC92BE-79C5-46D9-B6BA-820594C000FE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9988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자유형 8">
            <a:extLst>
              <a:ext uri="{FF2B5EF4-FFF2-40B4-BE49-F238E27FC236}">
                <a16:creationId xmlns:a16="http://schemas.microsoft.com/office/drawing/2014/main" id="{277D0643-A284-4122-9C63-A9670E75020C}"/>
              </a:ext>
            </a:extLst>
          </p:cNvPr>
          <p:cNvSpPr/>
          <p:nvPr/>
        </p:nvSpPr>
        <p:spPr>
          <a:xfrm>
            <a:off x="1683163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자유형 9">
            <a:extLst>
              <a:ext uri="{FF2B5EF4-FFF2-40B4-BE49-F238E27FC236}">
                <a16:creationId xmlns:a16="http://schemas.microsoft.com/office/drawing/2014/main" id="{6394F1EF-A13D-4654-AA23-70D4BFC417AD}"/>
              </a:ext>
            </a:extLst>
          </p:cNvPr>
          <p:cNvSpPr/>
          <p:nvPr/>
        </p:nvSpPr>
        <p:spPr>
          <a:xfrm>
            <a:off x="1683163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모서리가 둥근 직사각형 10">
            <a:extLst>
              <a:ext uri="{FF2B5EF4-FFF2-40B4-BE49-F238E27FC236}">
                <a16:creationId xmlns:a16="http://schemas.microsoft.com/office/drawing/2014/main" id="{CB8F71BE-096E-4677-A0E7-80D33AE68590}"/>
              </a:ext>
            </a:extLst>
          </p:cNvPr>
          <p:cNvSpPr/>
          <p:nvPr/>
        </p:nvSpPr>
        <p:spPr>
          <a:xfrm>
            <a:off x="1683163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그림 49">
            <a:hlinkClick r:id="rId2"/>
            <a:extLst>
              <a:ext uri="{FF2B5EF4-FFF2-40B4-BE49-F238E27FC236}">
                <a16:creationId xmlns:a16="http://schemas.microsoft.com/office/drawing/2014/main" id="{A56BE8DE-FEBB-4CA9-82BA-906E38E2A4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975" y="1520825"/>
            <a:ext cx="1111004" cy="1111004"/>
          </a:xfrm>
          <a:prstGeom prst="rect">
            <a:avLst/>
          </a:prstGeom>
        </p:spPr>
      </p:pic>
      <p:sp>
        <p:nvSpPr>
          <p:cNvPr id="51" name="자유형 12">
            <a:extLst>
              <a:ext uri="{FF2B5EF4-FFF2-40B4-BE49-F238E27FC236}">
                <a16:creationId xmlns:a16="http://schemas.microsoft.com/office/drawing/2014/main" id="{62EC73D0-83C9-414B-9DF1-9B5F1B0F04FF}"/>
              </a:ext>
            </a:extLst>
          </p:cNvPr>
          <p:cNvSpPr/>
          <p:nvPr/>
        </p:nvSpPr>
        <p:spPr>
          <a:xfrm>
            <a:off x="295833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 13">
            <a:extLst>
              <a:ext uri="{FF2B5EF4-FFF2-40B4-BE49-F238E27FC236}">
                <a16:creationId xmlns:a16="http://schemas.microsoft.com/office/drawing/2014/main" id="{D347D974-E32C-4CCD-9B9D-7E76911EE8B7}"/>
              </a:ext>
            </a:extLst>
          </p:cNvPr>
          <p:cNvSpPr/>
          <p:nvPr/>
        </p:nvSpPr>
        <p:spPr>
          <a:xfrm>
            <a:off x="295833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4">
            <a:extLst>
              <a:ext uri="{FF2B5EF4-FFF2-40B4-BE49-F238E27FC236}">
                <a16:creationId xmlns:a16="http://schemas.microsoft.com/office/drawing/2014/main" id="{3876683C-484D-43BE-9670-CEE19CBB5F75}"/>
              </a:ext>
            </a:extLst>
          </p:cNvPr>
          <p:cNvSpPr/>
          <p:nvPr/>
        </p:nvSpPr>
        <p:spPr>
          <a:xfrm>
            <a:off x="295833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그림 53">
            <a:hlinkClick r:id="rId4"/>
            <a:extLst>
              <a:ext uri="{FF2B5EF4-FFF2-40B4-BE49-F238E27FC236}">
                <a16:creationId xmlns:a16="http://schemas.microsoft.com/office/drawing/2014/main" id="{C268F95D-48D6-4CBE-BEE0-C5FFC6C4BE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150" y="1520825"/>
            <a:ext cx="1111004" cy="1111004"/>
          </a:xfrm>
          <a:prstGeom prst="rect">
            <a:avLst/>
          </a:prstGeom>
        </p:spPr>
      </p:pic>
      <p:sp>
        <p:nvSpPr>
          <p:cNvPr id="55" name="자유형 16">
            <a:extLst>
              <a:ext uri="{FF2B5EF4-FFF2-40B4-BE49-F238E27FC236}">
                <a16:creationId xmlns:a16="http://schemas.microsoft.com/office/drawing/2014/main" id="{0422C00A-AAD9-4434-ACC7-73696CA2FF58}"/>
              </a:ext>
            </a:extLst>
          </p:cNvPr>
          <p:cNvSpPr/>
          <p:nvPr/>
        </p:nvSpPr>
        <p:spPr>
          <a:xfrm>
            <a:off x="550869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Pipe</a:t>
            </a:r>
          </a:p>
          <a:p>
            <a:pPr algn="ctr">
              <a:lnSpc>
                <a:spcPct val="150000"/>
              </a:lnSpc>
            </a:pPr>
            <a:r>
              <a:rPr lang="en-US" altLang="ko-KR" sz="53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SBP-150CMP/300CMP/900CMP</a:t>
            </a:r>
            <a:endParaRPr lang="ko-KR" altLang="en-US" sz="53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 17">
            <a:extLst>
              <a:ext uri="{FF2B5EF4-FFF2-40B4-BE49-F238E27FC236}">
                <a16:creationId xmlns:a16="http://schemas.microsoft.com/office/drawing/2014/main" id="{295D101A-183E-45E7-88D1-A9097394BE48}"/>
              </a:ext>
            </a:extLst>
          </p:cNvPr>
          <p:cNvSpPr/>
          <p:nvPr/>
        </p:nvSpPr>
        <p:spPr>
          <a:xfrm>
            <a:off x="550869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8">
            <a:extLst>
              <a:ext uri="{FF2B5EF4-FFF2-40B4-BE49-F238E27FC236}">
                <a16:creationId xmlns:a16="http://schemas.microsoft.com/office/drawing/2014/main" id="{19C70E0F-D8C2-4074-BA55-75BD33D6F26C}"/>
              </a:ext>
            </a:extLst>
          </p:cNvPr>
          <p:cNvSpPr/>
          <p:nvPr/>
        </p:nvSpPr>
        <p:spPr>
          <a:xfrm>
            <a:off x="550869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그림 57">
            <a:hlinkClick r:id="rId6"/>
            <a:extLst>
              <a:ext uri="{FF2B5EF4-FFF2-40B4-BE49-F238E27FC236}">
                <a16:creationId xmlns:a16="http://schemas.microsoft.com/office/drawing/2014/main" id="{111EA294-EC27-4F1A-973A-C19DF8A202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504" y="1520825"/>
            <a:ext cx="1111004" cy="1111004"/>
          </a:xfrm>
          <a:prstGeom prst="rect">
            <a:avLst/>
          </a:prstGeom>
        </p:spPr>
      </p:pic>
      <p:sp>
        <p:nvSpPr>
          <p:cNvPr id="59" name="자유형 20">
            <a:extLst>
              <a:ext uri="{FF2B5EF4-FFF2-40B4-BE49-F238E27FC236}">
                <a16:creationId xmlns:a16="http://schemas.microsoft.com/office/drawing/2014/main" id="{A775DECF-1348-4430-9FD3-35E159097DD0}"/>
              </a:ext>
            </a:extLst>
          </p:cNvPr>
          <p:cNvSpPr/>
          <p:nvPr/>
        </p:nvSpPr>
        <p:spPr>
          <a:xfrm>
            <a:off x="678386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4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Coupler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SBP-C15P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21">
            <a:extLst>
              <a:ext uri="{FF2B5EF4-FFF2-40B4-BE49-F238E27FC236}">
                <a16:creationId xmlns:a16="http://schemas.microsoft.com/office/drawing/2014/main" id="{D2888672-9EA0-4FC1-B710-629E856EFCAA}"/>
              </a:ext>
            </a:extLst>
          </p:cNvPr>
          <p:cNvSpPr/>
          <p:nvPr/>
        </p:nvSpPr>
        <p:spPr>
          <a:xfrm>
            <a:off x="678386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모서리가 둥근 직사각형 22">
            <a:extLst>
              <a:ext uri="{FF2B5EF4-FFF2-40B4-BE49-F238E27FC236}">
                <a16:creationId xmlns:a16="http://schemas.microsoft.com/office/drawing/2014/main" id="{12B0B653-9B84-49AD-8438-4E4FCA98CCF3}"/>
              </a:ext>
            </a:extLst>
          </p:cNvPr>
          <p:cNvSpPr/>
          <p:nvPr/>
        </p:nvSpPr>
        <p:spPr>
          <a:xfrm>
            <a:off x="678386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그림 61">
            <a:hlinkClick r:id="rId8"/>
            <a:extLst>
              <a:ext uri="{FF2B5EF4-FFF2-40B4-BE49-F238E27FC236}">
                <a16:creationId xmlns:a16="http://schemas.microsoft.com/office/drawing/2014/main" id="{3614ABAA-CB37-4C2F-B260-036DB5E651F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679" y="1520825"/>
            <a:ext cx="1111004" cy="1111004"/>
          </a:xfrm>
          <a:prstGeom prst="rect">
            <a:avLst/>
          </a:prstGeom>
        </p:spPr>
      </p:pic>
      <p:sp>
        <p:nvSpPr>
          <p:cNvPr id="63" name="자유형 24">
            <a:extLst>
              <a:ext uri="{FF2B5EF4-FFF2-40B4-BE49-F238E27FC236}">
                <a16:creationId xmlns:a16="http://schemas.microsoft.com/office/drawing/2014/main" id="{9ADEE0B7-1690-4DCB-AEA3-75F9501213DE}"/>
              </a:ext>
            </a:extLst>
          </p:cNvPr>
          <p:cNvSpPr/>
          <p:nvPr/>
        </p:nvSpPr>
        <p:spPr>
          <a:xfrm>
            <a:off x="805904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 / 300CMI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 25">
            <a:extLst>
              <a:ext uri="{FF2B5EF4-FFF2-40B4-BE49-F238E27FC236}">
                <a16:creationId xmlns:a16="http://schemas.microsoft.com/office/drawing/2014/main" id="{C9AE738E-8718-455D-B994-C4F4A5BB56B7}"/>
              </a:ext>
            </a:extLst>
          </p:cNvPr>
          <p:cNvSpPr/>
          <p:nvPr/>
        </p:nvSpPr>
        <p:spPr>
          <a:xfrm>
            <a:off x="805904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모서리가 둥근 직사각형 26">
            <a:extLst>
              <a:ext uri="{FF2B5EF4-FFF2-40B4-BE49-F238E27FC236}">
                <a16:creationId xmlns:a16="http://schemas.microsoft.com/office/drawing/2014/main" id="{03FA6299-9032-4BDA-86E7-CB2E1EBB927E}"/>
              </a:ext>
            </a:extLst>
          </p:cNvPr>
          <p:cNvSpPr/>
          <p:nvPr/>
        </p:nvSpPr>
        <p:spPr>
          <a:xfrm>
            <a:off x="805904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자유형 28">
            <a:extLst>
              <a:ext uri="{FF2B5EF4-FFF2-40B4-BE49-F238E27FC236}">
                <a16:creationId xmlns:a16="http://schemas.microsoft.com/office/drawing/2014/main" id="{C03FA88A-FE75-4597-B0BC-10E8721105DD}"/>
              </a:ext>
            </a:extLst>
          </p:cNvPr>
          <p:cNvSpPr/>
          <p:nvPr/>
        </p:nvSpPr>
        <p:spPr>
          <a:xfrm>
            <a:off x="933421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 / 900CMW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 29">
            <a:extLst>
              <a:ext uri="{FF2B5EF4-FFF2-40B4-BE49-F238E27FC236}">
                <a16:creationId xmlns:a16="http://schemas.microsoft.com/office/drawing/2014/main" id="{DCF8F05A-FD63-4527-B5BA-E90B238372A6}"/>
              </a:ext>
            </a:extLst>
          </p:cNvPr>
          <p:cNvSpPr/>
          <p:nvPr/>
        </p:nvSpPr>
        <p:spPr>
          <a:xfrm>
            <a:off x="933421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모서리가 둥근 직사각형 30">
            <a:extLst>
              <a:ext uri="{FF2B5EF4-FFF2-40B4-BE49-F238E27FC236}">
                <a16:creationId xmlns:a16="http://schemas.microsoft.com/office/drawing/2014/main" id="{969DD1A4-C324-48AE-959D-5084E94A52E3}"/>
              </a:ext>
            </a:extLst>
          </p:cNvPr>
          <p:cNvSpPr/>
          <p:nvPr/>
        </p:nvSpPr>
        <p:spPr>
          <a:xfrm>
            <a:off x="933421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자유형 40">
            <a:extLst>
              <a:ext uri="{FF2B5EF4-FFF2-40B4-BE49-F238E27FC236}">
                <a16:creationId xmlns:a16="http://schemas.microsoft.com/office/drawing/2014/main" id="{B131508E-8075-40F1-BF1B-7D3936177962}"/>
              </a:ext>
            </a:extLst>
          </p:cNvPr>
          <p:cNvSpPr/>
          <p:nvPr/>
        </p:nvSpPr>
        <p:spPr>
          <a:xfrm>
            <a:off x="10607958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자유형 41">
            <a:extLst>
              <a:ext uri="{FF2B5EF4-FFF2-40B4-BE49-F238E27FC236}">
                <a16:creationId xmlns:a16="http://schemas.microsoft.com/office/drawing/2014/main" id="{FEF08419-7814-4565-8F29-AD73BAB473BA}"/>
              </a:ext>
            </a:extLst>
          </p:cNvPr>
          <p:cNvSpPr/>
          <p:nvPr/>
        </p:nvSpPr>
        <p:spPr>
          <a:xfrm>
            <a:off x="10607958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모서리가 둥근 직사각형 42">
            <a:extLst>
              <a:ext uri="{FF2B5EF4-FFF2-40B4-BE49-F238E27FC236}">
                <a16:creationId xmlns:a16="http://schemas.microsoft.com/office/drawing/2014/main" id="{D5EB62C7-7DF4-4B00-9463-B2BE4623D277}"/>
              </a:ext>
            </a:extLst>
          </p:cNvPr>
          <p:cNvSpPr/>
          <p:nvPr/>
        </p:nvSpPr>
        <p:spPr>
          <a:xfrm>
            <a:off x="10607958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2" name="그림 81">
            <a:hlinkClick r:id="rId10"/>
            <a:extLst>
              <a:ext uri="{FF2B5EF4-FFF2-40B4-BE49-F238E27FC236}">
                <a16:creationId xmlns:a16="http://schemas.microsoft.com/office/drawing/2014/main" id="{EB75A95D-B280-41CC-98F3-DE6AE8090A9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10639770" y="1520824"/>
            <a:ext cx="1111004" cy="1111004"/>
          </a:xfrm>
          <a:prstGeom prst="rect">
            <a:avLst/>
          </a:prstGeom>
        </p:spPr>
      </p:pic>
      <p:sp>
        <p:nvSpPr>
          <p:cNvPr id="106" name="자유형 80">
            <a:extLst>
              <a:ext uri="{FF2B5EF4-FFF2-40B4-BE49-F238E27FC236}">
                <a16:creationId xmlns:a16="http://schemas.microsoft.com/office/drawing/2014/main" id="{E46A8DB8-C0A1-4CD9-964B-CEDEBBA1B787}"/>
              </a:ext>
            </a:extLst>
          </p:cNvPr>
          <p:cNvSpPr/>
          <p:nvPr/>
        </p:nvSpPr>
        <p:spPr>
          <a:xfrm>
            <a:off x="10607958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자유형 81">
            <a:extLst>
              <a:ext uri="{FF2B5EF4-FFF2-40B4-BE49-F238E27FC236}">
                <a16:creationId xmlns:a16="http://schemas.microsoft.com/office/drawing/2014/main" id="{91DFD09A-B784-467F-A17B-7894B77252EF}"/>
              </a:ext>
            </a:extLst>
          </p:cNvPr>
          <p:cNvSpPr/>
          <p:nvPr/>
        </p:nvSpPr>
        <p:spPr>
          <a:xfrm>
            <a:off x="10607958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모서리가 둥근 직사각형 82">
            <a:extLst>
              <a:ext uri="{FF2B5EF4-FFF2-40B4-BE49-F238E27FC236}">
                <a16:creationId xmlns:a16="http://schemas.microsoft.com/office/drawing/2014/main" id="{08F0C7F7-86D7-4C08-B1D1-B0C3B96B11E9}"/>
              </a:ext>
            </a:extLst>
          </p:cNvPr>
          <p:cNvSpPr/>
          <p:nvPr/>
        </p:nvSpPr>
        <p:spPr>
          <a:xfrm>
            <a:off x="10607958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" name="그림 111">
            <a:hlinkClick r:id="rId12"/>
            <a:extLst>
              <a:ext uri="{FF2B5EF4-FFF2-40B4-BE49-F238E27FC236}">
                <a16:creationId xmlns:a16="http://schemas.microsoft.com/office/drawing/2014/main" id="{81EDE86F-179E-4A1C-9078-306134A2ED7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9770" y="3202900"/>
            <a:ext cx="1111004" cy="1111004"/>
          </a:xfrm>
          <a:prstGeom prst="rect">
            <a:avLst/>
          </a:prstGeom>
        </p:spPr>
      </p:pic>
      <p:sp>
        <p:nvSpPr>
          <p:cNvPr id="83" name="자유형 52">
            <a:extLst>
              <a:ext uri="{FF2B5EF4-FFF2-40B4-BE49-F238E27FC236}">
                <a16:creationId xmlns:a16="http://schemas.microsoft.com/office/drawing/2014/main" id="{2AE704FE-EF1C-4C65-865E-384D2323EE07}"/>
              </a:ext>
            </a:extLst>
          </p:cNvPr>
          <p:cNvSpPr/>
          <p:nvPr/>
        </p:nvSpPr>
        <p:spPr>
          <a:xfrm>
            <a:off x="2957616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자유형 53">
            <a:extLst>
              <a:ext uri="{FF2B5EF4-FFF2-40B4-BE49-F238E27FC236}">
                <a16:creationId xmlns:a16="http://schemas.microsoft.com/office/drawing/2014/main" id="{2B9EF9BE-22D9-4196-8E09-CEC7BDFF85FD}"/>
              </a:ext>
            </a:extLst>
          </p:cNvPr>
          <p:cNvSpPr/>
          <p:nvPr/>
        </p:nvSpPr>
        <p:spPr>
          <a:xfrm>
            <a:off x="2957616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54">
            <a:extLst>
              <a:ext uri="{FF2B5EF4-FFF2-40B4-BE49-F238E27FC236}">
                <a16:creationId xmlns:a16="http://schemas.microsoft.com/office/drawing/2014/main" id="{CFA8C079-AAAB-44EC-B63E-2C5E0B41B826}"/>
              </a:ext>
            </a:extLst>
          </p:cNvPr>
          <p:cNvSpPr/>
          <p:nvPr/>
        </p:nvSpPr>
        <p:spPr>
          <a:xfrm>
            <a:off x="2957616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6" name="그림 85">
            <a:hlinkClick r:id="rId14"/>
            <a:extLst>
              <a:ext uri="{FF2B5EF4-FFF2-40B4-BE49-F238E27FC236}">
                <a16:creationId xmlns:a16="http://schemas.microsoft.com/office/drawing/2014/main" id="{F08A002A-432B-4747-92FD-7B490EFBC5F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9428" y="3202904"/>
            <a:ext cx="1111004" cy="1111004"/>
          </a:xfrm>
          <a:prstGeom prst="rect">
            <a:avLst/>
          </a:prstGeom>
        </p:spPr>
      </p:pic>
      <p:sp>
        <p:nvSpPr>
          <p:cNvPr id="87" name="자유형 60">
            <a:extLst>
              <a:ext uri="{FF2B5EF4-FFF2-40B4-BE49-F238E27FC236}">
                <a16:creationId xmlns:a16="http://schemas.microsoft.com/office/drawing/2014/main" id="{369F15FB-3DE5-4D53-8D25-203C9372C584}"/>
              </a:ext>
            </a:extLst>
          </p:cNvPr>
          <p:cNvSpPr/>
          <p:nvPr/>
        </p:nvSpPr>
        <p:spPr>
          <a:xfrm>
            <a:off x="4233498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 61">
            <a:extLst>
              <a:ext uri="{FF2B5EF4-FFF2-40B4-BE49-F238E27FC236}">
                <a16:creationId xmlns:a16="http://schemas.microsoft.com/office/drawing/2014/main" id="{2D0DC88F-2566-45D1-93FF-8E3A78DE019D}"/>
              </a:ext>
            </a:extLst>
          </p:cNvPr>
          <p:cNvSpPr/>
          <p:nvPr/>
        </p:nvSpPr>
        <p:spPr>
          <a:xfrm>
            <a:off x="4233498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62">
            <a:extLst>
              <a:ext uri="{FF2B5EF4-FFF2-40B4-BE49-F238E27FC236}">
                <a16:creationId xmlns:a16="http://schemas.microsoft.com/office/drawing/2014/main" id="{D1FD95D2-E6F1-4094-8EE4-9178A167CD63}"/>
              </a:ext>
            </a:extLst>
          </p:cNvPr>
          <p:cNvSpPr/>
          <p:nvPr/>
        </p:nvSpPr>
        <p:spPr>
          <a:xfrm>
            <a:off x="4233498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 64">
            <a:extLst>
              <a:ext uri="{FF2B5EF4-FFF2-40B4-BE49-F238E27FC236}">
                <a16:creationId xmlns:a16="http://schemas.microsoft.com/office/drawing/2014/main" id="{ACCA4B0D-857F-4F32-BDF1-F058C45FE8E9}"/>
              </a:ext>
            </a:extLst>
          </p:cNvPr>
          <p:cNvSpPr/>
          <p:nvPr/>
        </p:nvSpPr>
        <p:spPr>
          <a:xfrm>
            <a:off x="5508673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자유형 65">
            <a:extLst>
              <a:ext uri="{FF2B5EF4-FFF2-40B4-BE49-F238E27FC236}">
                <a16:creationId xmlns:a16="http://schemas.microsoft.com/office/drawing/2014/main" id="{51D5DD48-5B57-4CBB-87E9-FB685ECF9B00}"/>
              </a:ext>
            </a:extLst>
          </p:cNvPr>
          <p:cNvSpPr/>
          <p:nvPr/>
        </p:nvSpPr>
        <p:spPr>
          <a:xfrm>
            <a:off x="5508673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모서리가 둥근 직사각형 66">
            <a:extLst>
              <a:ext uri="{FF2B5EF4-FFF2-40B4-BE49-F238E27FC236}">
                <a16:creationId xmlns:a16="http://schemas.microsoft.com/office/drawing/2014/main" id="{ABB9CFD4-B8D1-4A68-B3EE-250954A4FDAB}"/>
              </a:ext>
            </a:extLst>
          </p:cNvPr>
          <p:cNvSpPr/>
          <p:nvPr/>
        </p:nvSpPr>
        <p:spPr>
          <a:xfrm>
            <a:off x="5508673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3" name="그림 92">
            <a:hlinkClick r:id="rId16"/>
            <a:extLst>
              <a:ext uri="{FF2B5EF4-FFF2-40B4-BE49-F238E27FC236}">
                <a16:creationId xmlns:a16="http://schemas.microsoft.com/office/drawing/2014/main" id="{59A0A0A3-D8C6-465A-9F51-BD57145D0C6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5310" y="3202904"/>
            <a:ext cx="1111004" cy="1111004"/>
          </a:xfrm>
          <a:prstGeom prst="rect">
            <a:avLst/>
          </a:prstGeom>
        </p:spPr>
      </p:pic>
      <p:sp>
        <p:nvSpPr>
          <p:cNvPr id="94" name="자유형 68">
            <a:extLst>
              <a:ext uri="{FF2B5EF4-FFF2-40B4-BE49-F238E27FC236}">
                <a16:creationId xmlns:a16="http://schemas.microsoft.com/office/drawing/2014/main" id="{82674C64-394C-476C-8A1D-EEF1A8C66108}"/>
              </a:ext>
            </a:extLst>
          </p:cNvPr>
          <p:cNvSpPr/>
          <p:nvPr/>
        </p:nvSpPr>
        <p:spPr>
          <a:xfrm>
            <a:off x="6783848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자유형 69">
            <a:extLst>
              <a:ext uri="{FF2B5EF4-FFF2-40B4-BE49-F238E27FC236}">
                <a16:creationId xmlns:a16="http://schemas.microsoft.com/office/drawing/2014/main" id="{2BFC8EFA-5639-4CB5-AAD4-7863FD30FE48}"/>
              </a:ext>
            </a:extLst>
          </p:cNvPr>
          <p:cNvSpPr/>
          <p:nvPr/>
        </p:nvSpPr>
        <p:spPr>
          <a:xfrm>
            <a:off x="6783848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70">
            <a:extLst>
              <a:ext uri="{FF2B5EF4-FFF2-40B4-BE49-F238E27FC236}">
                <a16:creationId xmlns:a16="http://schemas.microsoft.com/office/drawing/2014/main" id="{E41DAA5C-124B-48B5-81D4-36A397346F5C}"/>
              </a:ext>
            </a:extLst>
          </p:cNvPr>
          <p:cNvSpPr/>
          <p:nvPr/>
        </p:nvSpPr>
        <p:spPr>
          <a:xfrm>
            <a:off x="6783848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7" name="그림 96">
            <a:hlinkClick r:id="rId18"/>
            <a:extLst>
              <a:ext uri="{FF2B5EF4-FFF2-40B4-BE49-F238E27FC236}">
                <a16:creationId xmlns:a16="http://schemas.microsoft.com/office/drawing/2014/main" id="{3FA20BA3-DBF1-49BB-8D4D-E8E3F75C6BA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485" y="3202904"/>
            <a:ext cx="1111004" cy="1111004"/>
          </a:xfrm>
          <a:prstGeom prst="rect">
            <a:avLst/>
          </a:prstGeom>
        </p:spPr>
      </p:pic>
      <p:pic>
        <p:nvPicPr>
          <p:cNvPr id="101" name="그림 100">
            <a:hlinkClick r:id="rId20"/>
            <a:extLst>
              <a:ext uri="{FF2B5EF4-FFF2-40B4-BE49-F238E27FC236}">
                <a16:creationId xmlns:a16="http://schemas.microsoft.com/office/drawing/2014/main" id="{CA380B34-3E40-4009-ACF2-F0D46DF049B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657" y="3202904"/>
            <a:ext cx="1111004" cy="1111004"/>
          </a:xfrm>
          <a:prstGeom prst="rect">
            <a:avLst/>
          </a:prstGeom>
        </p:spPr>
      </p:pic>
      <p:sp>
        <p:nvSpPr>
          <p:cNvPr id="98" name="자유형 72">
            <a:extLst>
              <a:ext uri="{FF2B5EF4-FFF2-40B4-BE49-F238E27FC236}">
                <a16:creationId xmlns:a16="http://schemas.microsoft.com/office/drawing/2014/main" id="{C4B81FF9-3C00-4973-A6A8-ABAD088CB019}"/>
              </a:ext>
            </a:extLst>
          </p:cNvPr>
          <p:cNvSpPr/>
          <p:nvPr/>
        </p:nvSpPr>
        <p:spPr>
          <a:xfrm>
            <a:off x="8059042" y="4313909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자유형 73">
            <a:extLst>
              <a:ext uri="{FF2B5EF4-FFF2-40B4-BE49-F238E27FC236}">
                <a16:creationId xmlns:a16="http://schemas.microsoft.com/office/drawing/2014/main" id="{2D543BD8-2B8F-4508-B03F-EA909CFFC550}"/>
              </a:ext>
            </a:extLst>
          </p:cNvPr>
          <p:cNvSpPr/>
          <p:nvPr/>
        </p:nvSpPr>
        <p:spPr>
          <a:xfrm>
            <a:off x="8059042" y="3202902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74">
            <a:extLst>
              <a:ext uri="{FF2B5EF4-FFF2-40B4-BE49-F238E27FC236}">
                <a16:creationId xmlns:a16="http://schemas.microsoft.com/office/drawing/2014/main" id="{0E9C59BC-55D2-4664-BDA3-16859B66DC1E}"/>
              </a:ext>
            </a:extLst>
          </p:cNvPr>
          <p:cNvSpPr/>
          <p:nvPr/>
        </p:nvSpPr>
        <p:spPr>
          <a:xfrm>
            <a:off x="8059042" y="3202902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자유형 76">
            <a:extLst>
              <a:ext uri="{FF2B5EF4-FFF2-40B4-BE49-F238E27FC236}">
                <a16:creationId xmlns:a16="http://schemas.microsoft.com/office/drawing/2014/main" id="{B65B1107-04E0-4876-A74D-E132D419C11E}"/>
              </a:ext>
            </a:extLst>
          </p:cNvPr>
          <p:cNvSpPr/>
          <p:nvPr/>
        </p:nvSpPr>
        <p:spPr>
          <a:xfrm>
            <a:off x="9334218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자유형 77">
            <a:extLst>
              <a:ext uri="{FF2B5EF4-FFF2-40B4-BE49-F238E27FC236}">
                <a16:creationId xmlns:a16="http://schemas.microsoft.com/office/drawing/2014/main" id="{DAE4F31E-92E8-4DDF-96B1-DA6C60F9B83F}"/>
              </a:ext>
            </a:extLst>
          </p:cNvPr>
          <p:cNvSpPr/>
          <p:nvPr/>
        </p:nvSpPr>
        <p:spPr>
          <a:xfrm>
            <a:off x="9334218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78">
            <a:extLst>
              <a:ext uri="{FF2B5EF4-FFF2-40B4-BE49-F238E27FC236}">
                <a16:creationId xmlns:a16="http://schemas.microsoft.com/office/drawing/2014/main" id="{1A34022C-7EF3-4EE7-B04A-4D9B3F3FD1D8}"/>
              </a:ext>
            </a:extLst>
          </p:cNvPr>
          <p:cNvSpPr/>
          <p:nvPr/>
        </p:nvSpPr>
        <p:spPr>
          <a:xfrm>
            <a:off x="9334218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그림 104">
            <a:hlinkClick r:id="rId22"/>
            <a:extLst>
              <a:ext uri="{FF2B5EF4-FFF2-40B4-BE49-F238E27FC236}">
                <a16:creationId xmlns:a16="http://schemas.microsoft.com/office/drawing/2014/main" id="{21C36E40-C39C-4A2C-AAC8-94ACFD02A5F9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8090854" y="3202901"/>
            <a:ext cx="1111004" cy="1111004"/>
          </a:xfrm>
          <a:prstGeom prst="rect">
            <a:avLst/>
          </a:prstGeom>
        </p:spPr>
      </p:pic>
      <p:pic>
        <p:nvPicPr>
          <p:cNvPr id="133" name="그림 132">
            <a:hlinkClick r:id="rId24"/>
            <a:extLst>
              <a:ext uri="{FF2B5EF4-FFF2-40B4-BE49-F238E27FC236}">
                <a16:creationId xmlns:a16="http://schemas.microsoft.com/office/drawing/2014/main" id="{DA0219D2-BF61-45C5-BF07-6A545DB02062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9" t="-9209" r="-9209" b="-9209"/>
          <a:stretch/>
        </p:blipFill>
        <p:spPr>
          <a:xfrm>
            <a:off x="9366030" y="3202900"/>
            <a:ext cx="1111004" cy="1111004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A8A54BB0-7EA7-4047-BD83-809150BB12E2}"/>
              </a:ext>
            </a:extLst>
          </p:cNvPr>
          <p:cNvGrpSpPr/>
          <p:nvPr/>
        </p:nvGrpSpPr>
        <p:grpSpPr>
          <a:xfrm>
            <a:off x="8088717" y="1520825"/>
            <a:ext cx="1111009" cy="1111004"/>
            <a:chOff x="8088717" y="1520825"/>
            <a:chExt cx="1111009" cy="1111004"/>
          </a:xfrm>
        </p:grpSpPr>
        <p:pic>
          <p:nvPicPr>
            <p:cNvPr id="70" name="그림 69">
              <a:hlinkClick r:id="rId26"/>
              <a:extLst>
                <a:ext uri="{FF2B5EF4-FFF2-40B4-BE49-F238E27FC236}">
                  <a16:creationId xmlns:a16="http://schemas.microsoft.com/office/drawing/2014/main" id="{6F52D156-1C7C-4F77-A4C3-1D50FE3CDF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8928" y="1520825"/>
              <a:ext cx="550798" cy="1111004"/>
            </a:xfrm>
            <a:prstGeom prst="rect">
              <a:avLst/>
            </a:prstGeom>
          </p:spPr>
        </p:pic>
        <p:pic>
          <p:nvPicPr>
            <p:cNvPr id="123" name="그림 122">
              <a:hlinkClick r:id="rId28"/>
              <a:extLst>
                <a:ext uri="{FF2B5EF4-FFF2-40B4-BE49-F238E27FC236}">
                  <a16:creationId xmlns:a16="http://schemas.microsoft.com/office/drawing/2014/main" id="{DA86DEEF-99B1-45F5-8E78-9D1A4A7B0D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1255"/>
            <a:stretch/>
          </p:blipFill>
          <p:spPr>
            <a:xfrm>
              <a:off x="8088717" y="1520825"/>
              <a:ext cx="553633" cy="1111004"/>
            </a:xfrm>
            <a:prstGeom prst="rect">
              <a:avLst/>
            </a:prstGeom>
          </p:spPr>
        </p:pic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2684BFFF-23DB-4B21-AC58-DFC3E2E4FABA}"/>
              </a:ext>
            </a:extLst>
          </p:cNvPr>
          <p:cNvGrpSpPr/>
          <p:nvPr/>
        </p:nvGrpSpPr>
        <p:grpSpPr>
          <a:xfrm>
            <a:off x="9365308" y="1520825"/>
            <a:ext cx="1111719" cy="1111004"/>
            <a:chOff x="9365308" y="1520825"/>
            <a:chExt cx="1111719" cy="1111004"/>
          </a:xfrm>
        </p:grpSpPr>
        <p:pic>
          <p:nvPicPr>
            <p:cNvPr id="78" name="그림 77">
              <a:hlinkClick r:id="rId30"/>
              <a:extLst>
                <a:ext uri="{FF2B5EF4-FFF2-40B4-BE49-F238E27FC236}">
                  <a16:creationId xmlns:a16="http://schemas.microsoft.com/office/drawing/2014/main" id="{6BBCDE8A-40ED-4D24-ABB6-34B6DCE9BC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092" b="-6092"/>
            <a:stretch/>
          </p:blipFill>
          <p:spPr>
            <a:xfrm>
              <a:off x="9924103" y="1520825"/>
              <a:ext cx="552924" cy="1111004"/>
            </a:xfrm>
            <a:prstGeom prst="rect">
              <a:avLst/>
            </a:prstGeom>
          </p:spPr>
        </p:pic>
        <p:pic>
          <p:nvPicPr>
            <p:cNvPr id="74" name="그림 73">
              <a:hlinkClick r:id="rId32"/>
              <a:extLst>
                <a:ext uri="{FF2B5EF4-FFF2-40B4-BE49-F238E27FC236}">
                  <a16:creationId xmlns:a16="http://schemas.microsoft.com/office/drawing/2014/main" id="{02B82E7F-862B-4A53-8A84-D23E554EA0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206" t="-13724" r="-1692" b="-148516"/>
            <a:stretch/>
          </p:blipFill>
          <p:spPr>
            <a:xfrm>
              <a:off x="9365308" y="1520825"/>
              <a:ext cx="558796" cy="1111004"/>
            </a:xfrm>
            <a:prstGeom prst="rect">
              <a:avLst/>
            </a:prstGeom>
          </p:spPr>
        </p:pic>
      </p:grpSp>
      <p:sp>
        <p:nvSpPr>
          <p:cNvPr id="139" name="자유형 52">
            <a:extLst>
              <a:ext uri="{FF2B5EF4-FFF2-40B4-BE49-F238E27FC236}">
                <a16:creationId xmlns:a16="http://schemas.microsoft.com/office/drawing/2014/main" id="{25D3333E-BE85-41EB-86CD-C97D560F65D4}"/>
              </a:ext>
            </a:extLst>
          </p:cNvPr>
          <p:cNvSpPr/>
          <p:nvPr/>
        </p:nvSpPr>
        <p:spPr>
          <a:xfrm>
            <a:off x="4233513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자유형 53">
            <a:extLst>
              <a:ext uri="{FF2B5EF4-FFF2-40B4-BE49-F238E27FC236}">
                <a16:creationId xmlns:a16="http://schemas.microsoft.com/office/drawing/2014/main" id="{BD1CBE00-68EB-4222-AAD7-54727FCCC2FB}"/>
              </a:ext>
            </a:extLst>
          </p:cNvPr>
          <p:cNvSpPr/>
          <p:nvPr/>
        </p:nvSpPr>
        <p:spPr>
          <a:xfrm>
            <a:off x="4233513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모서리가 둥근 직사각형 54">
            <a:extLst>
              <a:ext uri="{FF2B5EF4-FFF2-40B4-BE49-F238E27FC236}">
                <a16:creationId xmlns:a16="http://schemas.microsoft.com/office/drawing/2014/main" id="{DE0FB74A-CC5E-4E4D-8ABF-3C84755C84B9}"/>
              </a:ext>
            </a:extLst>
          </p:cNvPr>
          <p:cNvSpPr/>
          <p:nvPr/>
        </p:nvSpPr>
        <p:spPr>
          <a:xfrm>
            <a:off x="4233513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모서리가 둥근 직사각형 107">
            <a:extLst>
              <a:ext uri="{FF2B5EF4-FFF2-40B4-BE49-F238E27FC236}">
                <a16:creationId xmlns:a16="http://schemas.microsoft.com/office/drawing/2014/main" id="{9E8680E9-3DDF-491E-8D9A-4E77AEF79A8E}"/>
              </a:ext>
            </a:extLst>
          </p:cNvPr>
          <p:cNvSpPr/>
          <p:nvPr/>
        </p:nvSpPr>
        <p:spPr>
          <a:xfrm>
            <a:off x="4503891" y="2619949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" name="그림 142">
            <a:extLst>
              <a:ext uri="{FF2B5EF4-FFF2-40B4-BE49-F238E27FC236}">
                <a16:creationId xmlns:a16="http://schemas.microsoft.com/office/drawing/2014/main" id="{A504ADE3-ED7D-40FE-8D08-B137ED03845D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5325" y="1520824"/>
            <a:ext cx="1111004" cy="1111004"/>
          </a:xfrm>
          <a:prstGeom prst="rect">
            <a:avLst/>
          </a:prstGeom>
        </p:spPr>
      </p:pic>
      <p:sp>
        <p:nvSpPr>
          <p:cNvPr id="144" name="자유형 37">
            <a:extLst>
              <a:ext uri="{FF2B5EF4-FFF2-40B4-BE49-F238E27FC236}">
                <a16:creationId xmlns:a16="http://schemas.microsoft.com/office/drawing/2014/main" id="{22BE404E-B65E-4271-918C-7CE76891B1E3}"/>
              </a:ext>
            </a:extLst>
          </p:cNvPr>
          <p:cNvSpPr/>
          <p:nvPr/>
        </p:nvSpPr>
        <p:spPr>
          <a:xfrm>
            <a:off x="407982" y="3202900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3" name="그림 172">
            <a:extLst>
              <a:ext uri="{FF2B5EF4-FFF2-40B4-BE49-F238E27FC236}">
                <a16:creationId xmlns:a16="http://schemas.microsoft.com/office/drawing/2014/main" id="{E2CDE5F3-CE9B-4078-906A-9AB8EAE5DB06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794" y="3202901"/>
            <a:ext cx="1111004" cy="1111004"/>
          </a:xfrm>
          <a:prstGeom prst="rect">
            <a:avLst/>
          </a:prstGeom>
        </p:spPr>
      </p:pic>
      <p:sp>
        <p:nvSpPr>
          <p:cNvPr id="174" name="자유형 40">
            <a:extLst>
              <a:ext uri="{FF2B5EF4-FFF2-40B4-BE49-F238E27FC236}">
                <a16:creationId xmlns:a16="http://schemas.microsoft.com/office/drawing/2014/main" id="{EA8A474C-7A01-46D7-BEB1-4B98AE7AE06F}"/>
              </a:ext>
            </a:extLst>
          </p:cNvPr>
          <p:cNvSpPr/>
          <p:nvPr/>
        </p:nvSpPr>
        <p:spPr>
          <a:xfrm>
            <a:off x="407982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모서리가 둥근 직사각형 38">
            <a:extLst>
              <a:ext uri="{FF2B5EF4-FFF2-40B4-BE49-F238E27FC236}">
                <a16:creationId xmlns:a16="http://schemas.microsoft.com/office/drawing/2014/main" id="{6FF14AB1-3D09-4FEF-84F3-C960B9D7C5D3}"/>
              </a:ext>
            </a:extLst>
          </p:cNvPr>
          <p:cNvSpPr/>
          <p:nvPr/>
        </p:nvSpPr>
        <p:spPr>
          <a:xfrm>
            <a:off x="407982" y="3202900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모서리가 둥근 직사각형 107">
            <a:extLst>
              <a:ext uri="{FF2B5EF4-FFF2-40B4-BE49-F238E27FC236}">
                <a16:creationId xmlns:a16="http://schemas.microsoft.com/office/drawing/2014/main" id="{2BA130C6-4C87-465B-8E8E-E75C2E7CBD71}"/>
              </a:ext>
            </a:extLst>
          </p:cNvPr>
          <p:cNvSpPr/>
          <p:nvPr/>
        </p:nvSpPr>
        <p:spPr>
          <a:xfrm>
            <a:off x="679062" y="4302024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자유형 84">
            <a:extLst>
              <a:ext uri="{FF2B5EF4-FFF2-40B4-BE49-F238E27FC236}">
                <a16:creationId xmlns:a16="http://schemas.microsoft.com/office/drawing/2014/main" id="{89826412-FA73-4F82-9FC7-BFFC6EC100AE}"/>
              </a:ext>
            </a:extLst>
          </p:cNvPr>
          <p:cNvSpPr/>
          <p:nvPr/>
        </p:nvSpPr>
        <p:spPr>
          <a:xfrm>
            <a:off x="407982" y="5980419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8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자유형 85">
            <a:extLst>
              <a:ext uri="{FF2B5EF4-FFF2-40B4-BE49-F238E27FC236}">
                <a16:creationId xmlns:a16="http://schemas.microsoft.com/office/drawing/2014/main" id="{38606A09-448A-40E0-84D6-9966E16E0491}"/>
              </a:ext>
            </a:extLst>
          </p:cNvPr>
          <p:cNvSpPr/>
          <p:nvPr/>
        </p:nvSpPr>
        <p:spPr>
          <a:xfrm>
            <a:off x="407982" y="4869412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모서리가 둥근 직사각형 86">
            <a:extLst>
              <a:ext uri="{FF2B5EF4-FFF2-40B4-BE49-F238E27FC236}">
                <a16:creationId xmlns:a16="http://schemas.microsoft.com/office/drawing/2014/main" id="{C866CD2C-29CB-4B5A-89F6-0373955D93BA}"/>
              </a:ext>
            </a:extLst>
          </p:cNvPr>
          <p:cNvSpPr/>
          <p:nvPr/>
        </p:nvSpPr>
        <p:spPr>
          <a:xfrm>
            <a:off x="407982" y="4869412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자유형 88">
            <a:extLst>
              <a:ext uri="{FF2B5EF4-FFF2-40B4-BE49-F238E27FC236}">
                <a16:creationId xmlns:a16="http://schemas.microsoft.com/office/drawing/2014/main" id="{FFA8051B-EF15-40FC-A13E-2DBF012C0024}"/>
              </a:ext>
            </a:extLst>
          </p:cNvPr>
          <p:cNvSpPr/>
          <p:nvPr/>
        </p:nvSpPr>
        <p:spPr>
          <a:xfrm>
            <a:off x="1683153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자유형 89">
            <a:extLst>
              <a:ext uri="{FF2B5EF4-FFF2-40B4-BE49-F238E27FC236}">
                <a16:creationId xmlns:a16="http://schemas.microsoft.com/office/drawing/2014/main" id="{7AA27148-33E5-44CA-99D2-B72C39E38F65}"/>
              </a:ext>
            </a:extLst>
          </p:cNvPr>
          <p:cNvSpPr/>
          <p:nvPr/>
        </p:nvSpPr>
        <p:spPr>
          <a:xfrm>
            <a:off x="1683153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모서리가 둥근 직사각형 90">
            <a:extLst>
              <a:ext uri="{FF2B5EF4-FFF2-40B4-BE49-F238E27FC236}">
                <a16:creationId xmlns:a16="http://schemas.microsoft.com/office/drawing/2014/main" id="{1FE6BD8A-0F25-4E3D-8A37-BF30BB3F8540}"/>
              </a:ext>
            </a:extLst>
          </p:cNvPr>
          <p:cNvSpPr/>
          <p:nvPr/>
        </p:nvSpPr>
        <p:spPr>
          <a:xfrm>
            <a:off x="1683153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6" name="그림 115">
            <a:hlinkClick r:id="rId36"/>
            <a:extLst>
              <a:ext uri="{FF2B5EF4-FFF2-40B4-BE49-F238E27FC236}">
                <a16:creationId xmlns:a16="http://schemas.microsoft.com/office/drawing/2014/main" id="{F4142DF0-5C2B-4D39-ABEA-D69161B71F72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794" y="4869413"/>
            <a:ext cx="1111004" cy="1111004"/>
          </a:xfrm>
          <a:prstGeom prst="rect">
            <a:avLst/>
          </a:prstGeom>
        </p:spPr>
      </p:pic>
      <p:pic>
        <p:nvPicPr>
          <p:cNvPr id="120" name="그림 119">
            <a:hlinkClick r:id="rId38"/>
            <a:extLst>
              <a:ext uri="{FF2B5EF4-FFF2-40B4-BE49-F238E27FC236}">
                <a16:creationId xmlns:a16="http://schemas.microsoft.com/office/drawing/2014/main" id="{F888E0CC-A321-4813-9E08-5338A9841065}"/>
              </a:ext>
            </a:extLst>
          </p:cNvPr>
          <p:cNvPicPr>
            <a:picLocks noChangeAspect="1"/>
          </p:cNvPicPr>
          <p:nvPr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892" t="-4892" r="-4892" b="-4892"/>
          <a:stretch/>
        </p:blipFill>
        <p:spPr>
          <a:xfrm>
            <a:off x="1714965" y="4884982"/>
            <a:ext cx="1111004" cy="1111004"/>
          </a:xfrm>
          <a:prstGeom prst="rect">
            <a:avLst/>
          </a:prstGeom>
        </p:spPr>
      </p:pic>
      <p:sp>
        <p:nvSpPr>
          <p:cNvPr id="122" name="모서리가 둥근 직사각형 1">
            <a:hlinkClick r:id="rId40" action="ppaction://hlinksldjump"/>
            <a:extLst>
              <a:ext uri="{FF2B5EF4-FFF2-40B4-BE49-F238E27FC236}">
                <a16:creationId xmlns:a16="http://schemas.microsoft.com/office/drawing/2014/main" id="{274DFF11-6823-4166-91D8-40F46DD89261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모서리가 둥근 직사각형 2">
            <a:hlinkClick r:id="rId41" action="ppaction://hlinksldjump"/>
            <a:extLst>
              <a:ext uri="{FF2B5EF4-FFF2-40B4-BE49-F238E27FC236}">
                <a16:creationId xmlns:a16="http://schemas.microsoft.com/office/drawing/2014/main" id="{680F8BB0-6E3E-4D15-8E74-0DA2A7811E6E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6733D44C-01B7-4A77-919F-F22FC703290A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C16083RVQ / C32083RVQ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자유형 111">
            <a:extLst>
              <a:ext uri="{FF2B5EF4-FFF2-40B4-BE49-F238E27FC236}">
                <a16:creationId xmlns:a16="http://schemas.microsoft.com/office/drawing/2014/main" id="{28270A2D-1CA9-48DE-B650-E2445BEC05B0}"/>
              </a:ext>
            </a:extLst>
          </p:cNvPr>
          <p:cNvSpPr/>
          <p:nvPr/>
        </p:nvSpPr>
        <p:spPr>
          <a:xfrm>
            <a:off x="2957616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I/O Box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SPM-4210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자유형 114">
            <a:extLst>
              <a:ext uri="{FF2B5EF4-FFF2-40B4-BE49-F238E27FC236}">
                <a16:creationId xmlns:a16="http://schemas.microsoft.com/office/drawing/2014/main" id="{28BEB4C1-A0FB-4D89-B0EA-0F104D0AA7F6}"/>
              </a:ext>
            </a:extLst>
          </p:cNvPr>
          <p:cNvSpPr/>
          <p:nvPr/>
        </p:nvSpPr>
        <p:spPr>
          <a:xfrm>
            <a:off x="2957616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모서리가 둥근 직사각형 115">
            <a:extLst>
              <a:ext uri="{FF2B5EF4-FFF2-40B4-BE49-F238E27FC236}">
                <a16:creationId xmlns:a16="http://schemas.microsoft.com/office/drawing/2014/main" id="{03FC9930-CCC5-460B-B027-0F879D84C366}"/>
              </a:ext>
            </a:extLst>
          </p:cNvPr>
          <p:cNvSpPr/>
          <p:nvPr/>
        </p:nvSpPr>
        <p:spPr>
          <a:xfrm>
            <a:off x="2957616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" name="그림 162">
            <a:hlinkClick r:id="rId42"/>
            <a:extLst>
              <a:ext uri="{FF2B5EF4-FFF2-40B4-BE49-F238E27FC236}">
                <a16:creationId xmlns:a16="http://schemas.microsoft.com/office/drawing/2014/main" id="{89F36902-51F5-45EB-BDB8-69ACA3529373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89428" y="4884982"/>
            <a:ext cx="1111004" cy="1111004"/>
          </a:xfrm>
          <a:prstGeom prst="rect">
            <a:avLst/>
          </a:prstGeom>
        </p:spPr>
      </p:pic>
      <p:sp>
        <p:nvSpPr>
          <p:cNvPr id="126" name="자유형 8">
            <a:extLst>
              <a:ext uri="{FF2B5EF4-FFF2-40B4-BE49-F238E27FC236}">
                <a16:creationId xmlns:a16="http://schemas.microsoft.com/office/drawing/2014/main" id="{DFBBF06F-56D3-4C50-BFBB-B70FD139810C}"/>
              </a:ext>
            </a:extLst>
          </p:cNvPr>
          <p:cNvSpPr/>
          <p:nvPr/>
        </p:nvSpPr>
        <p:spPr>
          <a:xfrm>
            <a:off x="40798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자유형 9">
            <a:extLst>
              <a:ext uri="{FF2B5EF4-FFF2-40B4-BE49-F238E27FC236}">
                <a16:creationId xmlns:a16="http://schemas.microsoft.com/office/drawing/2014/main" id="{7C564C49-B5BC-4249-9878-4EE55289933F}"/>
              </a:ext>
            </a:extLst>
          </p:cNvPr>
          <p:cNvSpPr/>
          <p:nvPr/>
        </p:nvSpPr>
        <p:spPr>
          <a:xfrm>
            <a:off x="40798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모서리가 둥근 직사각형 10">
            <a:extLst>
              <a:ext uri="{FF2B5EF4-FFF2-40B4-BE49-F238E27FC236}">
                <a16:creationId xmlns:a16="http://schemas.microsoft.com/office/drawing/2014/main" id="{4E3044D1-8EF6-420D-8CBC-DF11613BF677}"/>
              </a:ext>
            </a:extLst>
          </p:cNvPr>
          <p:cNvSpPr/>
          <p:nvPr/>
        </p:nvSpPr>
        <p:spPr>
          <a:xfrm>
            <a:off x="40798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9" name="그림 128">
            <a:hlinkClick r:id="rId44"/>
            <a:extLst>
              <a:ext uri="{FF2B5EF4-FFF2-40B4-BE49-F238E27FC236}">
                <a16:creationId xmlns:a16="http://schemas.microsoft.com/office/drawing/2014/main" id="{4EAE1984-754D-4A03-A911-5B9D3BF4C191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799" y="1520825"/>
            <a:ext cx="1111004" cy="1111004"/>
          </a:xfrm>
          <a:prstGeom prst="rect">
            <a:avLst/>
          </a:prstGeom>
        </p:spPr>
      </p:pic>
      <p:sp>
        <p:nvSpPr>
          <p:cNvPr id="135" name="자유형 52">
            <a:extLst>
              <a:ext uri="{FF2B5EF4-FFF2-40B4-BE49-F238E27FC236}">
                <a16:creationId xmlns:a16="http://schemas.microsoft.com/office/drawing/2014/main" id="{25B639CA-3898-4216-9405-BEC2A53E8331}"/>
              </a:ext>
            </a:extLst>
          </p:cNvPr>
          <p:cNvSpPr/>
          <p:nvPr/>
        </p:nvSpPr>
        <p:spPr>
          <a:xfrm>
            <a:off x="1683163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SHD-2500FPW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자유형 53">
            <a:extLst>
              <a:ext uri="{FF2B5EF4-FFF2-40B4-BE49-F238E27FC236}">
                <a16:creationId xmlns:a16="http://schemas.microsoft.com/office/drawing/2014/main" id="{3E4672CC-7C45-41EB-91DF-F2F93BECD593}"/>
              </a:ext>
            </a:extLst>
          </p:cNvPr>
          <p:cNvSpPr/>
          <p:nvPr/>
        </p:nvSpPr>
        <p:spPr>
          <a:xfrm>
            <a:off x="1683163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모서리가 둥근 직사각형 54">
            <a:extLst>
              <a:ext uri="{FF2B5EF4-FFF2-40B4-BE49-F238E27FC236}">
                <a16:creationId xmlns:a16="http://schemas.microsoft.com/office/drawing/2014/main" id="{BD8F95F6-C3B1-4908-8F9A-990B80412466}"/>
              </a:ext>
            </a:extLst>
          </p:cNvPr>
          <p:cNvSpPr/>
          <p:nvPr/>
        </p:nvSpPr>
        <p:spPr>
          <a:xfrm>
            <a:off x="1683163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모서리가 둥근 직사각형 107">
            <a:extLst>
              <a:ext uri="{FF2B5EF4-FFF2-40B4-BE49-F238E27FC236}">
                <a16:creationId xmlns:a16="http://schemas.microsoft.com/office/drawing/2014/main" id="{4533F34C-072B-47A1-BB98-FD083506AB56}"/>
              </a:ext>
            </a:extLst>
          </p:cNvPr>
          <p:cNvSpPr/>
          <p:nvPr/>
        </p:nvSpPr>
        <p:spPr>
          <a:xfrm>
            <a:off x="1953541" y="4302029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Plenum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2" name="그림 151">
            <a:extLst>
              <a:ext uri="{FF2B5EF4-FFF2-40B4-BE49-F238E27FC236}">
                <a16:creationId xmlns:a16="http://schemas.microsoft.com/office/drawing/2014/main" id="{E0C7D7B9-BFBF-46D4-8671-66A322395ACE}"/>
              </a:ext>
            </a:extLst>
          </p:cNvPr>
          <p:cNvPicPr>
            <a:picLocks noChangeAspect="1"/>
          </p:cNvPicPr>
          <p:nvPr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244" t="-11244" r="-11244" b="-11244"/>
          <a:stretch/>
        </p:blipFill>
        <p:spPr>
          <a:xfrm>
            <a:off x="1714975" y="3202904"/>
            <a:ext cx="1111004" cy="1111004"/>
          </a:xfrm>
          <a:prstGeom prst="rect">
            <a:avLst/>
          </a:prstGeom>
        </p:spPr>
      </p:pic>
      <p:sp>
        <p:nvSpPr>
          <p:cNvPr id="117" name="모서리가 둥근 직사각형 152">
            <a:hlinkClick r:id="rId47" action="ppaction://hlinksldjump"/>
            <a:extLst>
              <a:ext uri="{FF2B5EF4-FFF2-40B4-BE49-F238E27FC236}">
                <a16:creationId xmlns:a16="http://schemas.microsoft.com/office/drawing/2014/main" id="{F4F19F34-DBA5-4767-9C3C-10FCC9ED82A7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자유형 155">
            <a:hlinkClick r:id="rId48" action="ppaction://hlinksldjump"/>
            <a:extLst>
              <a:ext uri="{FF2B5EF4-FFF2-40B4-BE49-F238E27FC236}">
                <a16:creationId xmlns:a16="http://schemas.microsoft.com/office/drawing/2014/main" id="{5A5A1794-A4A0-4499-AC53-312489FE33AA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자유형 156">
            <a:hlinkClick r:id="rId49" action="ppaction://hlinksldjump"/>
            <a:extLst>
              <a:ext uri="{FF2B5EF4-FFF2-40B4-BE49-F238E27FC236}">
                <a16:creationId xmlns:a16="http://schemas.microsoft.com/office/drawing/2014/main" id="{2D155D4E-1F3A-4474-B71F-FD1093760AD9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모서리가 둥근 직사각형 152">
            <a:hlinkClick r:id="rId50" action="ppaction://hlinksldjump"/>
            <a:extLst>
              <a:ext uri="{FF2B5EF4-FFF2-40B4-BE49-F238E27FC236}">
                <a16:creationId xmlns:a16="http://schemas.microsoft.com/office/drawing/2014/main" id="{D9C55BE4-B57B-4CFF-B16E-7FFFC1830258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모서리가 둥근 직사각형 152">
            <a:hlinkClick r:id="rId51" action="ppaction://hlinksldjump"/>
            <a:extLst>
              <a:ext uri="{FF2B5EF4-FFF2-40B4-BE49-F238E27FC236}">
                <a16:creationId xmlns:a16="http://schemas.microsoft.com/office/drawing/2014/main" id="{DCDA48A2-7FB6-4ADC-A24E-909A61A719FD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모서리가 둥근 직사각형 152">
            <a:hlinkClick r:id="rId52" action="ppaction://hlinksldjump"/>
            <a:extLst>
              <a:ext uri="{FF2B5EF4-FFF2-40B4-BE49-F238E27FC236}">
                <a16:creationId xmlns:a16="http://schemas.microsoft.com/office/drawing/2014/main" id="{4B46103C-25F0-414F-9E7B-FE29DF32EB22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600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양쪽 모서리가 둥근 사각형 80">
            <a:extLst>
              <a:ext uri="{FF2B5EF4-FFF2-40B4-BE49-F238E27FC236}">
                <a16:creationId xmlns:a16="http://schemas.microsoft.com/office/drawing/2014/main" id="{F58E140E-6FBA-41D8-9BB3-B162CE710963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양쪽 모서리가 둥근 사각형 82">
            <a:extLst>
              <a:ext uri="{FF2B5EF4-FFF2-40B4-BE49-F238E27FC236}">
                <a16:creationId xmlns:a16="http://schemas.microsoft.com/office/drawing/2014/main" id="{7E4FFDDD-5FF9-4B06-A19D-D23ADEB17E0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5BE4DA96-04F3-4A8A-AA61-95F829F43FBC}"/>
              </a:ext>
            </a:extLst>
          </p:cNvPr>
          <p:cNvCxnSpPr>
            <a:cxnSpLocks/>
          </p:cNvCxnSpPr>
          <p:nvPr/>
        </p:nvCxnSpPr>
        <p:spPr>
          <a:xfrm>
            <a:off x="10537624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모서리가 둥근 직사각형 126">
            <a:extLst>
              <a:ext uri="{FF2B5EF4-FFF2-40B4-BE49-F238E27FC236}">
                <a16:creationId xmlns:a16="http://schemas.microsoft.com/office/drawing/2014/main" id="{677F8CBD-465B-43FA-9487-D5806AED0EB3}"/>
              </a:ext>
            </a:extLst>
          </p:cNvPr>
          <p:cNvSpPr/>
          <p:nvPr/>
        </p:nvSpPr>
        <p:spPr>
          <a:xfrm>
            <a:off x="10609624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F0407F39-70FE-4ED4-8595-F659DB1E95A7}"/>
              </a:ext>
            </a:extLst>
          </p:cNvPr>
          <p:cNvCxnSpPr>
            <a:cxnSpLocks/>
          </p:cNvCxnSpPr>
          <p:nvPr/>
        </p:nvCxnSpPr>
        <p:spPr>
          <a:xfrm>
            <a:off x="6214646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128">
            <a:extLst>
              <a:ext uri="{FF2B5EF4-FFF2-40B4-BE49-F238E27FC236}">
                <a16:creationId xmlns:a16="http://schemas.microsoft.com/office/drawing/2014/main" id="{F98974C6-236E-498A-B6C8-080E34822C97}"/>
              </a:ext>
            </a:extLst>
          </p:cNvPr>
          <p:cNvSpPr/>
          <p:nvPr/>
        </p:nvSpPr>
        <p:spPr>
          <a:xfrm>
            <a:off x="7519041" y="4483887"/>
            <a:ext cx="142135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(Ball Head)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내용 개체 틀 4">
            <a:extLst>
              <a:ext uri="{FF2B5EF4-FFF2-40B4-BE49-F238E27FC236}">
                <a16:creationId xmlns:a16="http://schemas.microsoft.com/office/drawing/2014/main" id="{D9A9BE31-1B86-41AA-BEAA-7E91F6F0A462}"/>
              </a:ext>
            </a:extLst>
          </p:cNvPr>
          <p:cNvSpPr txBox="1">
            <a:spLocks/>
          </p:cNvSpPr>
          <p:nvPr/>
        </p:nvSpPr>
        <p:spPr>
          <a:xfrm>
            <a:off x="8068078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0B56D0DE-36AD-4B0A-9871-C865D2B45278}"/>
              </a:ext>
            </a:extLst>
          </p:cNvPr>
          <p:cNvSpPr txBox="1">
            <a:spLocks/>
          </p:cNvSpPr>
          <p:nvPr/>
        </p:nvSpPr>
        <p:spPr>
          <a:xfrm>
            <a:off x="6953743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57" name="내용 개체 틀 4">
            <a:extLst>
              <a:ext uri="{FF2B5EF4-FFF2-40B4-BE49-F238E27FC236}">
                <a16:creationId xmlns:a16="http://schemas.microsoft.com/office/drawing/2014/main" id="{91EB8515-5CE0-463D-BB66-3AFBE3FBB6D5}"/>
              </a:ext>
            </a:extLst>
          </p:cNvPr>
          <p:cNvSpPr txBox="1">
            <a:spLocks/>
          </p:cNvSpPr>
          <p:nvPr/>
        </p:nvSpPr>
        <p:spPr>
          <a:xfrm>
            <a:off x="9177725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D5C27CFB-C618-4F4C-AF52-33E68F49C376}"/>
              </a:ext>
            </a:extLst>
          </p:cNvPr>
          <p:cNvGrpSpPr/>
          <p:nvPr/>
        </p:nvGrpSpPr>
        <p:grpSpPr>
          <a:xfrm>
            <a:off x="9528195" y="4659470"/>
            <a:ext cx="716594" cy="1734166"/>
            <a:chOff x="8910590" y="4659470"/>
            <a:chExt cx="716594" cy="1734166"/>
          </a:xfrm>
        </p:grpSpPr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A5ECB723-CC51-47F4-B51D-41A03FDC9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5487988"/>
              <a:ext cx="716594" cy="857210"/>
            </a:xfrm>
            <a:prstGeom prst="rect">
              <a:avLst/>
            </a:prstGeom>
          </p:spPr>
        </p:pic>
        <p:sp>
          <p:nvSpPr>
            <p:cNvPr id="60" name="내용 개체 틀 4">
              <a:extLst>
                <a:ext uri="{FF2B5EF4-FFF2-40B4-BE49-F238E27FC236}">
                  <a16:creationId xmlns:a16="http://schemas.microsoft.com/office/drawing/2014/main" id="{749752F9-DE15-4C06-82A4-E49F728C7E51}"/>
                </a:ext>
              </a:extLst>
            </p:cNvPr>
            <p:cNvSpPr txBox="1">
              <a:spLocks/>
            </p:cNvSpPr>
            <p:nvPr/>
          </p:nvSpPr>
          <p:spPr>
            <a:xfrm>
              <a:off x="8988592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SBP-300CMTS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877F4AFE-9ED6-4FD9-846C-819188C721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4659470"/>
              <a:ext cx="716594" cy="828513"/>
            </a:xfrm>
            <a:prstGeom prst="rect">
              <a:avLst/>
            </a:prstGeom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93EA4596-997C-44F9-94BC-820351F4B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6242" y="5447448"/>
              <a:ext cx="205290" cy="109772"/>
            </a:xfrm>
            <a:prstGeom prst="rect">
              <a:avLst/>
            </a:prstGeom>
          </p:spPr>
        </p:pic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FC45372B-D1AD-461E-A2BD-61A6E3D2AA9A}"/>
              </a:ext>
            </a:extLst>
          </p:cNvPr>
          <p:cNvGrpSpPr/>
          <p:nvPr/>
        </p:nvGrpSpPr>
        <p:grpSpPr>
          <a:xfrm>
            <a:off x="6220071" y="4707660"/>
            <a:ext cx="686400" cy="1175381"/>
            <a:chOff x="6246224" y="4707660"/>
            <a:chExt cx="686400" cy="1175381"/>
          </a:xfrm>
        </p:grpSpPr>
        <p:sp>
          <p:nvSpPr>
            <p:cNvPr id="64" name="내용 개체 틀 4">
              <a:extLst>
                <a:ext uri="{FF2B5EF4-FFF2-40B4-BE49-F238E27FC236}">
                  <a16:creationId xmlns:a16="http://schemas.microsoft.com/office/drawing/2014/main" id="{9A88ACBC-5F95-4FEE-B398-2EA85D2DD21F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34CE5B18-EAC9-4448-8506-4E6A4FB94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46224" y="5308702"/>
              <a:ext cx="686400" cy="459297"/>
            </a:xfrm>
            <a:prstGeom prst="rect">
              <a:avLst/>
            </a:prstGeom>
          </p:spPr>
        </p:pic>
        <p:sp>
          <p:nvSpPr>
            <p:cNvPr id="66" name="내용 개체 틀 4">
              <a:extLst>
                <a:ext uri="{FF2B5EF4-FFF2-40B4-BE49-F238E27FC236}">
                  <a16:creationId xmlns:a16="http://schemas.microsoft.com/office/drawing/2014/main" id="{9C1C5FA6-F0FA-43FA-8DD4-0C654454AC52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D92F300F-AF4A-458D-993C-D43BF8EFDA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6263985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38D3B510-FCF7-44A7-AB0A-F19127E6D18F}"/>
              </a:ext>
            </a:extLst>
          </p:cNvPr>
          <p:cNvGrpSpPr/>
          <p:nvPr/>
        </p:nvGrpSpPr>
        <p:grpSpPr>
          <a:xfrm>
            <a:off x="7304212" y="4707660"/>
            <a:ext cx="716594" cy="1485230"/>
            <a:chOff x="7113014" y="4707660"/>
            <a:chExt cx="716594" cy="1485230"/>
          </a:xfrm>
        </p:grpSpPr>
        <p:sp>
          <p:nvSpPr>
            <p:cNvPr id="69" name="내용 개체 틀 4">
              <a:extLst>
                <a:ext uri="{FF2B5EF4-FFF2-40B4-BE49-F238E27FC236}">
                  <a16:creationId xmlns:a16="http://schemas.microsoft.com/office/drawing/2014/main" id="{A772F060-31BD-4EAD-845A-C5899CF3808F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0" name="그림 69">
              <a:extLst>
                <a:ext uri="{FF2B5EF4-FFF2-40B4-BE49-F238E27FC236}">
                  <a16:creationId xmlns:a16="http://schemas.microsoft.com/office/drawing/2014/main" id="{22C0D9F7-466A-4E28-BCFF-899110B500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3014" y="5326288"/>
              <a:ext cx="716594" cy="724394"/>
            </a:xfrm>
            <a:prstGeom prst="rect">
              <a:avLst/>
            </a:prstGeom>
          </p:spPr>
        </p:pic>
        <p:sp>
          <p:nvSpPr>
            <p:cNvPr id="71" name="내용 개체 틀 4">
              <a:extLst>
                <a:ext uri="{FF2B5EF4-FFF2-40B4-BE49-F238E27FC236}">
                  <a16:creationId xmlns:a16="http://schemas.microsoft.com/office/drawing/2014/main" id="{BEF129F6-1D73-4793-823A-203B6EC59245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2" name="그림 71">
              <a:extLst>
                <a:ext uri="{FF2B5EF4-FFF2-40B4-BE49-F238E27FC236}">
                  <a16:creationId xmlns:a16="http://schemas.microsoft.com/office/drawing/2014/main" id="{79431C02-330B-4A78-A6EE-AC7F40A180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7145872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01365668-7A71-491A-809B-F6A187251373}"/>
              </a:ext>
            </a:extLst>
          </p:cNvPr>
          <p:cNvGrpSpPr/>
          <p:nvPr/>
        </p:nvGrpSpPr>
        <p:grpSpPr>
          <a:xfrm>
            <a:off x="8418547" y="4707660"/>
            <a:ext cx="711906" cy="1685976"/>
            <a:chOff x="8056763" y="4707660"/>
            <a:chExt cx="711906" cy="1685976"/>
          </a:xfrm>
        </p:grpSpPr>
        <p:sp>
          <p:nvSpPr>
            <p:cNvPr id="74" name="내용 개체 틀 4">
              <a:extLst>
                <a:ext uri="{FF2B5EF4-FFF2-40B4-BE49-F238E27FC236}">
                  <a16:creationId xmlns:a16="http://schemas.microsoft.com/office/drawing/2014/main" id="{7420249A-D741-4EE9-9651-D895B86344C9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1ABE3DA4-465E-4525-AC15-7E0EAD8C5469}"/>
                </a:ext>
              </a:extLst>
            </p:cNvPr>
            <p:cNvGrpSpPr/>
            <p:nvPr/>
          </p:nvGrpSpPr>
          <p:grpSpPr>
            <a:xfrm>
              <a:off x="8056763" y="5317349"/>
              <a:ext cx="711906" cy="928610"/>
              <a:chOff x="9234545" y="5320426"/>
              <a:chExt cx="711906" cy="928610"/>
            </a:xfrm>
          </p:grpSpPr>
          <p:pic>
            <p:nvPicPr>
              <p:cNvPr id="78" name="그림 77">
                <a:extLst>
                  <a:ext uri="{FF2B5EF4-FFF2-40B4-BE49-F238E27FC236}">
                    <a16:creationId xmlns:a16="http://schemas.microsoft.com/office/drawing/2014/main" id="{AE1F77B2-1FDE-4590-BB1F-4D47404CFF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79" name="그림 78">
                <a:extLst>
                  <a:ext uri="{FF2B5EF4-FFF2-40B4-BE49-F238E27FC236}">
                    <a16:creationId xmlns:a16="http://schemas.microsoft.com/office/drawing/2014/main" id="{B674C997-358D-46E3-8A71-F0D28C7E81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80" name="그림 79">
                <a:extLst>
                  <a:ext uri="{FF2B5EF4-FFF2-40B4-BE49-F238E27FC236}">
                    <a16:creationId xmlns:a16="http://schemas.microsoft.com/office/drawing/2014/main" id="{28226D70-1343-4D46-AB3E-D638B46094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76" name="내용 개체 틀 4">
              <a:extLst>
                <a:ext uri="{FF2B5EF4-FFF2-40B4-BE49-F238E27FC236}">
                  <a16:creationId xmlns:a16="http://schemas.microsoft.com/office/drawing/2014/main" id="{CC3FC2EE-34F1-4374-9B7F-88E49AAFAC40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7" name="그림 76">
              <a:extLst>
                <a:ext uri="{FF2B5EF4-FFF2-40B4-BE49-F238E27FC236}">
                  <a16:creationId xmlns:a16="http://schemas.microsoft.com/office/drawing/2014/main" id="{9A13363C-5EDE-4C9C-B28D-209536D2DF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8087277" y="4707660"/>
              <a:ext cx="650878" cy="533677"/>
            </a:xfrm>
            <a:prstGeom prst="rect">
              <a:avLst/>
            </a:prstGeom>
          </p:spPr>
        </p:pic>
      </p:grpSp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102722ED-6438-4BE3-90FA-C788396752A1}"/>
              </a:ext>
            </a:extLst>
          </p:cNvPr>
          <p:cNvSpPr txBox="1">
            <a:spLocks/>
          </p:cNvSpPr>
          <p:nvPr/>
        </p:nvSpPr>
        <p:spPr>
          <a:xfrm>
            <a:off x="10577953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5C0B579B-9282-4C8C-AEE3-E215F4F36BBB}"/>
              </a:ext>
            </a:extLst>
          </p:cNvPr>
          <p:cNvGrpSpPr/>
          <p:nvPr/>
        </p:nvGrpSpPr>
        <p:grpSpPr>
          <a:xfrm>
            <a:off x="10275367" y="5436453"/>
            <a:ext cx="180001" cy="180001"/>
            <a:chOff x="7544200" y="5288276"/>
            <a:chExt cx="180001" cy="180001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30B1CF31-ACC3-440A-BB3E-D03FA424E0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12D2B74C-A86C-44D0-9E67-742F3077C5C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A8070B42-94F4-4D6B-98D8-4AC519F009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직선 연결선 99">
                <a:extLst>
                  <a:ext uri="{FF2B5EF4-FFF2-40B4-BE49-F238E27FC236}">
                    <a16:creationId xmlns:a16="http://schemas.microsoft.com/office/drawing/2014/main" id="{84182526-D7A2-4CA4-AD53-1C903BE4E0E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6" name="양쪽 모서리가 둥근 사각형 82">
            <a:extLst>
              <a:ext uri="{FF2B5EF4-FFF2-40B4-BE49-F238E27FC236}">
                <a16:creationId xmlns:a16="http://schemas.microsoft.com/office/drawing/2014/main" id="{833BA8D5-FB85-4F38-85B8-BE8B3FCB101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3" name="양쪽 모서리가 둥근 사각형 81">
            <a:extLst>
              <a:ext uri="{FF2B5EF4-FFF2-40B4-BE49-F238E27FC236}">
                <a16:creationId xmlns:a16="http://schemas.microsoft.com/office/drawing/2014/main" id="{25F606AE-1595-4BE3-9370-E1DA37651129}"/>
              </a:ext>
            </a:extLst>
          </p:cNvPr>
          <p:cNvSpPr/>
          <p:nvPr/>
        </p:nvSpPr>
        <p:spPr>
          <a:xfrm rot="10800000">
            <a:off x="407988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5" name="양쪽 모서리가 둥근 사각형 83">
            <a:extLst>
              <a:ext uri="{FF2B5EF4-FFF2-40B4-BE49-F238E27FC236}">
                <a16:creationId xmlns:a16="http://schemas.microsoft.com/office/drawing/2014/main" id="{5A79025E-A219-47D4-96F0-821DB9460D8A}"/>
              </a:ext>
            </a:extLst>
          </p:cNvPr>
          <p:cNvSpPr/>
          <p:nvPr/>
        </p:nvSpPr>
        <p:spPr>
          <a:xfrm>
            <a:off x="407989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6" name="양쪽 모서리가 둥근 사각형 81">
            <a:extLst>
              <a:ext uri="{FF2B5EF4-FFF2-40B4-BE49-F238E27FC236}">
                <a16:creationId xmlns:a16="http://schemas.microsoft.com/office/drawing/2014/main" id="{5E0E60D9-022A-4937-9AE6-E51F1ECDE44E}"/>
              </a:ext>
            </a:extLst>
          </p:cNvPr>
          <p:cNvSpPr/>
          <p:nvPr/>
        </p:nvSpPr>
        <p:spPr>
          <a:xfrm rot="10800000">
            <a:off x="3278186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1" name="양쪽 모서리가 둥근 사각형 83">
            <a:extLst>
              <a:ext uri="{FF2B5EF4-FFF2-40B4-BE49-F238E27FC236}">
                <a16:creationId xmlns:a16="http://schemas.microsoft.com/office/drawing/2014/main" id="{FA8FE204-17CF-4235-8D96-A5A03B452A0D}"/>
              </a:ext>
            </a:extLst>
          </p:cNvPr>
          <p:cNvSpPr/>
          <p:nvPr/>
        </p:nvSpPr>
        <p:spPr>
          <a:xfrm>
            <a:off x="3278185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5" name="내용 개체 틀 4">
            <a:extLst>
              <a:ext uri="{FF2B5EF4-FFF2-40B4-BE49-F238E27FC236}">
                <a16:creationId xmlns:a16="http://schemas.microsoft.com/office/drawing/2014/main" id="{32370AB5-DB96-44A7-8AEC-CD035D40AA8A}"/>
              </a:ext>
            </a:extLst>
          </p:cNvPr>
          <p:cNvSpPr txBox="1">
            <a:spLocks/>
          </p:cNvSpPr>
          <p:nvPr/>
        </p:nvSpPr>
        <p:spPr>
          <a:xfrm>
            <a:off x="345588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</a:p>
        </p:txBody>
      </p:sp>
      <p:cxnSp>
        <p:nvCxnSpPr>
          <p:cNvPr id="106" name="직선 연결선 105">
            <a:extLst>
              <a:ext uri="{FF2B5EF4-FFF2-40B4-BE49-F238E27FC236}">
                <a16:creationId xmlns:a16="http://schemas.microsoft.com/office/drawing/2014/main" id="{4D17B6D9-A3DA-425A-8A51-D4976ADB93B8}"/>
              </a:ext>
            </a:extLst>
          </p:cNvPr>
          <p:cNvCxnSpPr>
            <a:cxnSpLocks/>
          </p:cNvCxnSpPr>
          <p:nvPr/>
        </p:nvCxnSpPr>
        <p:spPr>
          <a:xfrm>
            <a:off x="4698922" y="4573887"/>
            <a:ext cx="1272709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모서리가 둥근 직사각형 44">
            <a:extLst>
              <a:ext uri="{FF2B5EF4-FFF2-40B4-BE49-F238E27FC236}">
                <a16:creationId xmlns:a16="http://schemas.microsoft.com/office/drawing/2014/main" id="{CFC6F4AB-1F6B-480D-8216-200F113EC0E2}"/>
              </a:ext>
            </a:extLst>
          </p:cNvPr>
          <p:cNvSpPr/>
          <p:nvPr/>
        </p:nvSpPr>
        <p:spPr>
          <a:xfrm>
            <a:off x="4829065" y="4483887"/>
            <a:ext cx="101242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내용 개체 틀 4">
            <a:extLst>
              <a:ext uri="{FF2B5EF4-FFF2-40B4-BE49-F238E27FC236}">
                <a16:creationId xmlns:a16="http://schemas.microsoft.com/office/drawing/2014/main" id="{A191B535-86B3-47DC-A287-C9954550488C}"/>
              </a:ext>
            </a:extLst>
          </p:cNvPr>
          <p:cNvSpPr txBox="1">
            <a:spLocks/>
          </p:cNvSpPr>
          <p:nvPr/>
        </p:nvSpPr>
        <p:spPr>
          <a:xfrm>
            <a:off x="479960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pic>
        <p:nvPicPr>
          <p:cNvPr id="110" name="그림 109">
            <a:hlinkClick r:id="rId11"/>
            <a:extLst>
              <a:ext uri="{FF2B5EF4-FFF2-40B4-BE49-F238E27FC236}">
                <a16:creationId xmlns:a16="http://schemas.microsoft.com/office/drawing/2014/main" id="{30572A17-D54D-4755-9CA6-C9EBAB90D6E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3436058" y="4823438"/>
            <a:ext cx="1111004" cy="1111004"/>
          </a:xfrm>
          <a:prstGeom prst="rect">
            <a:avLst/>
          </a:prstGeom>
        </p:spPr>
      </p:pic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3A765136-6459-49EF-BAE8-D153DDA4164B}"/>
              </a:ext>
            </a:extLst>
          </p:cNvPr>
          <p:cNvCxnSpPr>
            <a:cxnSpLocks/>
          </p:cNvCxnSpPr>
          <p:nvPr/>
        </p:nvCxnSpPr>
        <p:spPr>
          <a:xfrm>
            <a:off x="3355206" y="4573887"/>
            <a:ext cx="1272709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모서리가 둥근 직사각형 122">
            <a:extLst>
              <a:ext uri="{FF2B5EF4-FFF2-40B4-BE49-F238E27FC236}">
                <a16:creationId xmlns:a16="http://schemas.microsoft.com/office/drawing/2014/main" id="{854ED962-309C-4B4D-B26B-ECCDE68FD595}"/>
              </a:ext>
            </a:extLst>
          </p:cNvPr>
          <p:cNvSpPr/>
          <p:nvPr/>
        </p:nvSpPr>
        <p:spPr>
          <a:xfrm>
            <a:off x="3559560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6C5D025C-4EAB-42C1-9523-0CF92E01767D}"/>
              </a:ext>
            </a:extLst>
          </p:cNvPr>
          <p:cNvGrpSpPr/>
          <p:nvPr/>
        </p:nvGrpSpPr>
        <p:grpSpPr>
          <a:xfrm>
            <a:off x="4573418" y="5288276"/>
            <a:ext cx="180001" cy="180001"/>
            <a:chOff x="7544200" y="5288276"/>
            <a:chExt cx="180001" cy="180001"/>
          </a:xfrm>
        </p:grpSpPr>
        <p:sp>
          <p:nvSpPr>
            <p:cNvPr id="118" name="타원 117">
              <a:extLst>
                <a:ext uri="{FF2B5EF4-FFF2-40B4-BE49-F238E27FC236}">
                  <a16:creationId xmlns:a16="http://schemas.microsoft.com/office/drawing/2014/main" id="{9C8EC3F3-1172-47B0-A496-5AD35C4DA9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9" name="그룹 118">
              <a:extLst>
                <a:ext uri="{FF2B5EF4-FFF2-40B4-BE49-F238E27FC236}">
                  <a16:creationId xmlns:a16="http://schemas.microsoft.com/office/drawing/2014/main" id="{3F513327-3733-4083-9CB3-5729FEF033D0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0" name="직선 연결선 119">
                <a:extLst>
                  <a:ext uri="{FF2B5EF4-FFF2-40B4-BE49-F238E27FC236}">
                    <a16:creationId xmlns:a16="http://schemas.microsoft.com/office/drawing/2014/main" id="{79A7B2AA-9399-4C2D-B97F-EBE0148E40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직선 연결선 120">
                <a:extLst>
                  <a:ext uri="{FF2B5EF4-FFF2-40B4-BE49-F238E27FC236}">
                    <a16:creationId xmlns:a16="http://schemas.microsoft.com/office/drawing/2014/main" id="{6A92282A-00BE-43D9-B559-D141CDEE17E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B7D8EF7D-099B-4F37-8122-7CF3CC19DBE4}"/>
              </a:ext>
            </a:extLst>
          </p:cNvPr>
          <p:cNvCxnSpPr>
            <a:cxnSpLocks/>
          </p:cNvCxnSpPr>
          <p:nvPr/>
        </p:nvCxnSpPr>
        <p:spPr>
          <a:xfrm>
            <a:off x="107601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모서리가 둥근 직사각형 44">
            <a:extLst>
              <a:ext uri="{FF2B5EF4-FFF2-40B4-BE49-F238E27FC236}">
                <a16:creationId xmlns:a16="http://schemas.microsoft.com/office/drawing/2014/main" id="{13958B74-6BE5-4D43-9D76-46D5621F0588}"/>
              </a:ext>
            </a:extLst>
          </p:cNvPr>
          <p:cNvSpPr/>
          <p:nvPr/>
        </p:nvSpPr>
        <p:spPr>
          <a:xfrm>
            <a:off x="1315606" y="4483887"/>
            <a:ext cx="95523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내용 개체 틀 4">
            <a:extLst>
              <a:ext uri="{FF2B5EF4-FFF2-40B4-BE49-F238E27FC236}">
                <a16:creationId xmlns:a16="http://schemas.microsoft.com/office/drawing/2014/main" id="{10336A41-89D1-458D-BC62-5A231171687A}"/>
              </a:ext>
            </a:extLst>
          </p:cNvPr>
          <p:cNvSpPr txBox="1">
            <a:spLocks/>
          </p:cNvSpPr>
          <p:nvPr/>
        </p:nvSpPr>
        <p:spPr>
          <a:xfrm>
            <a:off x="125755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SHD-2500FPW</a:t>
            </a:r>
          </a:p>
        </p:txBody>
      </p:sp>
      <p:sp>
        <p:nvSpPr>
          <p:cNvPr id="104" name="모서리가 둥근 직사각형 107">
            <a:extLst>
              <a:ext uri="{FF2B5EF4-FFF2-40B4-BE49-F238E27FC236}">
                <a16:creationId xmlns:a16="http://schemas.microsoft.com/office/drawing/2014/main" id="{489A6252-5682-4F38-85F8-556FFFD248DD}"/>
              </a:ext>
            </a:extLst>
          </p:cNvPr>
          <p:cNvSpPr/>
          <p:nvPr/>
        </p:nvSpPr>
        <p:spPr>
          <a:xfrm>
            <a:off x="1476987" y="5934442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Plenum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4" name="그림 113">
            <a:hlinkClick r:id="rId13"/>
            <a:extLst>
              <a:ext uri="{FF2B5EF4-FFF2-40B4-BE49-F238E27FC236}">
                <a16:creationId xmlns:a16="http://schemas.microsoft.com/office/drawing/2014/main" id="{8819015C-ECF9-4674-B80A-A6DC6DF8CA5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9774" y="4823438"/>
            <a:ext cx="1111004" cy="1111004"/>
          </a:xfrm>
          <a:prstGeom prst="rect">
            <a:avLst/>
          </a:prstGeom>
        </p:spPr>
      </p:pic>
      <p:pic>
        <p:nvPicPr>
          <p:cNvPr id="115" name="그림 114">
            <a:hlinkClick r:id="rId13"/>
            <a:extLst>
              <a:ext uri="{FF2B5EF4-FFF2-40B4-BE49-F238E27FC236}">
                <a16:creationId xmlns:a16="http://schemas.microsoft.com/office/drawing/2014/main" id="{1550D8C6-E636-4709-AC18-65BE881A12C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122" y="4823438"/>
            <a:ext cx="1111004" cy="1111004"/>
          </a:xfrm>
          <a:prstGeom prst="rect">
            <a:avLst/>
          </a:prstGeom>
        </p:spPr>
      </p:pic>
      <p:pic>
        <p:nvPicPr>
          <p:cNvPr id="117" name="그림 116">
            <a:extLst>
              <a:ext uri="{FF2B5EF4-FFF2-40B4-BE49-F238E27FC236}">
                <a16:creationId xmlns:a16="http://schemas.microsoft.com/office/drawing/2014/main" id="{C41E2E89-8FFE-4557-870D-4417AB71987A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244" t="-11244" r="-11244" b="-11244"/>
          <a:stretch/>
        </p:blipFill>
        <p:spPr>
          <a:xfrm>
            <a:off x="1237719" y="4819495"/>
            <a:ext cx="1111004" cy="111100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F194ECE6-5F94-4A19-A0F6-6C3F6842ED2E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39"/>
          <a:stretch/>
        </p:blipFill>
        <p:spPr>
          <a:xfrm>
            <a:off x="3278185" y="1520824"/>
            <a:ext cx="2770464" cy="2880000"/>
          </a:xfrm>
          <a:prstGeom prst="rect">
            <a:avLst/>
          </a:prstGeom>
        </p:spPr>
      </p:pic>
      <p:pic>
        <p:nvPicPr>
          <p:cNvPr id="81" name="그림 80">
            <a:extLst>
              <a:ext uri="{FF2B5EF4-FFF2-40B4-BE49-F238E27FC236}">
                <a16:creationId xmlns:a16="http://schemas.microsoft.com/office/drawing/2014/main" id="{B6D63022-84AA-40A5-AE88-82714FCE64A5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92" y="1520824"/>
            <a:ext cx="2770458" cy="2880000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CC2C351D-DF95-4612-AE17-BA5E296500C0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C16083RVQ / C32083RVQ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모서리가 둥근 직사각형 1">
            <a:hlinkClick r:id="rId18" action="ppaction://hlinksldjump"/>
            <a:extLst>
              <a:ext uri="{FF2B5EF4-FFF2-40B4-BE49-F238E27FC236}">
                <a16:creationId xmlns:a16="http://schemas.microsoft.com/office/drawing/2014/main" id="{6ED00D56-3EF9-4E74-A4C7-9F703B15E61A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모서리가 둥근 직사각형 8">
            <a:hlinkClick r:id="rId19" action="ppaction://hlinksldjump"/>
            <a:extLst>
              <a:ext uri="{FF2B5EF4-FFF2-40B4-BE49-F238E27FC236}">
                <a16:creationId xmlns:a16="http://schemas.microsoft.com/office/drawing/2014/main" id="{39B6049A-E1A9-441C-982C-364DF7FAB773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152">
            <a:hlinkClick r:id="rId20" action="ppaction://hlinksldjump"/>
            <a:extLst>
              <a:ext uri="{FF2B5EF4-FFF2-40B4-BE49-F238E27FC236}">
                <a16:creationId xmlns:a16="http://schemas.microsoft.com/office/drawing/2014/main" id="{AD777B72-8F02-4F64-AAA7-1DE43BAC8239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자유형 155">
            <a:hlinkClick r:id="rId21" action="ppaction://hlinksldjump"/>
            <a:extLst>
              <a:ext uri="{FF2B5EF4-FFF2-40B4-BE49-F238E27FC236}">
                <a16:creationId xmlns:a16="http://schemas.microsoft.com/office/drawing/2014/main" id="{D656C6E6-4FE8-45C8-AFBA-C41409AE6864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 156">
            <a:hlinkClick r:id="rId22" action="ppaction://hlinksldjump"/>
            <a:extLst>
              <a:ext uri="{FF2B5EF4-FFF2-40B4-BE49-F238E27FC236}">
                <a16:creationId xmlns:a16="http://schemas.microsoft.com/office/drawing/2014/main" id="{15E6E880-4C06-4055-BCBD-30FCCA3E9EE0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476AB00F-3918-4876-AAB5-756E741DD6B5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A238B04D-9195-44D4-B292-A221C78C8D88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모서리가 둥근 직사각형 152">
            <a:hlinkClick r:id="rId25" action="ppaction://hlinksldjump"/>
            <a:extLst>
              <a:ext uri="{FF2B5EF4-FFF2-40B4-BE49-F238E27FC236}">
                <a16:creationId xmlns:a16="http://schemas.microsoft.com/office/drawing/2014/main" id="{6EEAA6AB-940B-4C20-9040-664747236185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104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양쪽 모서리가 둥근 사각형 80">
            <a:extLst>
              <a:ext uri="{FF2B5EF4-FFF2-40B4-BE49-F238E27FC236}">
                <a16:creationId xmlns:a16="http://schemas.microsoft.com/office/drawing/2014/main" id="{F56AFE92-4B64-489E-9204-8583FC0C227F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양쪽 모서리가 둥근 사각형 81">
            <a:extLst>
              <a:ext uri="{FF2B5EF4-FFF2-40B4-BE49-F238E27FC236}">
                <a16:creationId xmlns:a16="http://schemas.microsoft.com/office/drawing/2014/main" id="{1FFDBFD8-8B99-4912-8BDF-AA1FA7050A7C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양쪽 모서리가 둥근 사각형 82">
            <a:extLst>
              <a:ext uri="{FF2B5EF4-FFF2-40B4-BE49-F238E27FC236}">
                <a16:creationId xmlns:a16="http://schemas.microsoft.com/office/drawing/2014/main" id="{DD624158-DBE4-4D2A-930D-F7513203C3A5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양쪽 모서리가 둥근 사각형 83">
            <a:extLst>
              <a:ext uri="{FF2B5EF4-FFF2-40B4-BE49-F238E27FC236}">
                <a16:creationId xmlns:a16="http://schemas.microsoft.com/office/drawing/2014/main" id="{C035864C-A1B1-47B6-BE88-581104E82D58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5" name="그림 24">
            <a:hlinkClick r:id="rId2"/>
            <a:extLst>
              <a:ext uri="{FF2B5EF4-FFF2-40B4-BE49-F238E27FC236}">
                <a16:creationId xmlns:a16="http://schemas.microsoft.com/office/drawing/2014/main" id="{03354D1A-084C-47C1-A7D9-376A3B8D71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4881499"/>
            <a:ext cx="686400" cy="429829"/>
          </a:xfrm>
          <a:prstGeom prst="rect">
            <a:avLst/>
          </a:prstGeom>
        </p:spPr>
      </p:pic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6E86C4F8-E226-4E8D-B951-C83205E774C8}"/>
              </a:ext>
            </a:extLst>
          </p:cNvPr>
          <p:cNvSpPr txBox="1">
            <a:spLocks/>
          </p:cNvSpPr>
          <p:nvPr/>
        </p:nvSpPr>
        <p:spPr>
          <a:xfrm>
            <a:off x="2343119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7" name="내용 개체 틀 4">
            <a:extLst>
              <a:ext uri="{FF2B5EF4-FFF2-40B4-BE49-F238E27FC236}">
                <a16:creationId xmlns:a16="http://schemas.microsoft.com/office/drawing/2014/main" id="{6CCD8A54-9D49-4E87-BB8D-874FC7229363}"/>
              </a:ext>
            </a:extLst>
          </p:cNvPr>
          <p:cNvSpPr txBox="1">
            <a:spLocks/>
          </p:cNvSpPr>
          <p:nvPr/>
        </p:nvSpPr>
        <p:spPr>
          <a:xfrm>
            <a:off x="1277004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8" name="내용 개체 틀 4">
            <a:extLst>
              <a:ext uri="{FF2B5EF4-FFF2-40B4-BE49-F238E27FC236}">
                <a16:creationId xmlns:a16="http://schemas.microsoft.com/office/drawing/2014/main" id="{E4E8CB2E-0E89-47A9-9249-0D58C0BFC8C5}"/>
              </a:ext>
            </a:extLst>
          </p:cNvPr>
          <p:cNvSpPr txBox="1">
            <a:spLocks/>
          </p:cNvSpPr>
          <p:nvPr/>
        </p:nvSpPr>
        <p:spPr>
          <a:xfrm>
            <a:off x="613526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29" name="그림 28">
            <a:hlinkClick r:id="rId4"/>
            <a:extLst>
              <a:ext uri="{FF2B5EF4-FFF2-40B4-BE49-F238E27FC236}">
                <a16:creationId xmlns:a16="http://schemas.microsoft.com/office/drawing/2014/main" id="{9547D604-EDD2-4978-9632-43DB8AD9B0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2464" y="4780798"/>
            <a:ext cx="488488" cy="488488"/>
          </a:xfrm>
          <a:prstGeom prst="rect">
            <a:avLst/>
          </a:prstGeom>
        </p:spPr>
      </p:pic>
      <p:sp>
        <p:nvSpPr>
          <p:cNvPr id="30" name="내용 개체 틀 4">
            <a:extLst>
              <a:ext uri="{FF2B5EF4-FFF2-40B4-BE49-F238E27FC236}">
                <a16:creationId xmlns:a16="http://schemas.microsoft.com/office/drawing/2014/main" id="{0C92A2D3-B3BC-4CBF-90FE-90758DF50AC7}"/>
              </a:ext>
            </a:extLst>
          </p:cNvPr>
          <p:cNvSpPr txBox="1">
            <a:spLocks/>
          </p:cNvSpPr>
          <p:nvPr/>
        </p:nvSpPr>
        <p:spPr>
          <a:xfrm>
            <a:off x="3816413" y="5209042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Coupler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31" name="모서리가 둥근 직사각형 100">
            <a:extLst>
              <a:ext uri="{FF2B5EF4-FFF2-40B4-BE49-F238E27FC236}">
                <a16:creationId xmlns:a16="http://schemas.microsoft.com/office/drawing/2014/main" id="{C30AA05D-9060-400E-A1C2-5BAEEDF203E4}"/>
              </a:ext>
            </a:extLst>
          </p:cNvPr>
          <p:cNvSpPr/>
          <p:nvPr/>
        </p:nvSpPr>
        <p:spPr>
          <a:xfrm>
            <a:off x="3707326" y="4689343"/>
            <a:ext cx="790370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2" name="그림 31">
            <a:hlinkClick r:id="rId6"/>
            <a:extLst>
              <a:ext uri="{FF2B5EF4-FFF2-40B4-BE49-F238E27FC236}">
                <a16:creationId xmlns:a16="http://schemas.microsoft.com/office/drawing/2014/main" id="{910EB7F5-A5F6-41C3-85F0-71BB6566263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5305625"/>
            <a:ext cx="686400" cy="459297"/>
          </a:xfrm>
          <a:prstGeom prst="rect">
            <a:avLst/>
          </a:prstGeom>
        </p:spPr>
      </p:pic>
      <p:sp>
        <p:nvSpPr>
          <p:cNvPr id="33" name="내용 개체 틀 4">
            <a:extLst>
              <a:ext uri="{FF2B5EF4-FFF2-40B4-BE49-F238E27FC236}">
                <a16:creationId xmlns:a16="http://schemas.microsoft.com/office/drawing/2014/main" id="{50B73AB7-F7A5-473A-A542-1509B5608178}"/>
              </a:ext>
            </a:extLst>
          </p:cNvPr>
          <p:cNvSpPr txBox="1">
            <a:spLocks/>
          </p:cNvSpPr>
          <p:nvPr/>
        </p:nvSpPr>
        <p:spPr>
          <a:xfrm>
            <a:off x="613526" y="573127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4" name="그림 33">
            <a:hlinkClick r:id="rId2"/>
            <a:extLst>
              <a:ext uri="{FF2B5EF4-FFF2-40B4-BE49-F238E27FC236}">
                <a16:creationId xmlns:a16="http://schemas.microsoft.com/office/drawing/2014/main" id="{2AB0212B-0080-408D-AA6F-F3816DD128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0184" y="4881499"/>
            <a:ext cx="686400" cy="429829"/>
          </a:xfrm>
          <a:prstGeom prst="rect">
            <a:avLst/>
          </a:prstGeom>
        </p:spPr>
      </p:pic>
      <p:pic>
        <p:nvPicPr>
          <p:cNvPr id="35" name="그림 34">
            <a:hlinkClick r:id="rId2"/>
            <a:extLst>
              <a:ext uri="{FF2B5EF4-FFF2-40B4-BE49-F238E27FC236}">
                <a16:creationId xmlns:a16="http://schemas.microsoft.com/office/drawing/2014/main" id="{76BF4DBE-CD1F-4C44-9C84-EE3F006BC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747" y="4881499"/>
            <a:ext cx="686400" cy="429829"/>
          </a:xfrm>
          <a:prstGeom prst="rect">
            <a:avLst/>
          </a:prstGeom>
        </p:spPr>
      </p:pic>
      <p:sp>
        <p:nvSpPr>
          <p:cNvPr id="36" name="내용 개체 틀 4">
            <a:extLst>
              <a:ext uri="{FF2B5EF4-FFF2-40B4-BE49-F238E27FC236}">
                <a16:creationId xmlns:a16="http://schemas.microsoft.com/office/drawing/2014/main" id="{BEEAF141-2FEC-4D5B-B57F-C747EF4FA021}"/>
              </a:ext>
            </a:extLst>
          </p:cNvPr>
          <p:cNvSpPr txBox="1">
            <a:spLocks/>
          </p:cNvSpPr>
          <p:nvPr/>
        </p:nvSpPr>
        <p:spPr>
          <a:xfrm>
            <a:off x="2752652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27498F91-AD13-41DF-8F9D-7D426C80374B}"/>
              </a:ext>
            </a:extLst>
          </p:cNvPr>
          <p:cNvGrpSpPr/>
          <p:nvPr/>
        </p:nvGrpSpPr>
        <p:grpSpPr>
          <a:xfrm>
            <a:off x="2676994" y="5317349"/>
            <a:ext cx="711906" cy="928610"/>
            <a:chOff x="2673178" y="5317349"/>
            <a:chExt cx="711906" cy="928610"/>
          </a:xfrm>
        </p:grpSpPr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E48CD933-0D51-47DB-8DBC-AD10171FFC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9623" y="5760289"/>
              <a:ext cx="699016" cy="485670"/>
            </a:xfrm>
            <a:prstGeom prst="rect">
              <a:avLst/>
            </a:prstGeom>
          </p:spPr>
        </p:pic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D498AF79-3870-4AD0-AC66-A64C0B079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3178" y="5317349"/>
              <a:ext cx="711906" cy="438178"/>
            </a:xfrm>
            <a:prstGeom prst="rect">
              <a:avLst/>
            </a:prstGeom>
          </p:spPr>
        </p:pic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9D6E54CC-2559-4478-8CFF-D5F268203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6" y="5708794"/>
              <a:ext cx="205290" cy="109772"/>
            </a:xfrm>
            <a:prstGeom prst="rect">
              <a:avLst/>
            </a:prstGeom>
          </p:spPr>
        </p:pic>
      </p:grp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30299BF0-9463-435E-BE6B-486FBB0E190B}"/>
              </a:ext>
            </a:extLst>
          </p:cNvPr>
          <p:cNvSpPr txBox="1">
            <a:spLocks/>
          </p:cNvSpPr>
          <p:nvPr/>
        </p:nvSpPr>
        <p:spPr>
          <a:xfrm>
            <a:off x="168308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42" name="그림 41">
            <a:hlinkClick r:id="rId11"/>
            <a:extLst>
              <a:ext uri="{FF2B5EF4-FFF2-40B4-BE49-F238E27FC236}">
                <a16:creationId xmlns:a16="http://schemas.microsoft.com/office/drawing/2014/main" id="{A767A28C-14D7-4B75-90D8-FFCE3DF0E32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5087" y="5323211"/>
            <a:ext cx="716594" cy="724394"/>
          </a:xfrm>
          <a:prstGeom prst="rect">
            <a:avLst/>
          </a:prstGeom>
        </p:spPr>
      </p:pic>
      <p:sp>
        <p:nvSpPr>
          <p:cNvPr id="43" name="내용 개체 틀 4">
            <a:extLst>
              <a:ext uri="{FF2B5EF4-FFF2-40B4-BE49-F238E27FC236}">
                <a16:creationId xmlns:a16="http://schemas.microsoft.com/office/drawing/2014/main" id="{B9201376-B444-4F2A-99D8-040215B0CB3D}"/>
              </a:ext>
            </a:extLst>
          </p:cNvPr>
          <p:cNvSpPr txBox="1">
            <a:spLocks/>
          </p:cNvSpPr>
          <p:nvPr/>
        </p:nvSpPr>
        <p:spPr>
          <a:xfrm>
            <a:off x="2752652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4" name="내용 개체 틀 4">
            <a:extLst>
              <a:ext uri="{FF2B5EF4-FFF2-40B4-BE49-F238E27FC236}">
                <a16:creationId xmlns:a16="http://schemas.microsoft.com/office/drawing/2014/main" id="{C8A61A92-3417-4BA5-9098-6B5B87D6F52A}"/>
              </a:ext>
            </a:extLst>
          </p:cNvPr>
          <p:cNvSpPr txBox="1">
            <a:spLocks/>
          </p:cNvSpPr>
          <p:nvPr/>
        </p:nvSpPr>
        <p:spPr>
          <a:xfrm>
            <a:off x="1683089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F75EB6C3-8F78-40CA-A069-059B6C90DB8E}"/>
              </a:ext>
            </a:extLst>
          </p:cNvPr>
          <p:cNvSpPr>
            <a:spLocks noChangeAspect="1"/>
          </p:cNvSpPr>
          <p:nvPr/>
        </p:nvSpPr>
        <p:spPr>
          <a:xfrm>
            <a:off x="4048423" y="5483600"/>
            <a:ext cx="103486" cy="1034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+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6" name="내용 개체 틀 4">
            <a:extLst>
              <a:ext uri="{FF2B5EF4-FFF2-40B4-BE49-F238E27FC236}">
                <a16:creationId xmlns:a16="http://schemas.microsoft.com/office/drawing/2014/main" id="{94EBBD47-ED87-46AB-B96F-C83F30385D3A}"/>
              </a:ext>
            </a:extLst>
          </p:cNvPr>
          <p:cNvSpPr txBox="1">
            <a:spLocks/>
          </p:cNvSpPr>
          <p:nvPr/>
        </p:nvSpPr>
        <p:spPr>
          <a:xfrm>
            <a:off x="3791477" y="6188893"/>
            <a:ext cx="610464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Ceiling Mount Pipe</a:t>
            </a:r>
          </a:p>
        </p:txBody>
      </p:sp>
      <p:pic>
        <p:nvPicPr>
          <p:cNvPr id="47" name="그림 46">
            <a:hlinkClick r:id="rId13"/>
            <a:extLst>
              <a:ext uri="{FF2B5EF4-FFF2-40B4-BE49-F238E27FC236}">
                <a16:creationId xmlns:a16="http://schemas.microsoft.com/office/drawing/2014/main" id="{66F7F887-3DCF-4D25-8486-54A6EC7A4A2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222" y="5652048"/>
            <a:ext cx="483730" cy="483728"/>
          </a:xfrm>
          <a:prstGeom prst="rect">
            <a:avLst/>
          </a:prstGeom>
        </p:spPr>
      </p:pic>
      <p:sp>
        <p:nvSpPr>
          <p:cNvPr id="48" name="모서리가 둥근 직사각형 118">
            <a:extLst>
              <a:ext uri="{FF2B5EF4-FFF2-40B4-BE49-F238E27FC236}">
                <a16:creationId xmlns:a16="http://schemas.microsoft.com/office/drawing/2014/main" id="{C7896F7B-FC92-4F80-9BB3-AF65B83DA3A0}"/>
              </a:ext>
            </a:extLst>
          </p:cNvPr>
          <p:cNvSpPr/>
          <p:nvPr/>
        </p:nvSpPr>
        <p:spPr>
          <a:xfrm>
            <a:off x="3904511" y="4635343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EE63DB74-EC19-4B22-9406-D4393EDFBEF7}"/>
              </a:ext>
            </a:extLst>
          </p:cNvPr>
          <p:cNvCxnSpPr>
            <a:cxnSpLocks/>
          </p:cNvCxnSpPr>
          <p:nvPr/>
        </p:nvCxnSpPr>
        <p:spPr>
          <a:xfrm>
            <a:off x="4800965" y="4568133"/>
            <a:ext cx="1152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120">
            <a:extLst>
              <a:ext uri="{FF2B5EF4-FFF2-40B4-BE49-F238E27FC236}">
                <a16:creationId xmlns:a16="http://schemas.microsoft.com/office/drawing/2014/main" id="{9FD4BAA9-B75E-4B1C-9BCD-9286848136F0}"/>
              </a:ext>
            </a:extLst>
          </p:cNvPr>
          <p:cNvSpPr/>
          <p:nvPr/>
        </p:nvSpPr>
        <p:spPr>
          <a:xfrm>
            <a:off x="4872965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71E61DFD-83F2-405F-83DA-578B3E087FF8}"/>
              </a:ext>
            </a:extLst>
          </p:cNvPr>
          <p:cNvCxnSpPr>
            <a:cxnSpLocks/>
          </p:cNvCxnSpPr>
          <p:nvPr/>
        </p:nvCxnSpPr>
        <p:spPr>
          <a:xfrm>
            <a:off x="498635" y="4568133"/>
            <a:ext cx="3996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122">
            <a:extLst>
              <a:ext uri="{FF2B5EF4-FFF2-40B4-BE49-F238E27FC236}">
                <a16:creationId xmlns:a16="http://schemas.microsoft.com/office/drawing/2014/main" id="{4B130E6F-607A-4601-97A8-A075157E436C}"/>
              </a:ext>
            </a:extLst>
          </p:cNvPr>
          <p:cNvSpPr/>
          <p:nvPr/>
        </p:nvSpPr>
        <p:spPr>
          <a:xfrm>
            <a:off x="2064635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23">
            <a:extLst>
              <a:ext uri="{FF2B5EF4-FFF2-40B4-BE49-F238E27FC236}">
                <a16:creationId xmlns:a16="http://schemas.microsoft.com/office/drawing/2014/main" id="{B0256041-78E4-4A03-8F09-2E840ACC1967}"/>
              </a:ext>
            </a:extLst>
          </p:cNvPr>
          <p:cNvSpPr/>
          <p:nvPr/>
        </p:nvSpPr>
        <p:spPr>
          <a:xfrm>
            <a:off x="1672631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</a:t>
            </a:r>
          </a:p>
        </p:txBody>
      </p:sp>
      <p:sp>
        <p:nvSpPr>
          <p:cNvPr id="54" name="모서리가 둥근 직사각형 124">
            <a:extLst>
              <a:ext uri="{FF2B5EF4-FFF2-40B4-BE49-F238E27FC236}">
                <a16:creationId xmlns:a16="http://schemas.microsoft.com/office/drawing/2014/main" id="{263FFFFE-E6AB-43BF-B4B9-1234C4ED64EC}"/>
              </a:ext>
            </a:extLst>
          </p:cNvPr>
          <p:cNvSpPr/>
          <p:nvPr/>
        </p:nvSpPr>
        <p:spPr>
          <a:xfrm>
            <a:off x="2717755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SBP-900CMW</a:t>
            </a:r>
          </a:p>
        </p:txBody>
      </p:sp>
      <p:sp>
        <p:nvSpPr>
          <p:cNvPr id="82" name="내용 개체 틀 4">
            <a:extLst>
              <a:ext uri="{FF2B5EF4-FFF2-40B4-BE49-F238E27FC236}">
                <a16:creationId xmlns:a16="http://schemas.microsoft.com/office/drawing/2014/main" id="{B6209096-E3CE-49F9-A5F9-16417FD6118E}"/>
              </a:ext>
            </a:extLst>
          </p:cNvPr>
          <p:cNvSpPr txBox="1">
            <a:spLocks/>
          </p:cNvSpPr>
          <p:nvPr/>
        </p:nvSpPr>
        <p:spPr>
          <a:xfrm>
            <a:off x="484129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E443FDC-0AED-49DA-9AF9-56D76D02D7A2}"/>
              </a:ext>
            </a:extLst>
          </p:cNvPr>
          <p:cNvCxnSpPr>
            <a:cxnSpLocks/>
          </p:cNvCxnSpPr>
          <p:nvPr/>
        </p:nvCxnSpPr>
        <p:spPr>
          <a:xfrm>
            <a:off x="10551687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모서리가 둥근 직사각형 126">
            <a:extLst>
              <a:ext uri="{FF2B5EF4-FFF2-40B4-BE49-F238E27FC236}">
                <a16:creationId xmlns:a16="http://schemas.microsoft.com/office/drawing/2014/main" id="{182611D2-BDE1-4F69-88F5-DC5DE7230E83}"/>
              </a:ext>
            </a:extLst>
          </p:cNvPr>
          <p:cNvSpPr/>
          <p:nvPr/>
        </p:nvSpPr>
        <p:spPr>
          <a:xfrm>
            <a:off x="10623687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CA6B3202-3D37-4ED8-8EDE-265830F14ADB}"/>
              </a:ext>
            </a:extLst>
          </p:cNvPr>
          <p:cNvCxnSpPr/>
          <p:nvPr/>
        </p:nvCxnSpPr>
        <p:spPr>
          <a:xfrm>
            <a:off x="6228709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128">
            <a:extLst>
              <a:ext uri="{FF2B5EF4-FFF2-40B4-BE49-F238E27FC236}">
                <a16:creationId xmlns:a16="http://schemas.microsoft.com/office/drawing/2014/main" id="{879EFD7B-B274-46B7-95BE-D056675119B5}"/>
              </a:ext>
            </a:extLst>
          </p:cNvPr>
          <p:cNvSpPr/>
          <p:nvPr/>
        </p:nvSpPr>
        <p:spPr>
          <a:xfrm>
            <a:off x="7811780" y="4483887"/>
            <a:ext cx="864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내용 개체 틀 4">
            <a:extLst>
              <a:ext uri="{FF2B5EF4-FFF2-40B4-BE49-F238E27FC236}">
                <a16:creationId xmlns:a16="http://schemas.microsoft.com/office/drawing/2014/main" id="{E5FA9344-613D-4F0C-83D4-DDE8F03DEEB3}"/>
              </a:ext>
            </a:extLst>
          </p:cNvPr>
          <p:cNvSpPr txBox="1">
            <a:spLocks/>
          </p:cNvSpPr>
          <p:nvPr/>
        </p:nvSpPr>
        <p:spPr>
          <a:xfrm>
            <a:off x="87297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4E47CB92-FAAE-4755-824E-DA21D5C41B48}"/>
              </a:ext>
            </a:extLst>
          </p:cNvPr>
          <p:cNvSpPr txBox="1">
            <a:spLocks/>
          </p:cNvSpPr>
          <p:nvPr/>
        </p:nvSpPr>
        <p:spPr>
          <a:xfrm>
            <a:off x="73938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64" name="그림 63">
            <a:hlinkClick r:id="rId15"/>
            <a:extLst>
              <a:ext uri="{FF2B5EF4-FFF2-40B4-BE49-F238E27FC236}">
                <a16:creationId xmlns:a16="http://schemas.microsoft.com/office/drawing/2014/main" id="{E5727C34-2D45-438F-B13D-942C0128908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9974" y="4957642"/>
            <a:ext cx="654120" cy="283696"/>
          </a:xfrm>
          <a:prstGeom prst="rect">
            <a:avLst/>
          </a:prstGeom>
        </p:spPr>
      </p:pic>
      <p:sp>
        <p:nvSpPr>
          <p:cNvPr id="65" name="내용 개체 틀 4">
            <a:extLst>
              <a:ext uri="{FF2B5EF4-FFF2-40B4-BE49-F238E27FC236}">
                <a16:creationId xmlns:a16="http://schemas.microsoft.com/office/drawing/2014/main" id="{60F9BC37-CCE7-4682-AA83-E506CE167F5E}"/>
              </a:ext>
            </a:extLst>
          </p:cNvPr>
          <p:cNvSpPr txBox="1">
            <a:spLocks/>
          </p:cNvSpPr>
          <p:nvPr/>
        </p:nvSpPr>
        <p:spPr>
          <a:xfrm>
            <a:off x="660673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6" name="그림 65">
            <a:hlinkClick r:id="rId6"/>
            <a:extLst>
              <a:ext uri="{FF2B5EF4-FFF2-40B4-BE49-F238E27FC236}">
                <a16:creationId xmlns:a16="http://schemas.microsoft.com/office/drawing/2014/main" id="{0E681FE0-1317-4EB1-89B5-8BCBECD6F22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3834" y="5308702"/>
            <a:ext cx="686400" cy="459297"/>
          </a:xfrm>
          <a:prstGeom prst="rect">
            <a:avLst/>
          </a:prstGeom>
        </p:spPr>
      </p:pic>
      <p:sp>
        <p:nvSpPr>
          <p:cNvPr id="67" name="내용 개체 틀 4">
            <a:extLst>
              <a:ext uri="{FF2B5EF4-FFF2-40B4-BE49-F238E27FC236}">
                <a16:creationId xmlns:a16="http://schemas.microsoft.com/office/drawing/2014/main" id="{384FC97F-F661-468A-B40A-1D944502CC24}"/>
              </a:ext>
            </a:extLst>
          </p:cNvPr>
          <p:cNvSpPr txBox="1">
            <a:spLocks/>
          </p:cNvSpPr>
          <p:nvPr/>
        </p:nvSpPr>
        <p:spPr>
          <a:xfrm>
            <a:off x="6606739" y="5734356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8" name="그림 67">
            <a:hlinkClick r:id="rId15"/>
            <a:extLst>
              <a:ext uri="{FF2B5EF4-FFF2-40B4-BE49-F238E27FC236}">
                <a16:creationId xmlns:a16="http://schemas.microsoft.com/office/drawing/2014/main" id="{C66DEC14-54E0-40D2-9C44-BFADDAE48EF6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8763" y="4957642"/>
            <a:ext cx="654120" cy="283696"/>
          </a:xfrm>
          <a:prstGeom prst="rect">
            <a:avLst/>
          </a:prstGeom>
        </p:spPr>
      </p:pic>
      <p:sp>
        <p:nvSpPr>
          <p:cNvPr id="69" name="내용 개체 틀 4">
            <a:extLst>
              <a:ext uri="{FF2B5EF4-FFF2-40B4-BE49-F238E27FC236}">
                <a16:creationId xmlns:a16="http://schemas.microsoft.com/office/drawing/2014/main" id="{A296D784-7496-47CE-92C2-BC15F238BDF3}"/>
              </a:ext>
            </a:extLst>
          </p:cNvPr>
          <p:cNvSpPr txBox="1">
            <a:spLocks/>
          </p:cNvSpPr>
          <p:nvPr/>
        </p:nvSpPr>
        <p:spPr>
          <a:xfrm>
            <a:off x="7945528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70" name="그림 69">
            <a:hlinkClick r:id="rId11"/>
            <a:extLst>
              <a:ext uri="{FF2B5EF4-FFF2-40B4-BE49-F238E27FC236}">
                <a16:creationId xmlns:a16="http://schemas.microsoft.com/office/drawing/2014/main" id="{8AD77D5E-08C8-40D0-9994-370186820B0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526" y="5326288"/>
            <a:ext cx="716594" cy="724394"/>
          </a:xfrm>
          <a:prstGeom prst="rect">
            <a:avLst/>
          </a:prstGeom>
        </p:spPr>
      </p:pic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1B165002-C39D-43AF-843D-1E283A679E57}"/>
              </a:ext>
            </a:extLst>
          </p:cNvPr>
          <p:cNvSpPr txBox="1">
            <a:spLocks/>
          </p:cNvSpPr>
          <p:nvPr/>
        </p:nvSpPr>
        <p:spPr>
          <a:xfrm>
            <a:off x="7945528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72" name="모서리가 둥근 직사각형 145">
            <a:extLst>
              <a:ext uri="{FF2B5EF4-FFF2-40B4-BE49-F238E27FC236}">
                <a16:creationId xmlns:a16="http://schemas.microsoft.com/office/drawing/2014/main" id="{37787C6E-49F2-48D5-BDDD-2279A117E378}"/>
              </a:ext>
            </a:extLst>
          </p:cNvPr>
          <p:cNvSpPr/>
          <p:nvPr/>
        </p:nvSpPr>
        <p:spPr>
          <a:xfrm>
            <a:off x="6581034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</a:t>
            </a:r>
          </a:p>
        </p:txBody>
      </p:sp>
      <p:pic>
        <p:nvPicPr>
          <p:cNvPr id="73" name="그림 72">
            <a:hlinkClick r:id="rId15"/>
            <a:extLst>
              <a:ext uri="{FF2B5EF4-FFF2-40B4-BE49-F238E27FC236}">
                <a16:creationId xmlns:a16="http://schemas.microsoft.com/office/drawing/2014/main" id="{8C708FEA-99CF-4AB6-8315-20BF4D73D39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57264" y="4957642"/>
            <a:ext cx="654120" cy="283696"/>
          </a:xfrm>
          <a:prstGeom prst="rect">
            <a:avLst/>
          </a:prstGeom>
        </p:spPr>
      </p:pic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0F58B08E-050F-4144-85F7-866541B538F0}"/>
              </a:ext>
            </a:extLst>
          </p:cNvPr>
          <p:cNvSpPr txBox="1">
            <a:spLocks/>
          </p:cNvSpPr>
          <p:nvPr/>
        </p:nvSpPr>
        <p:spPr>
          <a:xfrm>
            <a:off x="930402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95E7AE6F-A6A2-4961-888D-C78066916BB6}"/>
              </a:ext>
            </a:extLst>
          </p:cNvPr>
          <p:cNvGrpSpPr/>
          <p:nvPr/>
        </p:nvGrpSpPr>
        <p:grpSpPr>
          <a:xfrm>
            <a:off x="9228371" y="5317349"/>
            <a:ext cx="711906" cy="928610"/>
            <a:chOff x="9234545" y="5320426"/>
            <a:chExt cx="711906" cy="928610"/>
          </a:xfrm>
        </p:grpSpPr>
        <p:pic>
          <p:nvPicPr>
            <p:cNvPr id="78" name="그림 77">
              <a:extLst>
                <a:ext uri="{FF2B5EF4-FFF2-40B4-BE49-F238E27FC236}">
                  <a16:creationId xmlns:a16="http://schemas.microsoft.com/office/drawing/2014/main" id="{EB237500-D737-4DC6-9850-F563ACFC2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40990" y="5763366"/>
              <a:ext cx="699016" cy="485670"/>
            </a:xfrm>
            <a:prstGeom prst="rect">
              <a:avLst/>
            </a:prstGeom>
          </p:spPr>
        </p:pic>
        <p:pic>
          <p:nvPicPr>
            <p:cNvPr id="79" name="그림 78">
              <a:extLst>
                <a:ext uri="{FF2B5EF4-FFF2-40B4-BE49-F238E27FC236}">
                  <a16:creationId xmlns:a16="http://schemas.microsoft.com/office/drawing/2014/main" id="{A8D9DE83-73D9-4FD2-BE37-CAD33BE9AF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34545" y="5320426"/>
              <a:ext cx="711906" cy="438178"/>
            </a:xfrm>
            <a:prstGeom prst="rect">
              <a:avLst/>
            </a:prstGeom>
          </p:spPr>
        </p:pic>
        <p:pic>
          <p:nvPicPr>
            <p:cNvPr id="80" name="그림 79">
              <a:extLst>
                <a:ext uri="{FF2B5EF4-FFF2-40B4-BE49-F238E27FC236}">
                  <a16:creationId xmlns:a16="http://schemas.microsoft.com/office/drawing/2014/main" id="{24B5EBD3-9A8B-4235-AF3B-90AFFA68E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7853" y="5711871"/>
              <a:ext cx="205290" cy="109772"/>
            </a:xfrm>
            <a:prstGeom prst="rect">
              <a:avLst/>
            </a:prstGeom>
          </p:spPr>
        </p:pic>
      </p:grpSp>
      <p:sp>
        <p:nvSpPr>
          <p:cNvPr id="76" name="모서리가 둥근 직사각형 149">
            <a:extLst>
              <a:ext uri="{FF2B5EF4-FFF2-40B4-BE49-F238E27FC236}">
                <a16:creationId xmlns:a16="http://schemas.microsoft.com/office/drawing/2014/main" id="{23FE3C34-FB23-4BE5-BC8B-83655EF92DF4}"/>
              </a:ext>
            </a:extLst>
          </p:cNvPr>
          <p:cNvSpPr/>
          <p:nvPr/>
        </p:nvSpPr>
        <p:spPr>
          <a:xfrm>
            <a:off x="7916660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SBP-300CMI</a:t>
            </a:r>
          </a:p>
        </p:txBody>
      </p:sp>
      <p:sp>
        <p:nvSpPr>
          <p:cNvPr id="77" name="내용 개체 틀 4">
            <a:extLst>
              <a:ext uri="{FF2B5EF4-FFF2-40B4-BE49-F238E27FC236}">
                <a16:creationId xmlns:a16="http://schemas.microsoft.com/office/drawing/2014/main" id="{EA755ACF-D41D-4200-8BB6-0492BA50B53D}"/>
              </a:ext>
            </a:extLst>
          </p:cNvPr>
          <p:cNvSpPr txBox="1">
            <a:spLocks/>
          </p:cNvSpPr>
          <p:nvPr/>
        </p:nvSpPr>
        <p:spPr>
          <a:xfrm>
            <a:off x="9301091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84" name="내용 개체 틀 4">
            <a:extLst>
              <a:ext uri="{FF2B5EF4-FFF2-40B4-BE49-F238E27FC236}">
                <a16:creationId xmlns:a16="http://schemas.microsoft.com/office/drawing/2014/main" id="{9EB4D9CB-BFF2-4D6C-A20A-D22A0377C061}"/>
              </a:ext>
            </a:extLst>
          </p:cNvPr>
          <p:cNvSpPr txBox="1">
            <a:spLocks/>
          </p:cNvSpPr>
          <p:nvPr/>
        </p:nvSpPr>
        <p:spPr>
          <a:xfrm>
            <a:off x="1059201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sp>
        <p:nvSpPr>
          <p:cNvPr id="6" name="직사각형 5">
            <a:hlinkClick r:id="rId17"/>
            <a:extLst>
              <a:ext uri="{FF2B5EF4-FFF2-40B4-BE49-F238E27FC236}">
                <a16:creationId xmlns:a16="http://schemas.microsoft.com/office/drawing/2014/main" id="{36BCBE43-D026-4E4E-97C8-168C29DFF394}"/>
              </a:ext>
            </a:extLst>
          </p:cNvPr>
          <p:cNvSpPr/>
          <p:nvPr/>
        </p:nvSpPr>
        <p:spPr>
          <a:xfrm>
            <a:off x="2667755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17"/>
            <a:extLst>
              <a:ext uri="{FF2B5EF4-FFF2-40B4-BE49-F238E27FC236}">
                <a16:creationId xmlns:a16="http://schemas.microsoft.com/office/drawing/2014/main" id="{855998C1-67AD-4507-805A-553A496A9A80}"/>
              </a:ext>
            </a:extLst>
          </p:cNvPr>
          <p:cNvSpPr/>
          <p:nvPr/>
        </p:nvSpPr>
        <p:spPr>
          <a:xfrm>
            <a:off x="9226550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F6B86B9C-714E-437A-9118-6DA7E04D02C8}"/>
              </a:ext>
            </a:extLst>
          </p:cNvPr>
          <p:cNvGrpSpPr/>
          <p:nvPr/>
        </p:nvGrpSpPr>
        <p:grpSpPr>
          <a:xfrm>
            <a:off x="4628102" y="5436453"/>
            <a:ext cx="180001" cy="180001"/>
            <a:chOff x="7544200" y="5288276"/>
            <a:chExt cx="180001" cy="180001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F7F77FDD-1936-41D5-B3A9-25B81DD0D4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7EBCC9FD-8912-49A1-A399-A5E3BBC0955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4" name="직선 연결선 113">
                <a:extLst>
                  <a:ext uri="{FF2B5EF4-FFF2-40B4-BE49-F238E27FC236}">
                    <a16:creationId xmlns:a16="http://schemas.microsoft.com/office/drawing/2014/main" id="{A4DE7276-1138-459C-A97A-726EEB8523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직선 연결선 114">
                <a:extLst>
                  <a:ext uri="{FF2B5EF4-FFF2-40B4-BE49-F238E27FC236}">
                    <a16:creationId xmlns:a16="http://schemas.microsoft.com/office/drawing/2014/main" id="{CA852E45-6AFE-4369-8E01-410EDA29BF2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60CA2355-F620-492A-BD1D-954AD952025A}"/>
              </a:ext>
            </a:extLst>
          </p:cNvPr>
          <p:cNvGrpSpPr/>
          <p:nvPr/>
        </p:nvGrpSpPr>
        <p:grpSpPr>
          <a:xfrm>
            <a:off x="3397367" y="5436453"/>
            <a:ext cx="180001" cy="180001"/>
            <a:chOff x="7544200" y="5288276"/>
            <a:chExt cx="180001" cy="180001"/>
          </a:xfrm>
        </p:grpSpPr>
        <p:sp>
          <p:nvSpPr>
            <p:cNvPr id="117" name="타원 116">
              <a:extLst>
                <a:ext uri="{FF2B5EF4-FFF2-40B4-BE49-F238E27FC236}">
                  <a16:creationId xmlns:a16="http://schemas.microsoft.com/office/drawing/2014/main" id="{D637290F-A60F-42FB-ABCB-CF7937B336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8B24AA64-F474-498F-9B94-39F3B62CF46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9" name="직선 연결선 118">
                <a:extLst>
                  <a:ext uri="{FF2B5EF4-FFF2-40B4-BE49-F238E27FC236}">
                    <a16:creationId xmlns:a16="http://schemas.microsoft.com/office/drawing/2014/main" id="{C679130D-1BC3-4993-8DAD-D832E242F6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직선 연결선 119">
                <a:extLst>
                  <a:ext uri="{FF2B5EF4-FFF2-40B4-BE49-F238E27FC236}">
                    <a16:creationId xmlns:a16="http://schemas.microsoft.com/office/drawing/2014/main" id="{33A9FFED-BB83-47C6-AE4B-29B92500626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EF4BAC15-D9D8-43BD-BB56-61FE5347A11E}"/>
              </a:ext>
            </a:extLst>
          </p:cNvPr>
          <p:cNvGrpSpPr/>
          <p:nvPr/>
        </p:nvGrpSpPr>
        <p:grpSpPr>
          <a:xfrm>
            <a:off x="10193812" y="5436453"/>
            <a:ext cx="180001" cy="180001"/>
            <a:chOff x="7544200" y="5288276"/>
            <a:chExt cx="180001" cy="180001"/>
          </a:xfrm>
        </p:grpSpPr>
        <p:sp>
          <p:nvSpPr>
            <p:cNvPr id="122" name="타원 121">
              <a:extLst>
                <a:ext uri="{FF2B5EF4-FFF2-40B4-BE49-F238E27FC236}">
                  <a16:creationId xmlns:a16="http://schemas.microsoft.com/office/drawing/2014/main" id="{726281D4-1338-4D96-9F03-1F5FE1BC81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787D8EB4-B0E7-4C1C-BDBC-421FD458820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4" name="직선 연결선 123">
                <a:extLst>
                  <a:ext uri="{FF2B5EF4-FFF2-40B4-BE49-F238E27FC236}">
                    <a16:creationId xmlns:a16="http://schemas.microsoft.com/office/drawing/2014/main" id="{B7282D23-552F-42A5-AC28-594CCDD4AF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직선 연결선 124">
                <a:extLst>
                  <a:ext uri="{FF2B5EF4-FFF2-40B4-BE49-F238E27FC236}">
                    <a16:creationId xmlns:a16="http://schemas.microsoft.com/office/drawing/2014/main" id="{A60D0FA8-9302-45C7-9EDF-6C35BC68F03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5" name="그림 84">
            <a:hlinkClick r:id="rId18"/>
            <a:extLst>
              <a:ext uri="{FF2B5EF4-FFF2-40B4-BE49-F238E27FC236}">
                <a16:creationId xmlns:a16="http://schemas.microsoft.com/office/drawing/2014/main" id="{A083F0C0-6CE8-44BE-A2AB-6521E19F6D8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1463" y="4819495"/>
            <a:ext cx="1111004" cy="1111004"/>
          </a:xfrm>
          <a:prstGeom prst="rect">
            <a:avLst/>
          </a:prstGeom>
        </p:spPr>
      </p:pic>
      <p:pic>
        <p:nvPicPr>
          <p:cNvPr id="86" name="그림 85">
            <a:hlinkClick r:id="rId18"/>
            <a:extLst>
              <a:ext uri="{FF2B5EF4-FFF2-40B4-BE49-F238E27FC236}">
                <a16:creationId xmlns:a16="http://schemas.microsoft.com/office/drawing/2014/main" id="{76D487CB-EA1C-41C9-971C-0F5A97738B1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185" y="4819495"/>
            <a:ext cx="1111004" cy="1111004"/>
          </a:xfrm>
          <a:prstGeom prst="rect">
            <a:avLst/>
          </a:prstGeom>
        </p:spPr>
      </p:pic>
      <p:pic>
        <p:nvPicPr>
          <p:cNvPr id="87" name="그림 86">
            <a:extLst>
              <a:ext uri="{FF2B5EF4-FFF2-40B4-BE49-F238E27FC236}">
                <a16:creationId xmlns:a16="http://schemas.microsoft.com/office/drawing/2014/main" id="{08933A6A-08F5-4C43-82CF-551F0B31975F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88490" y="1520824"/>
            <a:ext cx="2355122" cy="2880000"/>
          </a:xfrm>
          <a:prstGeom prst="rect">
            <a:avLst/>
          </a:prstGeom>
        </p:spPr>
      </p:pic>
      <p:pic>
        <p:nvPicPr>
          <p:cNvPr id="88" name="그림 87">
            <a:extLst>
              <a:ext uri="{FF2B5EF4-FFF2-40B4-BE49-F238E27FC236}">
                <a16:creationId xmlns:a16="http://schemas.microsoft.com/office/drawing/2014/main" id="{1321B269-C6D3-4012-A760-F572EFF1F431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2355124" cy="2880000"/>
          </a:xfrm>
          <a:prstGeom prst="rect">
            <a:avLst/>
          </a:prstGeom>
        </p:spPr>
      </p:pic>
      <p:pic>
        <p:nvPicPr>
          <p:cNvPr id="89" name="그림 88">
            <a:extLst>
              <a:ext uri="{FF2B5EF4-FFF2-40B4-BE49-F238E27FC236}">
                <a16:creationId xmlns:a16="http://schemas.microsoft.com/office/drawing/2014/main" id="{EB201382-79C7-4437-964C-D1F9A627941D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0782" y="1520824"/>
            <a:ext cx="2530036" cy="2880000"/>
          </a:xfrm>
          <a:prstGeom prst="rect">
            <a:avLst/>
          </a:prstGeom>
        </p:spPr>
      </p:pic>
      <p:pic>
        <p:nvPicPr>
          <p:cNvPr id="90" name="그림 89">
            <a:extLst>
              <a:ext uri="{FF2B5EF4-FFF2-40B4-BE49-F238E27FC236}">
                <a16:creationId xmlns:a16="http://schemas.microsoft.com/office/drawing/2014/main" id="{AE99FC03-2C08-4E38-A07B-33E1D2CA2C40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9039" y="1520824"/>
            <a:ext cx="3084270" cy="2880000"/>
          </a:xfrm>
          <a:prstGeom prst="rect">
            <a:avLst/>
          </a:prstGeom>
        </p:spPr>
      </p:pic>
      <p:pic>
        <p:nvPicPr>
          <p:cNvPr id="91" name="그림 90">
            <a:extLst>
              <a:ext uri="{FF2B5EF4-FFF2-40B4-BE49-F238E27FC236}">
                <a16:creationId xmlns:a16="http://schemas.microsoft.com/office/drawing/2014/main" id="{ED0D0BBA-06C5-4F66-B835-7BCF2A7A1C83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383" y="1520824"/>
            <a:ext cx="3084975" cy="2880000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248118F4-6A51-451A-B5A3-F33D87A4C6FE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C16083RVQ / C32083RVQ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모서리가 둥근 직사각형 1">
            <a:hlinkClick r:id="rId25" action="ppaction://hlinksldjump"/>
            <a:extLst>
              <a:ext uri="{FF2B5EF4-FFF2-40B4-BE49-F238E27FC236}">
                <a16:creationId xmlns:a16="http://schemas.microsoft.com/office/drawing/2014/main" id="{1B418517-76CC-4848-B21E-5D8213FF1398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모서리가 둥근 직사각형 8">
            <a:hlinkClick r:id="rId26" action="ppaction://hlinksldjump"/>
            <a:extLst>
              <a:ext uri="{FF2B5EF4-FFF2-40B4-BE49-F238E27FC236}">
                <a16:creationId xmlns:a16="http://schemas.microsoft.com/office/drawing/2014/main" id="{2B4A4E50-335B-4C24-9D1A-D4DE45DCA013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152">
            <a:hlinkClick r:id="rId27" action="ppaction://hlinksldjump"/>
            <a:extLst>
              <a:ext uri="{FF2B5EF4-FFF2-40B4-BE49-F238E27FC236}">
                <a16:creationId xmlns:a16="http://schemas.microsoft.com/office/drawing/2014/main" id="{49B55CED-1F38-4F8D-88EE-E562FD8D7F9C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자유형 155">
            <a:hlinkClick r:id="rId28" action="ppaction://hlinksldjump"/>
            <a:extLst>
              <a:ext uri="{FF2B5EF4-FFF2-40B4-BE49-F238E27FC236}">
                <a16:creationId xmlns:a16="http://schemas.microsoft.com/office/drawing/2014/main" id="{62A91E29-19F9-4387-8564-560E09555DA9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자유형 156">
            <a:hlinkClick r:id="rId29" action="ppaction://hlinksldjump"/>
            <a:extLst>
              <a:ext uri="{FF2B5EF4-FFF2-40B4-BE49-F238E27FC236}">
                <a16:creationId xmlns:a16="http://schemas.microsoft.com/office/drawing/2014/main" id="{50CE65B0-EF14-417D-A23B-64D5B4F67894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모서리가 둥근 직사각형 152">
            <a:hlinkClick r:id="rId30" action="ppaction://hlinksldjump"/>
            <a:extLst>
              <a:ext uri="{FF2B5EF4-FFF2-40B4-BE49-F238E27FC236}">
                <a16:creationId xmlns:a16="http://schemas.microsoft.com/office/drawing/2014/main" id="{3B5F80EC-6AB7-49C9-B9B4-830D47D8D557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모서리가 둥근 직사각형 152">
            <a:hlinkClick r:id="rId31" action="ppaction://hlinksldjump"/>
            <a:extLst>
              <a:ext uri="{FF2B5EF4-FFF2-40B4-BE49-F238E27FC236}">
                <a16:creationId xmlns:a16="http://schemas.microsoft.com/office/drawing/2014/main" id="{B981BECD-C619-4F05-8C52-36DE4AE57734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152">
            <a:hlinkClick r:id="rId32" action="ppaction://hlinksldjump"/>
            <a:extLst>
              <a:ext uri="{FF2B5EF4-FFF2-40B4-BE49-F238E27FC236}">
                <a16:creationId xmlns:a16="http://schemas.microsoft.com/office/drawing/2014/main" id="{B0E75EEE-7615-43C9-AC62-DCDEB770747C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6039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양쪽 모서리가 둥근 사각형 52">
            <a:extLst>
              <a:ext uri="{FF2B5EF4-FFF2-40B4-BE49-F238E27FC236}">
                <a16:creationId xmlns:a16="http://schemas.microsoft.com/office/drawing/2014/main" id="{683FCBDE-658B-4BDC-85D2-043E5081D1FD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양쪽 모서리가 둥근 사각형 51">
            <a:extLst>
              <a:ext uri="{FF2B5EF4-FFF2-40B4-BE49-F238E27FC236}">
                <a16:creationId xmlns:a16="http://schemas.microsoft.com/office/drawing/2014/main" id="{556A4DC8-9EE3-4396-8182-7EDB6AAD4E1F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9" name="그림 88">
            <a:hlinkClick r:id="rId2"/>
            <a:extLst>
              <a:ext uri="{FF2B5EF4-FFF2-40B4-BE49-F238E27FC236}">
                <a16:creationId xmlns:a16="http://schemas.microsoft.com/office/drawing/2014/main" id="{0C80D44F-1947-40FC-9148-A647D8CCE3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703688" y="4820344"/>
            <a:ext cx="1115865" cy="1115865"/>
          </a:xfrm>
          <a:prstGeom prst="rect">
            <a:avLst/>
          </a:prstGeom>
        </p:spPr>
      </p:pic>
      <p:pic>
        <p:nvPicPr>
          <p:cNvPr id="90" name="그림 89">
            <a:hlinkClick r:id="rId4"/>
            <a:extLst>
              <a:ext uri="{FF2B5EF4-FFF2-40B4-BE49-F238E27FC236}">
                <a16:creationId xmlns:a16="http://schemas.microsoft.com/office/drawing/2014/main" id="{6487B109-8493-4F21-84CE-59413EC509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4935510" y="4819923"/>
            <a:ext cx="1116708" cy="1116706"/>
          </a:xfrm>
          <a:prstGeom prst="rect">
            <a:avLst/>
          </a:prstGeom>
        </p:spPr>
      </p:pic>
      <p:pic>
        <p:nvPicPr>
          <p:cNvPr id="91" name="그림 90">
            <a:hlinkClick r:id="rId6"/>
            <a:extLst>
              <a:ext uri="{FF2B5EF4-FFF2-40B4-BE49-F238E27FC236}">
                <a16:creationId xmlns:a16="http://schemas.microsoft.com/office/drawing/2014/main" id="{5DD03ABE-B89A-476C-B178-1B4C2F3C099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6829" y="4820930"/>
            <a:ext cx="1114693" cy="1114693"/>
          </a:xfrm>
          <a:prstGeom prst="rect">
            <a:avLst/>
          </a:prstGeom>
        </p:spPr>
      </p:pic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6255E0BE-5C78-46F4-9CF5-8864FF6255C6}"/>
              </a:ext>
            </a:extLst>
          </p:cNvPr>
          <p:cNvSpPr txBox="1">
            <a:spLocks/>
          </p:cNvSpPr>
          <p:nvPr/>
        </p:nvSpPr>
        <p:spPr>
          <a:xfrm>
            <a:off x="3947839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내용 개체 틀 4">
            <a:extLst>
              <a:ext uri="{FF2B5EF4-FFF2-40B4-BE49-F238E27FC236}">
                <a16:creationId xmlns:a16="http://schemas.microsoft.com/office/drawing/2014/main" id="{0531C863-6654-4335-ACE7-1522F2FA35F1}"/>
              </a:ext>
            </a:extLst>
          </p:cNvPr>
          <p:cNvSpPr txBox="1">
            <a:spLocks/>
          </p:cNvSpPr>
          <p:nvPr/>
        </p:nvSpPr>
        <p:spPr>
          <a:xfrm>
            <a:off x="4962595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내용 개체 틀 4">
            <a:extLst>
              <a:ext uri="{FF2B5EF4-FFF2-40B4-BE49-F238E27FC236}">
                <a16:creationId xmlns:a16="http://schemas.microsoft.com/office/drawing/2014/main" id="{D9BA14DE-339C-4468-82E8-4E83F9198B5A}"/>
              </a:ext>
            </a:extLst>
          </p:cNvPr>
          <p:cNvSpPr txBox="1">
            <a:spLocks/>
          </p:cNvSpPr>
          <p:nvPr/>
        </p:nvSpPr>
        <p:spPr>
          <a:xfrm>
            <a:off x="1982051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내용 개체 틀 4">
            <a:extLst>
              <a:ext uri="{FF2B5EF4-FFF2-40B4-BE49-F238E27FC236}">
                <a16:creationId xmlns:a16="http://schemas.microsoft.com/office/drawing/2014/main" id="{CBC97CB0-A12D-4F54-B91D-63F746FDC649}"/>
              </a:ext>
            </a:extLst>
          </p:cNvPr>
          <p:cNvSpPr txBox="1">
            <a:spLocks/>
          </p:cNvSpPr>
          <p:nvPr/>
        </p:nvSpPr>
        <p:spPr>
          <a:xfrm>
            <a:off x="2955886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6" name="그림 95">
            <a:hlinkClick r:id="rId8"/>
            <a:extLst>
              <a:ext uri="{FF2B5EF4-FFF2-40B4-BE49-F238E27FC236}">
                <a16:creationId xmlns:a16="http://schemas.microsoft.com/office/drawing/2014/main" id="{676D7CCD-E1EB-4F32-8969-6A89325E03A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2058857" y="4922401"/>
            <a:ext cx="652228" cy="911750"/>
          </a:xfrm>
          <a:prstGeom prst="rect">
            <a:avLst/>
          </a:prstGeom>
        </p:spPr>
      </p:pic>
      <p:pic>
        <p:nvPicPr>
          <p:cNvPr id="99" name="그림 98">
            <a:hlinkClick r:id="rId10"/>
            <a:extLst>
              <a:ext uri="{FF2B5EF4-FFF2-40B4-BE49-F238E27FC236}">
                <a16:creationId xmlns:a16="http://schemas.microsoft.com/office/drawing/2014/main" id="{077851EF-E67B-4A41-BF95-9BB9F5C7EF2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8617" y="4913726"/>
            <a:ext cx="721720" cy="929100"/>
          </a:xfrm>
          <a:prstGeom prst="rect">
            <a:avLst/>
          </a:prstGeom>
        </p:spPr>
      </p:pic>
      <p:cxnSp>
        <p:nvCxnSpPr>
          <p:cNvPr id="102" name="직선 연결선 101">
            <a:extLst>
              <a:ext uri="{FF2B5EF4-FFF2-40B4-BE49-F238E27FC236}">
                <a16:creationId xmlns:a16="http://schemas.microsoft.com/office/drawing/2014/main" id="{2AD60620-1443-4D01-8A79-4CDA0D7DF6C2}"/>
              </a:ext>
            </a:extLst>
          </p:cNvPr>
          <p:cNvCxnSpPr>
            <a:cxnSpLocks/>
          </p:cNvCxnSpPr>
          <p:nvPr/>
        </p:nvCxnSpPr>
        <p:spPr>
          <a:xfrm>
            <a:off x="1909774" y="4577166"/>
            <a:ext cx="3910045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146EED0A-ED23-47FE-A30B-CEE533F9A2E4}"/>
              </a:ext>
            </a:extLst>
          </p:cNvPr>
          <p:cNvCxnSpPr>
            <a:cxnSpLocks/>
          </p:cNvCxnSpPr>
          <p:nvPr/>
        </p:nvCxnSpPr>
        <p:spPr>
          <a:xfrm>
            <a:off x="9130223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모서리가 둥근 직사각형 245">
            <a:extLst>
              <a:ext uri="{FF2B5EF4-FFF2-40B4-BE49-F238E27FC236}">
                <a16:creationId xmlns:a16="http://schemas.microsoft.com/office/drawing/2014/main" id="{DBB4579C-61FD-462D-90B0-48324515CDA0}"/>
              </a:ext>
            </a:extLst>
          </p:cNvPr>
          <p:cNvSpPr/>
          <p:nvPr/>
        </p:nvSpPr>
        <p:spPr>
          <a:xfrm>
            <a:off x="9202223" y="4487166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105" name="모서리가 둥근 직사각형 174">
            <a:extLst>
              <a:ext uri="{FF2B5EF4-FFF2-40B4-BE49-F238E27FC236}">
                <a16:creationId xmlns:a16="http://schemas.microsoft.com/office/drawing/2014/main" id="{4A9F3794-49B5-49B2-A7D6-79CB03FC294E}"/>
              </a:ext>
            </a:extLst>
          </p:cNvPr>
          <p:cNvSpPr/>
          <p:nvPr/>
        </p:nvSpPr>
        <p:spPr>
          <a:xfrm>
            <a:off x="3486796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내용 개체 틀 4">
            <a:extLst>
              <a:ext uri="{FF2B5EF4-FFF2-40B4-BE49-F238E27FC236}">
                <a16:creationId xmlns:a16="http://schemas.microsoft.com/office/drawing/2014/main" id="{599E69F9-F8EF-4D4F-873A-A5A4AA00F1EF}"/>
              </a:ext>
            </a:extLst>
          </p:cNvPr>
          <p:cNvSpPr txBox="1">
            <a:spLocks/>
          </p:cNvSpPr>
          <p:nvPr/>
        </p:nvSpPr>
        <p:spPr>
          <a:xfrm>
            <a:off x="6402595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내용 개체 틀 4">
            <a:extLst>
              <a:ext uri="{FF2B5EF4-FFF2-40B4-BE49-F238E27FC236}">
                <a16:creationId xmlns:a16="http://schemas.microsoft.com/office/drawing/2014/main" id="{6B41C281-3373-4B25-8FD8-B61E918580FE}"/>
              </a:ext>
            </a:extLst>
          </p:cNvPr>
          <p:cNvSpPr txBox="1">
            <a:spLocks/>
          </p:cNvSpPr>
          <p:nvPr/>
        </p:nvSpPr>
        <p:spPr>
          <a:xfrm>
            <a:off x="2702768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11" name="내용 개체 틀 4">
            <a:extLst>
              <a:ext uri="{FF2B5EF4-FFF2-40B4-BE49-F238E27FC236}">
                <a16:creationId xmlns:a16="http://schemas.microsoft.com/office/drawing/2014/main" id="{7DB26ECD-427C-4690-A7AF-E986DD6CA0E5}"/>
              </a:ext>
            </a:extLst>
          </p:cNvPr>
          <p:cNvSpPr txBox="1">
            <a:spLocks/>
          </p:cNvSpPr>
          <p:nvPr/>
        </p:nvSpPr>
        <p:spPr>
          <a:xfrm>
            <a:off x="7725949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1CEBF95E-35B6-44D2-B77A-311FAF756AE0}"/>
              </a:ext>
            </a:extLst>
          </p:cNvPr>
          <p:cNvCxnSpPr/>
          <p:nvPr/>
        </p:nvCxnSpPr>
        <p:spPr>
          <a:xfrm>
            <a:off x="6235069" y="4577166"/>
            <a:ext cx="260312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모서리가 둥근 직사각형 273">
            <a:extLst>
              <a:ext uri="{FF2B5EF4-FFF2-40B4-BE49-F238E27FC236}">
                <a16:creationId xmlns:a16="http://schemas.microsoft.com/office/drawing/2014/main" id="{756CE3A2-147F-4921-88D1-5BCB8BA96C9C}"/>
              </a:ext>
            </a:extLst>
          </p:cNvPr>
          <p:cNvSpPr/>
          <p:nvPr/>
        </p:nvSpPr>
        <p:spPr>
          <a:xfrm>
            <a:off x="7158631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내용 개체 틀 4">
            <a:extLst>
              <a:ext uri="{FF2B5EF4-FFF2-40B4-BE49-F238E27FC236}">
                <a16:creationId xmlns:a16="http://schemas.microsoft.com/office/drawing/2014/main" id="{233F1AFE-356F-40E7-B2BD-65455B29702B}"/>
              </a:ext>
            </a:extLst>
          </p:cNvPr>
          <p:cNvSpPr txBox="1">
            <a:spLocks/>
          </p:cNvSpPr>
          <p:nvPr/>
        </p:nvSpPr>
        <p:spPr>
          <a:xfrm>
            <a:off x="4876799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28" name="모서리가 둥근 직사각형 279">
            <a:extLst>
              <a:ext uri="{FF2B5EF4-FFF2-40B4-BE49-F238E27FC236}">
                <a16:creationId xmlns:a16="http://schemas.microsoft.com/office/drawing/2014/main" id="{2BF553B5-6AFA-41AC-961C-1857EC9F2616}"/>
              </a:ext>
            </a:extLst>
          </p:cNvPr>
          <p:cNvSpPr/>
          <p:nvPr/>
        </p:nvSpPr>
        <p:spPr>
          <a:xfrm>
            <a:off x="6235069" y="4692622"/>
            <a:ext cx="1153146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29" name="모서리가 둥근 직사각형 283">
            <a:extLst>
              <a:ext uri="{FF2B5EF4-FFF2-40B4-BE49-F238E27FC236}">
                <a16:creationId xmlns:a16="http://schemas.microsoft.com/office/drawing/2014/main" id="{C0AF82F6-D2D5-4E17-81A2-9AFE25250630}"/>
              </a:ext>
            </a:extLst>
          </p:cNvPr>
          <p:cNvSpPr/>
          <p:nvPr/>
        </p:nvSpPr>
        <p:spPr>
          <a:xfrm>
            <a:off x="1909774" y="4692622"/>
            <a:ext cx="1889185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0" name="타원 129">
            <a:extLst>
              <a:ext uri="{FF2B5EF4-FFF2-40B4-BE49-F238E27FC236}">
                <a16:creationId xmlns:a16="http://schemas.microsoft.com/office/drawing/2014/main" id="{F988D8E1-11DC-4FA4-A5ED-F330B494FCB4}"/>
              </a:ext>
            </a:extLst>
          </p:cNvPr>
          <p:cNvSpPr>
            <a:spLocks noChangeAspect="1"/>
          </p:cNvSpPr>
          <p:nvPr/>
        </p:nvSpPr>
        <p:spPr>
          <a:xfrm>
            <a:off x="5898987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pic>
        <p:nvPicPr>
          <p:cNvPr id="131" name="그림 130">
            <a:hlinkClick r:id="rId8"/>
            <a:extLst>
              <a:ext uri="{FF2B5EF4-FFF2-40B4-BE49-F238E27FC236}">
                <a16:creationId xmlns:a16="http://schemas.microsoft.com/office/drawing/2014/main" id="{D25BF245-D3AB-4E84-9EF6-448ED220C05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6485528" y="4922401"/>
            <a:ext cx="652228" cy="911750"/>
          </a:xfrm>
          <a:prstGeom prst="rect">
            <a:avLst/>
          </a:prstGeom>
        </p:spPr>
      </p:pic>
      <p:sp>
        <p:nvSpPr>
          <p:cNvPr id="132" name="모서리가 둥근 직사각형 253">
            <a:extLst>
              <a:ext uri="{FF2B5EF4-FFF2-40B4-BE49-F238E27FC236}">
                <a16:creationId xmlns:a16="http://schemas.microsoft.com/office/drawing/2014/main" id="{5D7F0006-D87C-43C6-9CC4-21DF48709F7B}"/>
              </a:ext>
            </a:extLst>
          </p:cNvPr>
          <p:cNvSpPr/>
          <p:nvPr/>
        </p:nvSpPr>
        <p:spPr>
          <a:xfrm>
            <a:off x="2656366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3" name="모서리가 둥근 직사각형 262">
            <a:extLst>
              <a:ext uri="{FF2B5EF4-FFF2-40B4-BE49-F238E27FC236}">
                <a16:creationId xmlns:a16="http://schemas.microsoft.com/office/drawing/2014/main" id="{5F0B0323-A644-4803-AAD0-F8BD58E2C2BA}"/>
              </a:ext>
            </a:extLst>
          </p:cNvPr>
          <p:cNvSpPr/>
          <p:nvPr/>
        </p:nvSpPr>
        <p:spPr>
          <a:xfrm>
            <a:off x="6613642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4" name="내용 개체 틀 4">
            <a:extLst>
              <a:ext uri="{FF2B5EF4-FFF2-40B4-BE49-F238E27FC236}">
                <a16:creationId xmlns:a16="http://schemas.microsoft.com/office/drawing/2014/main" id="{E3282ABB-0D98-4C04-AC24-1C02E3D1800C}"/>
              </a:ext>
            </a:extLst>
          </p:cNvPr>
          <p:cNvSpPr txBox="1">
            <a:spLocks/>
          </p:cNvSpPr>
          <p:nvPr/>
        </p:nvSpPr>
        <p:spPr>
          <a:xfrm>
            <a:off x="9170552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EC688C67-76F7-4194-AC8A-D13AB16888FD}"/>
              </a:ext>
            </a:extLst>
          </p:cNvPr>
          <p:cNvGrpSpPr/>
          <p:nvPr/>
        </p:nvGrpSpPr>
        <p:grpSpPr>
          <a:xfrm>
            <a:off x="8915425" y="5288276"/>
            <a:ext cx="180001" cy="180001"/>
            <a:chOff x="7544200" y="5288276"/>
            <a:chExt cx="180001" cy="180001"/>
          </a:xfrm>
        </p:grpSpPr>
        <p:sp>
          <p:nvSpPr>
            <p:cNvPr id="136" name="타원 135">
              <a:extLst>
                <a:ext uri="{FF2B5EF4-FFF2-40B4-BE49-F238E27FC236}">
                  <a16:creationId xmlns:a16="http://schemas.microsoft.com/office/drawing/2014/main" id="{FFAB4B1A-3704-4D76-8824-83318E45F3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7" name="그룹 136">
              <a:extLst>
                <a:ext uri="{FF2B5EF4-FFF2-40B4-BE49-F238E27FC236}">
                  <a16:creationId xmlns:a16="http://schemas.microsoft.com/office/drawing/2014/main" id="{28051204-5B74-482B-A17E-D829CCA02B1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8" name="직선 연결선 137">
                <a:extLst>
                  <a:ext uri="{FF2B5EF4-FFF2-40B4-BE49-F238E27FC236}">
                    <a16:creationId xmlns:a16="http://schemas.microsoft.com/office/drawing/2014/main" id="{09F3ECC6-71C4-4581-B32D-ADF9205813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직선 연결선 138">
                <a:extLst>
                  <a:ext uri="{FF2B5EF4-FFF2-40B4-BE49-F238E27FC236}">
                    <a16:creationId xmlns:a16="http://schemas.microsoft.com/office/drawing/2014/main" id="{3B285B96-8A22-46D8-9B5F-B5AC61C1288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0" name="그룹 139">
            <a:extLst>
              <a:ext uri="{FF2B5EF4-FFF2-40B4-BE49-F238E27FC236}">
                <a16:creationId xmlns:a16="http://schemas.microsoft.com/office/drawing/2014/main" id="{AA4596B1-57B7-4142-9539-42A6C24CA83B}"/>
              </a:ext>
            </a:extLst>
          </p:cNvPr>
          <p:cNvGrpSpPr/>
          <p:nvPr/>
        </p:nvGrpSpPr>
        <p:grpSpPr>
          <a:xfrm>
            <a:off x="3899831" y="5288276"/>
            <a:ext cx="180001" cy="180001"/>
            <a:chOff x="7544200" y="5288276"/>
            <a:chExt cx="180001" cy="180001"/>
          </a:xfrm>
        </p:grpSpPr>
        <p:sp>
          <p:nvSpPr>
            <p:cNvPr id="141" name="타원 140">
              <a:extLst>
                <a:ext uri="{FF2B5EF4-FFF2-40B4-BE49-F238E27FC236}">
                  <a16:creationId xmlns:a16="http://schemas.microsoft.com/office/drawing/2014/main" id="{886F7B56-BEFC-4639-AB32-7BF3214C4C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9BD7F83F-B318-4058-ABE2-9E5D0A5D22F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3" name="직선 연결선 142">
                <a:extLst>
                  <a:ext uri="{FF2B5EF4-FFF2-40B4-BE49-F238E27FC236}">
                    <a16:creationId xmlns:a16="http://schemas.microsoft.com/office/drawing/2014/main" id="{FBDCDF3C-411B-4AB3-B662-40B9C5B895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직선 연결선 143">
                <a:extLst>
                  <a:ext uri="{FF2B5EF4-FFF2-40B4-BE49-F238E27FC236}">
                    <a16:creationId xmlns:a16="http://schemas.microsoft.com/office/drawing/2014/main" id="{146EC370-3309-4D64-A602-AD9EBCAD14F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EA519E47-A102-4B46-A1B6-B7B0E82EE358}"/>
              </a:ext>
            </a:extLst>
          </p:cNvPr>
          <p:cNvGrpSpPr/>
          <p:nvPr/>
        </p:nvGrpSpPr>
        <p:grpSpPr>
          <a:xfrm>
            <a:off x="7499350" y="5288276"/>
            <a:ext cx="180001" cy="180001"/>
            <a:chOff x="7544200" y="5288276"/>
            <a:chExt cx="180001" cy="180001"/>
          </a:xfrm>
        </p:grpSpPr>
        <p:sp>
          <p:nvSpPr>
            <p:cNvPr id="146" name="타원 145">
              <a:extLst>
                <a:ext uri="{FF2B5EF4-FFF2-40B4-BE49-F238E27FC236}">
                  <a16:creationId xmlns:a16="http://schemas.microsoft.com/office/drawing/2014/main" id="{60B1002B-22D1-404D-9330-5EA19317FC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456FB009-B9B4-4A65-B2E3-07AA3CFE5C8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8" name="직선 연결선 147">
                <a:extLst>
                  <a:ext uri="{FF2B5EF4-FFF2-40B4-BE49-F238E27FC236}">
                    <a16:creationId xmlns:a16="http://schemas.microsoft.com/office/drawing/2014/main" id="{F54CC073-753D-4DBC-A9C1-86697F6DA1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직선 연결선 148">
                <a:extLst>
                  <a:ext uri="{FF2B5EF4-FFF2-40B4-BE49-F238E27FC236}">
                    <a16:creationId xmlns:a16="http://schemas.microsoft.com/office/drawing/2014/main" id="{A3F356D7-3028-4D3C-A7E7-0D861748EFF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9" name="그림 48">
            <a:hlinkClick r:id="rId12"/>
            <a:extLst>
              <a:ext uri="{FF2B5EF4-FFF2-40B4-BE49-F238E27FC236}">
                <a16:creationId xmlns:a16="http://schemas.microsoft.com/office/drawing/2014/main" id="{D2526CDA-0E06-4342-99B3-9E0F38C7DB7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0721" y="4823438"/>
            <a:ext cx="1111004" cy="1111004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E4256D70-DB93-4903-841A-149FDCFB815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15453" cy="2880000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2AA65418-C772-4F76-85D5-B2F740140232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8272" y="1520824"/>
            <a:ext cx="5115453" cy="2880000"/>
          </a:xfrm>
          <a:prstGeom prst="rect">
            <a:avLst/>
          </a:prstGeom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AE487E1F-5FA8-4325-AF37-CEEF0B0ED21D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8563" y="1520824"/>
            <a:ext cx="5115453" cy="288000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02DEEA3C-FDA3-400A-8839-47478D6959F8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C16083RVQ / C32083RVQ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1191E12D-445B-4973-B2E3-FB902C996D98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7D4FCBA3-2C98-46A1-9B1E-460C6182C8B1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785D1E55-54FA-44A5-A017-605A93598011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69584A1F-2A2D-4A0C-BDA9-1C405D154766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A2B382B0-E156-40B9-B9CC-9E0BD9722681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E134DF88-B3A0-4F57-A83E-BB63C7F720D8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366FB2D8-2DB6-413C-8DAE-A1AFB28E7C50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13518024-3C06-4770-9CDD-1A1CE928E7C3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586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58E7AF27-1E7E-4565-9C4C-E65F57BFC15B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양쪽 모서리가 둥근 사각형 51">
            <a:extLst>
              <a:ext uri="{FF2B5EF4-FFF2-40B4-BE49-F238E27FC236}">
                <a16:creationId xmlns:a16="http://schemas.microsoft.com/office/drawing/2014/main" id="{77E35034-7BD2-43B5-8304-DD181EC461A3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hlinkClick r:id="rId2"/>
            <a:extLst>
              <a:ext uri="{FF2B5EF4-FFF2-40B4-BE49-F238E27FC236}">
                <a16:creationId xmlns:a16="http://schemas.microsoft.com/office/drawing/2014/main" id="{5466D1ED-8A6B-40CE-9936-914107A82D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473919" y="4817065"/>
            <a:ext cx="1115865" cy="1115865"/>
          </a:xfrm>
          <a:prstGeom prst="rect">
            <a:avLst/>
          </a:prstGeom>
        </p:spPr>
      </p:pic>
      <p:pic>
        <p:nvPicPr>
          <p:cNvPr id="5" name="그림 4">
            <a:hlinkClick r:id="rId4"/>
            <a:extLst>
              <a:ext uri="{FF2B5EF4-FFF2-40B4-BE49-F238E27FC236}">
                <a16:creationId xmlns:a16="http://schemas.microsoft.com/office/drawing/2014/main" id="{14FB13BA-393F-4866-8B85-722D60E077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220748" y="4816644"/>
            <a:ext cx="1116708" cy="1116706"/>
          </a:xfrm>
          <a:prstGeom prst="rect">
            <a:avLst/>
          </a:prstGeom>
        </p:spPr>
      </p:pic>
      <p:pic>
        <p:nvPicPr>
          <p:cNvPr id="6" name="그림 5">
            <a:hlinkClick r:id="rId6"/>
            <a:extLst>
              <a:ext uri="{FF2B5EF4-FFF2-40B4-BE49-F238E27FC236}">
                <a16:creationId xmlns:a16="http://schemas.microsoft.com/office/drawing/2014/main" id="{3E752860-ACD0-4569-8D26-E07A96A14ED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9590" y="4817651"/>
            <a:ext cx="1114693" cy="1114693"/>
          </a:xfrm>
          <a:prstGeom prst="rect">
            <a:avLst/>
          </a:prstGeom>
        </p:spPr>
      </p:pic>
      <p:sp>
        <p:nvSpPr>
          <p:cNvPr id="7" name="내용 개체 틀 4">
            <a:extLst>
              <a:ext uri="{FF2B5EF4-FFF2-40B4-BE49-F238E27FC236}">
                <a16:creationId xmlns:a16="http://schemas.microsoft.com/office/drawing/2014/main" id="{8BF1E235-3A16-4E6A-A5B2-0E879A684FF3}"/>
              </a:ext>
            </a:extLst>
          </p:cNvPr>
          <p:cNvSpPr txBox="1">
            <a:spLocks/>
          </p:cNvSpPr>
          <p:nvPr/>
        </p:nvSpPr>
        <p:spPr>
          <a:xfrm>
            <a:off x="4991265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내용 개체 틀 4">
            <a:extLst>
              <a:ext uri="{FF2B5EF4-FFF2-40B4-BE49-F238E27FC236}">
                <a16:creationId xmlns:a16="http://schemas.microsoft.com/office/drawing/2014/main" id="{17679781-427A-41A9-8E3F-5935687446DC}"/>
              </a:ext>
            </a:extLst>
          </p:cNvPr>
          <p:cNvSpPr txBox="1">
            <a:spLocks/>
          </p:cNvSpPr>
          <p:nvPr/>
        </p:nvSpPr>
        <p:spPr>
          <a:xfrm>
            <a:off x="624296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3A9E9FE7-6F84-451D-A89C-3DEA1C095275}"/>
              </a:ext>
            </a:extLst>
          </p:cNvPr>
          <p:cNvSpPr txBox="1">
            <a:spLocks/>
          </p:cNvSpPr>
          <p:nvPr/>
        </p:nvSpPr>
        <p:spPr>
          <a:xfrm>
            <a:off x="749618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194E893-365A-437B-8EAD-961DB75D299A}"/>
              </a:ext>
            </a:extLst>
          </p:cNvPr>
          <p:cNvCxnSpPr>
            <a:cxnSpLocks/>
          </p:cNvCxnSpPr>
          <p:nvPr/>
        </p:nvCxnSpPr>
        <p:spPr>
          <a:xfrm>
            <a:off x="3582293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50">
            <a:extLst>
              <a:ext uri="{FF2B5EF4-FFF2-40B4-BE49-F238E27FC236}">
                <a16:creationId xmlns:a16="http://schemas.microsoft.com/office/drawing/2014/main" id="{8D56F3EC-43A5-4974-89E6-794328D0F9AA}"/>
              </a:ext>
            </a:extLst>
          </p:cNvPr>
          <p:cNvSpPr/>
          <p:nvPr/>
        </p:nvSpPr>
        <p:spPr>
          <a:xfrm>
            <a:off x="5669694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내용 개체 틀 4">
            <a:extLst>
              <a:ext uri="{FF2B5EF4-FFF2-40B4-BE49-F238E27FC236}">
                <a16:creationId xmlns:a16="http://schemas.microsoft.com/office/drawing/2014/main" id="{E98C59B3-4DA5-494A-97F9-E18D13AB292F}"/>
              </a:ext>
            </a:extLst>
          </p:cNvPr>
          <p:cNvSpPr txBox="1">
            <a:spLocks/>
          </p:cNvSpPr>
          <p:nvPr/>
        </p:nvSpPr>
        <p:spPr>
          <a:xfrm>
            <a:off x="6000917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B3C98D0-CCEC-4E2F-9073-88841706A69D}"/>
              </a:ext>
            </a:extLst>
          </p:cNvPr>
          <p:cNvGrpSpPr/>
          <p:nvPr/>
        </p:nvGrpSpPr>
        <p:grpSpPr>
          <a:xfrm>
            <a:off x="3575272" y="4635343"/>
            <a:ext cx="1153146" cy="1728223"/>
            <a:chOff x="-1541005" y="4635343"/>
            <a:chExt cx="1153146" cy="1728223"/>
          </a:xfrm>
        </p:grpSpPr>
        <p:sp>
          <p:nvSpPr>
            <p:cNvPr id="14" name="내용 개체 틀 4">
              <a:extLst>
                <a:ext uri="{FF2B5EF4-FFF2-40B4-BE49-F238E27FC236}">
                  <a16:creationId xmlns:a16="http://schemas.microsoft.com/office/drawing/2014/main" id="{B57D7F27-16D4-4DBA-896A-D131D77846DB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모서리가 둥근 직사각형 56">
              <a:extLst>
                <a:ext uri="{FF2B5EF4-FFF2-40B4-BE49-F238E27FC236}">
                  <a16:creationId xmlns:a16="http://schemas.microsoft.com/office/drawing/2014/main" id="{9B4B0B2D-CF55-4316-985E-56979E3CE4FE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6" name="그림 15">
              <a:hlinkClick r:id="rId8"/>
              <a:extLst>
                <a:ext uri="{FF2B5EF4-FFF2-40B4-BE49-F238E27FC236}">
                  <a16:creationId xmlns:a16="http://schemas.microsoft.com/office/drawing/2014/main" id="{F1151CCD-BA1F-4287-B475-C4E3EBACE3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17" name="모서리가 둥근 직사각형 58">
              <a:extLst>
                <a:ext uri="{FF2B5EF4-FFF2-40B4-BE49-F238E27FC236}">
                  <a16:creationId xmlns:a16="http://schemas.microsoft.com/office/drawing/2014/main" id="{6B8B5059-9823-4AEF-A617-62797D12DA8F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18" name="내용 개체 틀 4">
            <a:extLst>
              <a:ext uri="{FF2B5EF4-FFF2-40B4-BE49-F238E27FC236}">
                <a16:creationId xmlns:a16="http://schemas.microsoft.com/office/drawing/2014/main" id="{D3161E46-3ACD-4B6A-97CC-DF23A28F34CE}"/>
              </a:ext>
            </a:extLst>
          </p:cNvPr>
          <p:cNvSpPr txBox="1">
            <a:spLocks/>
          </p:cNvSpPr>
          <p:nvPr/>
        </p:nvSpPr>
        <p:spPr>
          <a:xfrm>
            <a:off x="2051074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DC6366DB-E500-4680-94A1-686F71452AD2}"/>
              </a:ext>
            </a:extLst>
          </p:cNvPr>
          <p:cNvCxnSpPr>
            <a:cxnSpLocks/>
          </p:cNvCxnSpPr>
          <p:nvPr/>
        </p:nvCxnSpPr>
        <p:spPr>
          <a:xfrm>
            <a:off x="186953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FECC94B4-C13C-42C9-9103-5D480C75DDC0}"/>
              </a:ext>
            </a:extLst>
          </p:cNvPr>
          <p:cNvSpPr txBox="1">
            <a:spLocks/>
          </p:cNvSpPr>
          <p:nvPr/>
        </p:nvSpPr>
        <p:spPr>
          <a:xfrm>
            <a:off x="7254090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15416F3F-CBF0-4762-92D9-56C14A44BB3F}"/>
              </a:ext>
            </a:extLst>
          </p:cNvPr>
          <p:cNvCxnSpPr>
            <a:cxnSpLocks/>
          </p:cNvCxnSpPr>
          <p:nvPr/>
        </p:nvCxnSpPr>
        <p:spPr>
          <a:xfrm>
            <a:off x="888804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모서리가 둥근 직사각형 65">
            <a:extLst>
              <a:ext uri="{FF2B5EF4-FFF2-40B4-BE49-F238E27FC236}">
                <a16:creationId xmlns:a16="http://schemas.microsoft.com/office/drawing/2014/main" id="{9FBCCB3D-E635-4693-9F8D-070634E268CA}"/>
              </a:ext>
            </a:extLst>
          </p:cNvPr>
          <p:cNvSpPr/>
          <p:nvPr/>
        </p:nvSpPr>
        <p:spPr>
          <a:xfrm>
            <a:off x="9101251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23" name="모서리가 둥근 직사각형 85">
            <a:extLst>
              <a:ext uri="{FF2B5EF4-FFF2-40B4-BE49-F238E27FC236}">
                <a16:creationId xmlns:a16="http://schemas.microsoft.com/office/drawing/2014/main" id="{BDCEF9B9-BF2A-47D0-8818-AA3182768BC7}"/>
              </a:ext>
            </a:extLst>
          </p:cNvPr>
          <p:cNvSpPr/>
          <p:nvPr/>
        </p:nvSpPr>
        <p:spPr>
          <a:xfrm>
            <a:off x="2220740" y="4483887"/>
            <a:ext cx="73201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내용 개체 틀 4">
            <a:extLst>
              <a:ext uri="{FF2B5EF4-FFF2-40B4-BE49-F238E27FC236}">
                <a16:creationId xmlns:a16="http://schemas.microsoft.com/office/drawing/2014/main" id="{8DD3AD36-683A-4FD9-9A52-7897E648E8A4}"/>
              </a:ext>
            </a:extLst>
          </p:cNvPr>
          <p:cNvSpPr txBox="1">
            <a:spLocks/>
          </p:cNvSpPr>
          <p:nvPr/>
        </p:nvSpPr>
        <p:spPr>
          <a:xfrm>
            <a:off x="906958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pic>
        <p:nvPicPr>
          <p:cNvPr id="25" name="그림 24">
            <a:hlinkClick r:id="rId10"/>
            <a:extLst>
              <a:ext uri="{FF2B5EF4-FFF2-40B4-BE49-F238E27FC236}">
                <a16:creationId xmlns:a16="http://schemas.microsoft.com/office/drawing/2014/main" id="{E2A9BFCB-213A-4DAA-B312-85D3D26F608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2031243" y="4884980"/>
            <a:ext cx="1111004" cy="1111004"/>
          </a:xfrm>
          <a:prstGeom prst="rect">
            <a:avLst/>
          </a:prstGeom>
        </p:spPr>
      </p:pic>
      <p:grpSp>
        <p:nvGrpSpPr>
          <p:cNvPr id="26" name="그룹 25">
            <a:extLst>
              <a:ext uri="{FF2B5EF4-FFF2-40B4-BE49-F238E27FC236}">
                <a16:creationId xmlns:a16="http://schemas.microsoft.com/office/drawing/2014/main" id="{FDD013AF-FB71-47EF-A137-4B3245E7942B}"/>
              </a:ext>
            </a:extLst>
          </p:cNvPr>
          <p:cNvGrpSpPr/>
          <p:nvPr/>
        </p:nvGrpSpPr>
        <p:grpSpPr>
          <a:xfrm>
            <a:off x="3143825" y="5288276"/>
            <a:ext cx="180001" cy="180001"/>
            <a:chOff x="7544200" y="5288276"/>
            <a:chExt cx="180001" cy="180001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BF4B6988-45EA-43CF-9CA9-CEB1717EC1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F8896515-FDEF-4B39-BE51-E1B0A67BE4A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9" name="직선 연결선 28">
                <a:extLst>
                  <a:ext uri="{FF2B5EF4-FFF2-40B4-BE49-F238E27FC236}">
                    <a16:creationId xmlns:a16="http://schemas.microsoft.com/office/drawing/2014/main" id="{8019CD2B-E383-4C11-8B58-167FFBFF61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67218AD0-8FE4-49BB-BBD3-B5D809D11ED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D02CBF82-7E54-46BB-BAD4-CA2F50E24B5E}"/>
              </a:ext>
            </a:extLst>
          </p:cNvPr>
          <p:cNvGrpSpPr/>
          <p:nvPr/>
        </p:nvGrpSpPr>
        <p:grpSpPr>
          <a:xfrm>
            <a:off x="4894825" y="5288276"/>
            <a:ext cx="180001" cy="180001"/>
            <a:chOff x="7544200" y="5288276"/>
            <a:chExt cx="180001" cy="180001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945D2D90-7140-498A-96FA-8F94352531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1ADC794C-A937-4E84-A359-61BF72B6077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4" name="직선 연결선 33">
                <a:extLst>
                  <a:ext uri="{FF2B5EF4-FFF2-40B4-BE49-F238E27FC236}">
                    <a16:creationId xmlns:a16="http://schemas.microsoft.com/office/drawing/2014/main" id="{F9ED56FA-8D75-484C-90D7-6D3FA80423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D3A76000-FCDA-48FA-A77D-2D90AD22DAB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E74D6708-3A1C-4408-A6C0-1319DDFA8770}"/>
              </a:ext>
            </a:extLst>
          </p:cNvPr>
          <p:cNvGrpSpPr/>
          <p:nvPr/>
        </p:nvGrpSpPr>
        <p:grpSpPr>
          <a:xfrm>
            <a:off x="8748129" y="5288276"/>
            <a:ext cx="180001" cy="180001"/>
            <a:chOff x="7544200" y="5288276"/>
            <a:chExt cx="180001" cy="180001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E48EBB13-FEC8-4803-85BC-E8D9EF8A3C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AB575A8-78C1-4080-B364-A1B028EC3C9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9" name="직선 연결선 38">
                <a:extLst>
                  <a:ext uri="{FF2B5EF4-FFF2-40B4-BE49-F238E27FC236}">
                    <a16:creationId xmlns:a16="http://schemas.microsoft.com/office/drawing/2014/main" id="{0A40A504-3838-4CBE-A3E8-7B09DCD2EB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661514BF-FC35-4CD9-8EED-92D8C4FFBBB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5" name="그림 44">
            <a:hlinkClick r:id="rId12"/>
            <a:extLst>
              <a:ext uri="{FF2B5EF4-FFF2-40B4-BE49-F238E27FC236}">
                <a16:creationId xmlns:a16="http://schemas.microsoft.com/office/drawing/2014/main" id="{4A1E5343-6A07-4707-BFC5-EDA5F78E41A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9749" y="4823438"/>
            <a:ext cx="1111004" cy="1111004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DD2CE1E8-4444-46B4-BA10-29528E200F05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480" y="1520824"/>
            <a:ext cx="4703973" cy="2880000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34CCF346-F7B7-4699-8CEF-404F489AC707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8272" y="1520824"/>
            <a:ext cx="5115453" cy="2880000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63908CD8-E31E-473F-B207-CB7586ABE26C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76547" y="1520824"/>
            <a:ext cx="4696353" cy="288000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46A2B161-67E5-4318-8720-0E7B1EF045EF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C16083RVQ / C32083RVQ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01582625-21B4-40B3-B24E-C6008976B834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98FB33CF-4AE0-4E7B-BEAD-41DE3020B15F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D5F79744-956C-493C-8E74-FAC54697901D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F9DFDA17-D408-4E2B-B4CD-1081B89DB1CC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E7077ADB-2C88-4FB8-9846-57F641338572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D4E8FFE1-7D31-4C0B-BEA6-86F6B4A97139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7E4BE003-85F7-4DAC-937A-72AE0B847261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8015D29A-C260-4432-9FE3-4D3F7937FDE6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397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264E818D-AB5A-4BF5-ADDD-8999AA4CE4C5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양쪽 모서리가 둥근 사각형 51">
            <a:extLst>
              <a:ext uri="{FF2B5EF4-FFF2-40B4-BE49-F238E27FC236}">
                <a16:creationId xmlns:a16="http://schemas.microsoft.com/office/drawing/2014/main" id="{3E4F7FB4-57FF-49B9-956F-0CF1774D0900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hlinkClick r:id="rId2"/>
            <a:extLst>
              <a:ext uri="{FF2B5EF4-FFF2-40B4-BE49-F238E27FC236}">
                <a16:creationId xmlns:a16="http://schemas.microsoft.com/office/drawing/2014/main" id="{639FDA47-7E14-4334-8E35-7C9B6475C7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84" t="-14984" r="-14984" b="-14984"/>
          <a:stretch/>
        </p:blipFill>
        <p:spPr>
          <a:xfrm>
            <a:off x="2030527" y="4819495"/>
            <a:ext cx="1116708" cy="1116708"/>
          </a:xfrm>
          <a:prstGeom prst="rect">
            <a:avLst/>
          </a:prstGeom>
        </p:spPr>
      </p:pic>
      <p:pic>
        <p:nvPicPr>
          <p:cNvPr id="6" name="그림 5">
            <a:hlinkClick r:id="rId4"/>
            <a:extLst>
              <a:ext uri="{FF2B5EF4-FFF2-40B4-BE49-F238E27FC236}">
                <a16:creationId xmlns:a16="http://schemas.microsoft.com/office/drawing/2014/main" id="{7BCD76B3-312A-40E9-9FB8-C208681F2B1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476055" y="4817065"/>
            <a:ext cx="1115865" cy="1115865"/>
          </a:xfrm>
          <a:prstGeom prst="rect">
            <a:avLst/>
          </a:prstGeom>
        </p:spPr>
      </p:pic>
      <p:pic>
        <p:nvPicPr>
          <p:cNvPr id="7" name="그림 6">
            <a:hlinkClick r:id="rId6"/>
            <a:extLst>
              <a:ext uri="{FF2B5EF4-FFF2-40B4-BE49-F238E27FC236}">
                <a16:creationId xmlns:a16="http://schemas.microsoft.com/office/drawing/2014/main" id="{A41FD5EF-462B-4456-B005-623A4CDE382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222884" y="4816644"/>
            <a:ext cx="1116708" cy="1116706"/>
          </a:xfrm>
          <a:prstGeom prst="rect">
            <a:avLst/>
          </a:prstGeom>
        </p:spPr>
      </p:pic>
      <p:pic>
        <p:nvPicPr>
          <p:cNvPr id="8" name="그림 7">
            <a:hlinkClick r:id="rId8"/>
            <a:extLst>
              <a:ext uri="{FF2B5EF4-FFF2-40B4-BE49-F238E27FC236}">
                <a16:creationId xmlns:a16="http://schemas.microsoft.com/office/drawing/2014/main" id="{12AA6F8B-1810-4F88-9AF9-70D3E82AEBB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1726" y="4817651"/>
            <a:ext cx="1114693" cy="1114693"/>
          </a:xfrm>
          <a:prstGeom prst="rect">
            <a:avLst/>
          </a:prstGeom>
        </p:spPr>
      </p:pic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F65D315F-1227-4470-92CF-0877A9BF9E08}"/>
              </a:ext>
            </a:extLst>
          </p:cNvPr>
          <p:cNvSpPr txBox="1">
            <a:spLocks/>
          </p:cNvSpPr>
          <p:nvPr/>
        </p:nvSpPr>
        <p:spPr>
          <a:xfrm>
            <a:off x="4993401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내용 개체 틀 4">
            <a:extLst>
              <a:ext uri="{FF2B5EF4-FFF2-40B4-BE49-F238E27FC236}">
                <a16:creationId xmlns:a16="http://schemas.microsoft.com/office/drawing/2014/main" id="{2F87E124-D82F-4642-B13B-2E8FD18F58EC}"/>
              </a:ext>
            </a:extLst>
          </p:cNvPr>
          <p:cNvSpPr txBox="1">
            <a:spLocks/>
          </p:cNvSpPr>
          <p:nvPr/>
        </p:nvSpPr>
        <p:spPr>
          <a:xfrm>
            <a:off x="624509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내용 개체 틀 4">
            <a:extLst>
              <a:ext uri="{FF2B5EF4-FFF2-40B4-BE49-F238E27FC236}">
                <a16:creationId xmlns:a16="http://schemas.microsoft.com/office/drawing/2014/main" id="{483FD763-7145-4453-8630-B02A89C9F2BF}"/>
              </a:ext>
            </a:extLst>
          </p:cNvPr>
          <p:cNvSpPr txBox="1">
            <a:spLocks/>
          </p:cNvSpPr>
          <p:nvPr/>
        </p:nvSpPr>
        <p:spPr>
          <a:xfrm>
            <a:off x="749831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BA8F14AD-C69F-4FCD-8820-F9F736E1667E}"/>
              </a:ext>
            </a:extLst>
          </p:cNvPr>
          <p:cNvCxnSpPr>
            <a:cxnSpLocks/>
          </p:cNvCxnSpPr>
          <p:nvPr/>
        </p:nvCxnSpPr>
        <p:spPr>
          <a:xfrm>
            <a:off x="3584429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50">
            <a:extLst>
              <a:ext uri="{FF2B5EF4-FFF2-40B4-BE49-F238E27FC236}">
                <a16:creationId xmlns:a16="http://schemas.microsoft.com/office/drawing/2014/main" id="{6EB41278-90E4-4834-A715-CCFDD7E679E0}"/>
              </a:ext>
            </a:extLst>
          </p:cNvPr>
          <p:cNvSpPr/>
          <p:nvPr/>
        </p:nvSpPr>
        <p:spPr>
          <a:xfrm>
            <a:off x="5671830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내용 개체 틀 4">
            <a:extLst>
              <a:ext uri="{FF2B5EF4-FFF2-40B4-BE49-F238E27FC236}">
                <a16:creationId xmlns:a16="http://schemas.microsoft.com/office/drawing/2014/main" id="{493EAD14-7378-4416-B7D8-7C5C044F4A37}"/>
              </a:ext>
            </a:extLst>
          </p:cNvPr>
          <p:cNvSpPr txBox="1">
            <a:spLocks/>
          </p:cNvSpPr>
          <p:nvPr/>
        </p:nvSpPr>
        <p:spPr>
          <a:xfrm>
            <a:off x="6003053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B63ECAD1-53DC-4C68-A166-E3A33750DE45}"/>
              </a:ext>
            </a:extLst>
          </p:cNvPr>
          <p:cNvGrpSpPr/>
          <p:nvPr/>
        </p:nvGrpSpPr>
        <p:grpSpPr>
          <a:xfrm>
            <a:off x="3577408" y="4635343"/>
            <a:ext cx="1153146" cy="1728223"/>
            <a:chOff x="-1541005" y="4635343"/>
            <a:chExt cx="1153146" cy="1728223"/>
          </a:xfrm>
        </p:grpSpPr>
        <p:sp>
          <p:nvSpPr>
            <p:cNvPr id="16" name="내용 개체 틀 4">
              <a:extLst>
                <a:ext uri="{FF2B5EF4-FFF2-40B4-BE49-F238E27FC236}">
                  <a16:creationId xmlns:a16="http://schemas.microsoft.com/office/drawing/2014/main" id="{89CA4C53-8D71-4EB7-9B97-4E3BECB9DF0F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모서리가 둥근 직사각형 56">
              <a:extLst>
                <a:ext uri="{FF2B5EF4-FFF2-40B4-BE49-F238E27FC236}">
                  <a16:creationId xmlns:a16="http://schemas.microsoft.com/office/drawing/2014/main" id="{038E66E2-D079-4F2E-B8EF-AEDFA3225D8A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8" name="그림 17">
              <a:hlinkClick r:id="rId10"/>
              <a:extLst>
                <a:ext uri="{FF2B5EF4-FFF2-40B4-BE49-F238E27FC236}">
                  <a16:creationId xmlns:a16="http://schemas.microsoft.com/office/drawing/2014/main" id="{7322EA8F-BB8E-487B-BF35-0354D29BCD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19" name="모서리가 둥근 직사각형 58">
              <a:extLst>
                <a:ext uri="{FF2B5EF4-FFF2-40B4-BE49-F238E27FC236}">
                  <a16:creationId xmlns:a16="http://schemas.microsoft.com/office/drawing/2014/main" id="{8D43B8ED-B9ED-4445-BDE0-368BE824AE0A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5BB2D96F-3569-48C8-AF28-090FC966F7C1}"/>
              </a:ext>
            </a:extLst>
          </p:cNvPr>
          <p:cNvSpPr txBox="1">
            <a:spLocks/>
          </p:cNvSpPr>
          <p:nvPr/>
        </p:nvSpPr>
        <p:spPr>
          <a:xfrm>
            <a:off x="205321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016C8C32-E5B7-46E9-9FE3-1A3FCB76BD04}"/>
              </a:ext>
            </a:extLst>
          </p:cNvPr>
          <p:cNvCxnSpPr/>
          <p:nvPr/>
        </p:nvCxnSpPr>
        <p:spPr>
          <a:xfrm>
            <a:off x="187167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내용 개체 틀 4">
            <a:extLst>
              <a:ext uri="{FF2B5EF4-FFF2-40B4-BE49-F238E27FC236}">
                <a16:creationId xmlns:a16="http://schemas.microsoft.com/office/drawing/2014/main" id="{DF69BA0A-391E-49D8-8127-2434E2CD12B9}"/>
              </a:ext>
            </a:extLst>
          </p:cNvPr>
          <p:cNvSpPr txBox="1">
            <a:spLocks/>
          </p:cNvSpPr>
          <p:nvPr/>
        </p:nvSpPr>
        <p:spPr>
          <a:xfrm>
            <a:off x="7256226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48C45049-9EA5-44D9-83CE-217267E80B88}"/>
              </a:ext>
            </a:extLst>
          </p:cNvPr>
          <p:cNvCxnSpPr>
            <a:cxnSpLocks/>
          </p:cNvCxnSpPr>
          <p:nvPr/>
        </p:nvCxnSpPr>
        <p:spPr>
          <a:xfrm>
            <a:off x="88859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모서리가 둥근 직사각형 65">
            <a:extLst>
              <a:ext uri="{FF2B5EF4-FFF2-40B4-BE49-F238E27FC236}">
                <a16:creationId xmlns:a16="http://schemas.microsoft.com/office/drawing/2014/main" id="{BAA25395-6E5E-4F7B-9D7B-DCFB977CD4D3}"/>
              </a:ext>
            </a:extLst>
          </p:cNvPr>
          <p:cNvSpPr/>
          <p:nvPr/>
        </p:nvSpPr>
        <p:spPr>
          <a:xfrm>
            <a:off x="9099116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25" name="모서리가 둥근 직사각형 85">
            <a:extLst>
              <a:ext uri="{FF2B5EF4-FFF2-40B4-BE49-F238E27FC236}">
                <a16:creationId xmlns:a16="http://schemas.microsoft.com/office/drawing/2014/main" id="{11507370-D16A-4D29-A496-994BC5606153}"/>
              </a:ext>
            </a:extLst>
          </p:cNvPr>
          <p:cNvSpPr/>
          <p:nvPr/>
        </p:nvSpPr>
        <p:spPr>
          <a:xfrm>
            <a:off x="2138881" y="4483887"/>
            <a:ext cx="90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A9AD1496-3FA7-4B3F-8F91-B9A1D40084DB}"/>
              </a:ext>
            </a:extLst>
          </p:cNvPr>
          <p:cNvSpPr txBox="1">
            <a:spLocks/>
          </p:cNvSpPr>
          <p:nvPr/>
        </p:nvSpPr>
        <p:spPr>
          <a:xfrm>
            <a:off x="90674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774529E8-0534-479B-A0D5-06F47E6F3B38}"/>
              </a:ext>
            </a:extLst>
          </p:cNvPr>
          <p:cNvGrpSpPr/>
          <p:nvPr/>
        </p:nvGrpSpPr>
        <p:grpSpPr>
          <a:xfrm>
            <a:off x="3191320" y="5288276"/>
            <a:ext cx="180001" cy="180001"/>
            <a:chOff x="7544200" y="5288276"/>
            <a:chExt cx="180001" cy="180001"/>
          </a:xfrm>
        </p:grpSpPr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D93A0F56-5473-4CB4-8ACD-8271E0A3D3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238AEA9F-E783-440E-A81E-1D384FED4E4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49E64CC7-6ECF-4B63-AACB-F21DEA53DA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F5EC5BCD-DBCF-44DC-80DD-19F9A112483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0FEDF66F-828E-4E4E-A60E-F45727AF0516}"/>
              </a:ext>
            </a:extLst>
          </p:cNvPr>
          <p:cNvGrpSpPr/>
          <p:nvPr/>
        </p:nvGrpSpPr>
        <p:grpSpPr>
          <a:xfrm>
            <a:off x="4895936" y="5288276"/>
            <a:ext cx="180001" cy="180001"/>
            <a:chOff x="7544200" y="5288276"/>
            <a:chExt cx="180001" cy="180001"/>
          </a:xfrm>
        </p:grpSpPr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E183721D-878B-49E4-B642-8FCF3325BD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8B6CA56A-AECC-46A8-8474-B302E3D1D68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E19C6FBB-212A-41D4-B9DC-17A47497AF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연결선 35">
                <a:extLst>
                  <a:ext uri="{FF2B5EF4-FFF2-40B4-BE49-F238E27FC236}">
                    <a16:creationId xmlns:a16="http://schemas.microsoft.com/office/drawing/2014/main" id="{ADF023F2-CC9A-47AD-853A-867B963B9D1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3D6B6CB9-31D3-4A48-9D53-A520F48CB8EC}"/>
              </a:ext>
            </a:extLst>
          </p:cNvPr>
          <p:cNvGrpSpPr/>
          <p:nvPr/>
        </p:nvGrpSpPr>
        <p:grpSpPr>
          <a:xfrm>
            <a:off x="8744008" y="5288276"/>
            <a:ext cx="180001" cy="180001"/>
            <a:chOff x="7544200" y="5288276"/>
            <a:chExt cx="180001" cy="180001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483BE607-A344-47FD-879F-B24B85A16A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6B49B107-E80C-409E-AA9D-6EE6B335E230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A2F64CEE-F88E-48CF-B2A5-035B595087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0B54A591-417D-430C-9EDC-89642BE07D9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5" name="그림 44">
            <a:hlinkClick r:id="rId12"/>
            <a:extLst>
              <a:ext uri="{FF2B5EF4-FFF2-40B4-BE49-F238E27FC236}">
                <a16:creationId xmlns:a16="http://schemas.microsoft.com/office/drawing/2014/main" id="{6F6579F3-86E8-4C51-BFED-0698D386349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7614" y="4819495"/>
            <a:ext cx="1111004" cy="1111004"/>
          </a:xfrm>
          <a:prstGeom prst="rect">
            <a:avLst/>
          </a:prstGeom>
        </p:spPr>
      </p:pic>
      <p:sp>
        <p:nvSpPr>
          <p:cNvPr id="46" name="한쪽 모서리가 둥근 사각형 5">
            <a:extLst>
              <a:ext uri="{FF2B5EF4-FFF2-40B4-BE49-F238E27FC236}">
                <a16:creationId xmlns:a16="http://schemas.microsoft.com/office/drawing/2014/main" id="{6EC54699-6195-4591-A4FD-EAE9B75CE60D}"/>
              </a:ext>
            </a:extLst>
          </p:cNvPr>
          <p:cNvSpPr/>
          <p:nvPr/>
        </p:nvSpPr>
        <p:spPr>
          <a:xfrm>
            <a:off x="8004011" y="1520824"/>
            <a:ext cx="3780000" cy="2880000"/>
          </a:xfrm>
          <a:prstGeom prst="round1Rect">
            <a:avLst>
              <a:gd name="adj" fmla="val 1962"/>
            </a:avLst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7" name="그림 46">
            <a:extLst>
              <a:ext uri="{FF2B5EF4-FFF2-40B4-BE49-F238E27FC236}">
                <a16:creationId xmlns:a16="http://schemas.microsoft.com/office/drawing/2014/main" id="{EE497F32-332F-42AE-BFED-7FEF7F7F2E1C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98617" y="1520824"/>
            <a:ext cx="3794764" cy="2880000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2A07F34B-5860-41CE-8D6A-76F1F6304C12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3779524" cy="288000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F9198723-A25C-401C-B300-D991C6089531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C16083RVQ / C32083RVQ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8B24F4F2-30D9-498F-A865-89AF2CC0A5BA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108841EB-B22A-4997-BBCC-7F7EDFD2072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C5464A71-06F2-4E8A-81CC-E963E36769A3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C927FAB9-2D33-4474-837F-F8D66E101D7F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5249344D-E6B1-4527-BC42-6D559DE9B921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0AB5E05A-B92D-4A76-A6CA-BBC7DF48BC46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F26FC9ED-E0D8-40FA-AB6F-AED3068E4C4E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57A0E28A-6B99-44A4-A2A4-0173C5E01516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8840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367FB20A-B8FF-457A-9919-46139BBBE808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양쪽 모서리가 둥근 사각형 53">
            <a:extLst>
              <a:ext uri="{FF2B5EF4-FFF2-40B4-BE49-F238E27FC236}">
                <a16:creationId xmlns:a16="http://schemas.microsoft.com/office/drawing/2014/main" id="{266A7BD9-D951-425D-A4FD-896B2F37A6DA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양쪽 모서리가 둥근 사각형 56">
            <a:extLst>
              <a:ext uri="{FF2B5EF4-FFF2-40B4-BE49-F238E27FC236}">
                <a16:creationId xmlns:a16="http://schemas.microsoft.com/office/drawing/2014/main" id="{CFFB5BF2-EE98-4261-BA26-FF7BCD63A53A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양쪽 모서리가 둥근 사각형 57">
            <a:extLst>
              <a:ext uri="{FF2B5EF4-FFF2-40B4-BE49-F238E27FC236}">
                <a16:creationId xmlns:a16="http://schemas.microsoft.com/office/drawing/2014/main" id="{82316C46-B828-411F-A967-C71899A0823E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그림 7">
            <a:hlinkClick r:id="rId2"/>
            <a:extLst>
              <a:ext uri="{FF2B5EF4-FFF2-40B4-BE49-F238E27FC236}">
                <a16:creationId xmlns:a16="http://schemas.microsoft.com/office/drawing/2014/main" id="{263485E7-1762-4C13-8630-6C998A8C29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712" y="4819495"/>
            <a:ext cx="1114947" cy="1114947"/>
          </a:xfrm>
          <a:prstGeom prst="rect">
            <a:avLst/>
          </a:prstGeom>
        </p:spPr>
      </p:pic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5EA444E1-D112-4353-9D84-3BD03730D77D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3B45ACF-5FC0-4C17-9057-15DF0AEFB51E}"/>
              </a:ext>
            </a:extLst>
          </p:cNvPr>
          <p:cNvCxnSpPr/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66">
            <a:extLst>
              <a:ext uri="{FF2B5EF4-FFF2-40B4-BE49-F238E27FC236}">
                <a16:creationId xmlns:a16="http://schemas.microsoft.com/office/drawing/2014/main" id="{2121AC50-1E4E-4FB2-8F27-572504BE4CCA}"/>
              </a:ext>
            </a:extLst>
          </p:cNvPr>
          <p:cNvSpPr/>
          <p:nvPr/>
        </p:nvSpPr>
        <p:spPr>
          <a:xfrm>
            <a:off x="1773185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F571AC55-439E-4815-90FB-64D034106AB0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44">
            <a:extLst>
              <a:ext uri="{FF2B5EF4-FFF2-40B4-BE49-F238E27FC236}">
                <a16:creationId xmlns:a16="http://schemas.microsoft.com/office/drawing/2014/main" id="{10F4A50B-818A-4A2D-AE89-53CEB428FD3C}"/>
              </a:ext>
            </a:extLst>
          </p:cNvPr>
          <p:cNvSpPr/>
          <p:nvPr/>
        </p:nvSpPr>
        <p:spPr>
          <a:xfrm>
            <a:off x="3670418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림 13">
            <a:hlinkClick r:id="rId4"/>
            <a:extLst>
              <a:ext uri="{FF2B5EF4-FFF2-40B4-BE49-F238E27FC236}">
                <a16:creationId xmlns:a16="http://schemas.microsoft.com/office/drawing/2014/main" id="{6D40542A-835C-49D1-8C3D-5532690826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4110" y="4819495"/>
            <a:ext cx="1114947" cy="1114947"/>
          </a:xfrm>
          <a:prstGeom prst="rect">
            <a:avLst/>
          </a:prstGeom>
        </p:spPr>
      </p:pic>
      <p:sp>
        <p:nvSpPr>
          <p:cNvPr id="15" name="내용 개체 틀 4">
            <a:extLst>
              <a:ext uri="{FF2B5EF4-FFF2-40B4-BE49-F238E27FC236}">
                <a16:creationId xmlns:a16="http://schemas.microsoft.com/office/drawing/2014/main" id="{CA0E744E-9028-4E42-B3E3-211F5BC6239B}"/>
              </a:ext>
            </a:extLst>
          </p:cNvPr>
          <p:cNvSpPr txBox="1">
            <a:spLocks/>
          </p:cNvSpPr>
          <p:nvPr/>
        </p:nvSpPr>
        <p:spPr>
          <a:xfrm>
            <a:off x="744591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914FF5B0-B0EC-4711-B3CA-825E123567CA}"/>
              </a:ext>
            </a:extLst>
          </p:cNvPr>
          <p:cNvCxnSpPr/>
          <p:nvPr/>
        </p:nvCxnSpPr>
        <p:spPr>
          <a:xfrm>
            <a:off x="726437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모서리가 둥근 직사각형 45">
            <a:extLst>
              <a:ext uri="{FF2B5EF4-FFF2-40B4-BE49-F238E27FC236}">
                <a16:creationId xmlns:a16="http://schemas.microsoft.com/office/drawing/2014/main" id="{1DB045E3-5A18-4B94-BA10-3023414F728E}"/>
              </a:ext>
            </a:extLst>
          </p:cNvPr>
          <p:cNvSpPr/>
          <p:nvPr/>
        </p:nvSpPr>
        <p:spPr>
          <a:xfrm>
            <a:off x="7513583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765730DB-6F94-498A-8422-5409FA57B407}"/>
              </a:ext>
            </a:extLst>
          </p:cNvPr>
          <p:cNvCxnSpPr>
            <a:cxnSpLocks/>
          </p:cNvCxnSpPr>
          <p:nvPr/>
        </p:nvCxnSpPr>
        <p:spPr>
          <a:xfrm>
            <a:off x="92336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모서리가 둥근 직사각형 49">
            <a:extLst>
              <a:ext uri="{FF2B5EF4-FFF2-40B4-BE49-F238E27FC236}">
                <a16:creationId xmlns:a16="http://schemas.microsoft.com/office/drawing/2014/main" id="{CA8E8A5C-BE76-4BD3-9BFE-BBC58DB0FCA9}"/>
              </a:ext>
            </a:extLst>
          </p:cNvPr>
          <p:cNvSpPr/>
          <p:nvPr/>
        </p:nvSpPr>
        <p:spPr>
          <a:xfrm>
            <a:off x="9410816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8CE7EEAE-B4B7-497A-A70F-122866E0EE6A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sp>
        <p:nvSpPr>
          <p:cNvPr id="21" name="내용 개체 틀 4">
            <a:extLst>
              <a:ext uri="{FF2B5EF4-FFF2-40B4-BE49-F238E27FC236}">
                <a16:creationId xmlns:a16="http://schemas.microsoft.com/office/drawing/2014/main" id="{DA4EE2D3-298B-43D4-86B1-0CDA31A75F98}"/>
              </a:ext>
            </a:extLst>
          </p:cNvPr>
          <p:cNvSpPr txBox="1">
            <a:spLocks/>
          </p:cNvSpPr>
          <p:nvPr/>
        </p:nvSpPr>
        <p:spPr>
          <a:xfrm>
            <a:off x="94151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BDC2C1D1-D444-4996-B298-CD7679F7524E}"/>
              </a:ext>
            </a:extLst>
          </p:cNvPr>
          <p:cNvGrpSpPr/>
          <p:nvPr/>
        </p:nvGrpSpPr>
        <p:grpSpPr>
          <a:xfrm>
            <a:off x="3135801" y="5288276"/>
            <a:ext cx="180001" cy="180001"/>
            <a:chOff x="7544200" y="5288276"/>
            <a:chExt cx="180001" cy="180001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77C8355D-33BE-4A25-B94D-B2B3A49C32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EC835090-5AC4-4FD3-BEE6-2243EC9D62B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5" name="직선 연결선 24">
                <a:extLst>
                  <a:ext uri="{FF2B5EF4-FFF2-40B4-BE49-F238E27FC236}">
                    <a16:creationId xmlns:a16="http://schemas.microsoft.com/office/drawing/2014/main" id="{8E955ECB-09E8-4B01-A711-A6DA2DA932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연결선 25">
                <a:extLst>
                  <a:ext uri="{FF2B5EF4-FFF2-40B4-BE49-F238E27FC236}">
                    <a16:creationId xmlns:a16="http://schemas.microsoft.com/office/drawing/2014/main" id="{94C1F451-5CE8-4EAA-A0F6-E2C4DF3C30D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328A760C-C146-4304-B129-A5F9A88A1349}"/>
              </a:ext>
            </a:extLst>
          </p:cNvPr>
          <p:cNvGrpSpPr/>
          <p:nvPr/>
        </p:nvGrpSpPr>
        <p:grpSpPr>
          <a:xfrm>
            <a:off x="8876199" y="5288276"/>
            <a:ext cx="180001" cy="180001"/>
            <a:chOff x="7544200" y="5288276"/>
            <a:chExt cx="180001" cy="180001"/>
          </a:xfrm>
        </p:grpSpPr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BB765F39-6176-4DA1-881E-7B69A56F00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7C11CAC1-6546-4371-BB36-B015B03D038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EE6227D0-0024-4638-88C0-0047CA5FF5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5C82E842-A27E-467C-B537-D17226B2A7D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4" name="그림 33">
            <a:hlinkClick r:id="rId6"/>
            <a:extLst>
              <a:ext uri="{FF2B5EF4-FFF2-40B4-BE49-F238E27FC236}">
                <a16:creationId xmlns:a16="http://schemas.microsoft.com/office/drawing/2014/main" id="{D6E93B77-C97E-4E1B-BD60-CB31234FB5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19495"/>
            <a:ext cx="1111004" cy="1111004"/>
          </a:xfrm>
          <a:prstGeom prst="rect">
            <a:avLst/>
          </a:prstGeom>
        </p:spPr>
      </p:pic>
      <p:pic>
        <p:nvPicPr>
          <p:cNvPr id="35" name="그림 34">
            <a:hlinkClick r:id="rId6"/>
            <a:extLst>
              <a:ext uri="{FF2B5EF4-FFF2-40B4-BE49-F238E27FC236}">
                <a16:creationId xmlns:a16="http://schemas.microsoft.com/office/drawing/2014/main" id="{83175C59-191A-47C9-8AD2-89845059C7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314" y="4819495"/>
            <a:ext cx="1111004" cy="1111004"/>
          </a:xfrm>
          <a:prstGeom prst="rect">
            <a:avLst/>
          </a:prstGeom>
        </p:spPr>
      </p:pic>
      <p:sp>
        <p:nvSpPr>
          <p:cNvPr id="36" name="한쪽 모서리가 둥근 사각형 3">
            <a:extLst>
              <a:ext uri="{FF2B5EF4-FFF2-40B4-BE49-F238E27FC236}">
                <a16:creationId xmlns:a16="http://schemas.microsoft.com/office/drawing/2014/main" id="{2FB067C2-5E78-4E72-946A-C10199AE3CA7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한쪽 모서리가 둥근 사각형 33">
            <a:extLst>
              <a:ext uri="{FF2B5EF4-FFF2-40B4-BE49-F238E27FC236}">
                <a16:creationId xmlns:a16="http://schemas.microsoft.com/office/drawing/2014/main" id="{75D7A8BE-6481-49C9-9BB1-38E07C3E077E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1Rect">
            <a:avLst>
              <a:gd name="adj" fmla="val 2004"/>
            </a:avLst>
          </a:prstGeom>
          <a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0C09428-811A-415A-AC47-707DC18A67E4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C16083RVQ / C32083RVQ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모서리가 둥근 직사각형 1">
            <a:hlinkClick r:id="rId10" action="ppaction://hlinksldjump"/>
            <a:extLst>
              <a:ext uri="{FF2B5EF4-FFF2-40B4-BE49-F238E27FC236}">
                <a16:creationId xmlns:a16="http://schemas.microsoft.com/office/drawing/2014/main" id="{0B3063EA-5BC3-4056-B628-A60FA0C4F032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모서리가 둥근 직사각형 8">
            <a:hlinkClick r:id="rId11" action="ppaction://hlinksldjump"/>
            <a:extLst>
              <a:ext uri="{FF2B5EF4-FFF2-40B4-BE49-F238E27FC236}">
                <a16:creationId xmlns:a16="http://schemas.microsoft.com/office/drawing/2014/main" id="{5DFFBCAB-F59B-427C-B3DE-B54EA45B5F2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모서리가 둥근 직사각형 152">
            <a:hlinkClick r:id="rId12" action="ppaction://hlinksldjump"/>
            <a:extLst>
              <a:ext uri="{FF2B5EF4-FFF2-40B4-BE49-F238E27FC236}">
                <a16:creationId xmlns:a16="http://schemas.microsoft.com/office/drawing/2014/main" id="{7FAF9BFE-9AB2-443A-8B53-672CE6454E52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자유형 155">
            <a:hlinkClick r:id="rId13" action="ppaction://hlinksldjump"/>
            <a:extLst>
              <a:ext uri="{FF2B5EF4-FFF2-40B4-BE49-F238E27FC236}">
                <a16:creationId xmlns:a16="http://schemas.microsoft.com/office/drawing/2014/main" id="{341CA9CE-A834-4432-90F0-8F51202FC65D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자유형 156">
            <a:hlinkClick r:id="rId14" action="ppaction://hlinksldjump"/>
            <a:extLst>
              <a:ext uri="{FF2B5EF4-FFF2-40B4-BE49-F238E27FC236}">
                <a16:creationId xmlns:a16="http://schemas.microsoft.com/office/drawing/2014/main" id="{15FF2CB4-5AAD-4382-9669-7DC61588C02F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모서리가 둥근 직사각형 152">
            <a:hlinkClick r:id="rId15" action="ppaction://hlinksldjump"/>
            <a:extLst>
              <a:ext uri="{FF2B5EF4-FFF2-40B4-BE49-F238E27FC236}">
                <a16:creationId xmlns:a16="http://schemas.microsoft.com/office/drawing/2014/main" id="{FA6B67F9-0AE1-4F27-827C-80CC268DE617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모서리가 둥근 직사각형 152">
            <a:hlinkClick r:id="rId16" action="ppaction://hlinksldjump"/>
            <a:extLst>
              <a:ext uri="{FF2B5EF4-FFF2-40B4-BE49-F238E27FC236}">
                <a16:creationId xmlns:a16="http://schemas.microsoft.com/office/drawing/2014/main" id="{5B8BF599-3CAE-4684-B60C-D2624E22B890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모서리가 둥근 직사각형 152">
            <a:hlinkClick r:id="rId17" action="ppaction://hlinksldjump"/>
            <a:extLst>
              <a:ext uri="{FF2B5EF4-FFF2-40B4-BE49-F238E27FC236}">
                <a16:creationId xmlns:a16="http://schemas.microsoft.com/office/drawing/2014/main" id="{72DEBED1-7BA7-428D-8B8F-F95E4F0AD28C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4666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72858" y="1426359"/>
            <a:ext cx="6612556" cy="769438"/>
            <a:chOff x="11654634" y="1426359"/>
            <a:chExt cx="6612556" cy="769438"/>
          </a:xfrm>
        </p:grpSpPr>
        <p:sp>
          <p:nvSpPr>
            <p:cNvPr id="20" name="TextBox 19"/>
            <p:cNvSpPr txBox="1"/>
            <p:nvPr/>
          </p:nvSpPr>
          <p:spPr>
            <a:xfrm>
              <a:off x="12207240" y="1489578"/>
              <a:ext cx="29527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Dimension for Installation</a:t>
              </a:r>
              <a:endParaRPr lang="ko-KR" altLang="en-US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207240" y="1641799"/>
              <a:ext cx="605995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 Plate</a:t>
              </a:r>
            </a:p>
            <a:p>
              <a:r>
                <a:rPr lang="en-US" altLang="ko-KR" sz="1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(Single, Double, 4” octagon, Square), 120x120</a:t>
              </a:r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654634" y="1426359"/>
              <a:ext cx="639760" cy="639760"/>
            </a:xfrm>
            <a:prstGeom prst="rect">
              <a:avLst/>
            </a:prstGeom>
          </p:spPr>
        </p:pic>
      </p:grpSp>
      <p:sp>
        <p:nvSpPr>
          <p:cNvPr id="64" name="자유형 63"/>
          <p:cNvSpPr/>
          <p:nvPr/>
        </p:nvSpPr>
        <p:spPr>
          <a:xfrm>
            <a:off x="4199925" y="2066118"/>
            <a:ext cx="1896178" cy="933904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모서리가 둥근 직사각형 7">
            <a:hlinkClick r:id="rId3" action="ppaction://hlinksldjump"/>
            <a:extLst>
              <a:ext uri="{FF2B5EF4-FFF2-40B4-BE49-F238E27FC236}">
                <a16:creationId xmlns:a16="http://schemas.microsoft.com/office/drawing/2014/main" id="{5056662A-53E4-43AB-88F9-8E3C0E7E203B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모서리가 둥근 직사각형 8">
            <a:hlinkClick r:id="rId4" action="ppaction://hlinksldjump"/>
            <a:extLst>
              <a:ext uri="{FF2B5EF4-FFF2-40B4-BE49-F238E27FC236}">
                <a16:creationId xmlns:a16="http://schemas.microsoft.com/office/drawing/2014/main" id="{C4F3FEBE-CDB3-4517-9093-DCDEE650AD3F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자유형 50">
            <a:extLst>
              <a:ext uri="{FF2B5EF4-FFF2-40B4-BE49-F238E27FC236}">
                <a16:creationId xmlns:a16="http://schemas.microsoft.com/office/drawing/2014/main" id="{0568769F-1054-4805-A90E-0EB9829FB288}"/>
              </a:ext>
            </a:extLst>
          </p:cNvPr>
          <p:cNvSpPr/>
          <p:nvPr/>
        </p:nvSpPr>
        <p:spPr>
          <a:xfrm>
            <a:off x="40798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자유형 59">
            <a:extLst>
              <a:ext uri="{FF2B5EF4-FFF2-40B4-BE49-F238E27FC236}">
                <a16:creationId xmlns:a16="http://schemas.microsoft.com/office/drawing/2014/main" id="{B1C2D93F-1C4F-43C9-9533-A05DBDF5EFA5}"/>
              </a:ext>
            </a:extLst>
          </p:cNvPr>
          <p:cNvSpPr/>
          <p:nvPr/>
        </p:nvSpPr>
        <p:spPr>
          <a:xfrm>
            <a:off x="325183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7EF12668-B543-4B22-AD8F-B2929DC976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2800585"/>
            <a:ext cx="1400809" cy="1400809"/>
          </a:xfrm>
          <a:prstGeom prst="rect">
            <a:avLst/>
          </a:prstGeom>
        </p:spPr>
      </p:pic>
      <p:sp>
        <p:nvSpPr>
          <p:cNvPr id="28" name="자유형 51">
            <a:extLst>
              <a:ext uri="{FF2B5EF4-FFF2-40B4-BE49-F238E27FC236}">
                <a16:creationId xmlns:a16="http://schemas.microsoft.com/office/drawing/2014/main" id="{ECE4F7FD-6DA2-4F34-B450-1DDB2B9B304A}"/>
              </a:ext>
            </a:extLst>
          </p:cNvPr>
          <p:cNvSpPr/>
          <p:nvPr/>
        </p:nvSpPr>
        <p:spPr>
          <a:xfrm>
            <a:off x="4079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PNM-8082VT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Ø251x116.5mm(9.88"x4.58")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3000g(6.61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자유형 51">
            <a:extLst>
              <a:ext uri="{FF2B5EF4-FFF2-40B4-BE49-F238E27FC236}">
                <a16:creationId xmlns:a16="http://schemas.microsoft.com/office/drawing/2014/main" id="{A8657BBF-F80B-45E3-8B21-7A4F0CB8AC24}"/>
              </a:ext>
            </a:extLst>
          </p:cNvPr>
          <p:cNvSpPr/>
          <p:nvPr/>
        </p:nvSpPr>
        <p:spPr>
          <a:xfrm>
            <a:off x="2540952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PNM-9084QZ1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Ø251x116.5mm(9.88"x4.58")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3000g(6.61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571455DE-2CEF-4EC3-BD6A-41A7C8145F1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2629" y="2800585"/>
            <a:ext cx="1400809" cy="1400809"/>
          </a:xfrm>
          <a:prstGeom prst="rect">
            <a:avLst/>
          </a:prstGeom>
        </p:spPr>
      </p:pic>
      <p:sp>
        <p:nvSpPr>
          <p:cNvPr id="25" name="모서리가 둥근 직사각형 152">
            <a:hlinkClick r:id="rId6" action="ppaction://hlinksldjump"/>
            <a:extLst>
              <a:ext uri="{FF2B5EF4-FFF2-40B4-BE49-F238E27FC236}">
                <a16:creationId xmlns:a16="http://schemas.microsoft.com/office/drawing/2014/main" id="{1D9ABD23-8FBE-4244-8909-0D3C804AA4EA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자유형 155">
            <a:hlinkClick r:id="rId7" action="ppaction://hlinksldjump"/>
            <a:extLst>
              <a:ext uri="{FF2B5EF4-FFF2-40B4-BE49-F238E27FC236}">
                <a16:creationId xmlns:a16="http://schemas.microsoft.com/office/drawing/2014/main" id="{130EE6DD-B44B-43BC-8F45-9723E6708073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자유형 156">
            <a:hlinkClick r:id="rId8" action="ppaction://hlinksldjump"/>
            <a:extLst>
              <a:ext uri="{FF2B5EF4-FFF2-40B4-BE49-F238E27FC236}">
                <a16:creationId xmlns:a16="http://schemas.microsoft.com/office/drawing/2014/main" id="{88CB9AAD-6FA8-431A-9B0F-FCEEF294C576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모서리가 둥근 직사각형 152">
            <a:hlinkClick r:id="rId9" action="ppaction://hlinksldjump"/>
            <a:extLst>
              <a:ext uri="{FF2B5EF4-FFF2-40B4-BE49-F238E27FC236}">
                <a16:creationId xmlns:a16="http://schemas.microsoft.com/office/drawing/2014/main" id="{C7B48A9B-EB42-4AE1-87FB-9846EDF3012D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모서리가 둥근 직사각형 152">
            <a:hlinkClick r:id="rId10" action="ppaction://hlinksldjump"/>
            <a:extLst>
              <a:ext uri="{FF2B5EF4-FFF2-40B4-BE49-F238E27FC236}">
                <a16:creationId xmlns:a16="http://schemas.microsoft.com/office/drawing/2014/main" id="{EAEB14CF-7876-4BB0-8A70-B8280E60B047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모서리가 둥근 직사각형 152">
            <a:hlinkClick r:id="rId11" action="ppaction://hlinksldjump"/>
            <a:extLst>
              <a:ext uri="{FF2B5EF4-FFF2-40B4-BE49-F238E27FC236}">
                <a16:creationId xmlns:a16="http://schemas.microsoft.com/office/drawing/2014/main" id="{09328EE6-0972-455E-9597-0B1398387D52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2164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모서리가 둥근 직사각형 1">
            <a:hlinkClick r:id="rId2" action="ppaction://hlinksldjump"/>
            <a:extLst>
              <a:ext uri="{FF2B5EF4-FFF2-40B4-BE49-F238E27FC236}">
                <a16:creationId xmlns:a16="http://schemas.microsoft.com/office/drawing/2014/main" id="{274DFF11-6823-4166-91D8-40F46DD89261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모서리가 둥근 직사각형 2">
            <a:hlinkClick r:id="rId3" action="ppaction://hlinksldjump"/>
            <a:extLst>
              <a:ext uri="{FF2B5EF4-FFF2-40B4-BE49-F238E27FC236}">
                <a16:creationId xmlns:a16="http://schemas.microsoft.com/office/drawing/2014/main" id="{680F8BB0-6E3E-4D15-8E74-0DA2A7811E6E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6733D44C-01B7-4A77-919F-F22FC703290A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- 8082VT / 9084QZ1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자유형 8">
            <a:extLst>
              <a:ext uri="{FF2B5EF4-FFF2-40B4-BE49-F238E27FC236}">
                <a16:creationId xmlns:a16="http://schemas.microsoft.com/office/drawing/2014/main" id="{743F7BCE-2798-4604-8CE9-294FC1859E76}"/>
              </a:ext>
            </a:extLst>
          </p:cNvPr>
          <p:cNvSpPr/>
          <p:nvPr/>
        </p:nvSpPr>
        <p:spPr>
          <a:xfrm>
            <a:off x="1683163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자유형 9">
            <a:extLst>
              <a:ext uri="{FF2B5EF4-FFF2-40B4-BE49-F238E27FC236}">
                <a16:creationId xmlns:a16="http://schemas.microsoft.com/office/drawing/2014/main" id="{769F461D-8005-4C31-BB8B-D71FB8377784}"/>
              </a:ext>
            </a:extLst>
          </p:cNvPr>
          <p:cNvSpPr/>
          <p:nvPr/>
        </p:nvSpPr>
        <p:spPr>
          <a:xfrm>
            <a:off x="1683163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모서리가 둥근 직사각형 10">
            <a:extLst>
              <a:ext uri="{FF2B5EF4-FFF2-40B4-BE49-F238E27FC236}">
                <a16:creationId xmlns:a16="http://schemas.microsoft.com/office/drawing/2014/main" id="{3932939A-85B3-41F8-851A-6099CA57F9DB}"/>
              </a:ext>
            </a:extLst>
          </p:cNvPr>
          <p:cNvSpPr/>
          <p:nvPr/>
        </p:nvSpPr>
        <p:spPr>
          <a:xfrm>
            <a:off x="1683163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9" name="그림 128">
            <a:hlinkClick r:id="rId4"/>
            <a:extLst>
              <a:ext uri="{FF2B5EF4-FFF2-40B4-BE49-F238E27FC236}">
                <a16:creationId xmlns:a16="http://schemas.microsoft.com/office/drawing/2014/main" id="{5B12E8E4-F75F-4959-8921-D77F8E3C66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975" y="1520825"/>
            <a:ext cx="1111004" cy="1111004"/>
          </a:xfrm>
          <a:prstGeom prst="rect">
            <a:avLst/>
          </a:prstGeom>
        </p:spPr>
      </p:pic>
      <p:sp>
        <p:nvSpPr>
          <p:cNvPr id="134" name="자유형 12">
            <a:extLst>
              <a:ext uri="{FF2B5EF4-FFF2-40B4-BE49-F238E27FC236}">
                <a16:creationId xmlns:a16="http://schemas.microsoft.com/office/drawing/2014/main" id="{8B22B63F-9D4A-4F26-A612-4D21807C0436}"/>
              </a:ext>
            </a:extLst>
          </p:cNvPr>
          <p:cNvSpPr/>
          <p:nvPr/>
        </p:nvSpPr>
        <p:spPr>
          <a:xfrm>
            <a:off x="295833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자유형 13">
            <a:extLst>
              <a:ext uri="{FF2B5EF4-FFF2-40B4-BE49-F238E27FC236}">
                <a16:creationId xmlns:a16="http://schemas.microsoft.com/office/drawing/2014/main" id="{79F7E314-D20D-4A81-B316-18B20021FA21}"/>
              </a:ext>
            </a:extLst>
          </p:cNvPr>
          <p:cNvSpPr/>
          <p:nvPr/>
        </p:nvSpPr>
        <p:spPr>
          <a:xfrm>
            <a:off x="295833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모서리가 둥근 직사각형 14">
            <a:extLst>
              <a:ext uri="{FF2B5EF4-FFF2-40B4-BE49-F238E27FC236}">
                <a16:creationId xmlns:a16="http://schemas.microsoft.com/office/drawing/2014/main" id="{D432C729-1EC9-4449-AE47-CCEC73A360D0}"/>
              </a:ext>
            </a:extLst>
          </p:cNvPr>
          <p:cNvSpPr/>
          <p:nvPr/>
        </p:nvSpPr>
        <p:spPr>
          <a:xfrm>
            <a:off x="295833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7" name="그림 136">
            <a:hlinkClick r:id="rId6"/>
            <a:extLst>
              <a:ext uri="{FF2B5EF4-FFF2-40B4-BE49-F238E27FC236}">
                <a16:creationId xmlns:a16="http://schemas.microsoft.com/office/drawing/2014/main" id="{3724C760-84A2-48C1-B664-634CB8DAAF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150" y="1520825"/>
            <a:ext cx="1111004" cy="1111004"/>
          </a:xfrm>
          <a:prstGeom prst="rect">
            <a:avLst/>
          </a:prstGeom>
        </p:spPr>
      </p:pic>
      <p:sp>
        <p:nvSpPr>
          <p:cNvPr id="149" name="자유형 16">
            <a:extLst>
              <a:ext uri="{FF2B5EF4-FFF2-40B4-BE49-F238E27FC236}">
                <a16:creationId xmlns:a16="http://schemas.microsoft.com/office/drawing/2014/main" id="{FD66BB2C-BE3A-4C14-9056-5DB724C2279A}"/>
              </a:ext>
            </a:extLst>
          </p:cNvPr>
          <p:cNvSpPr/>
          <p:nvPr/>
        </p:nvSpPr>
        <p:spPr>
          <a:xfrm>
            <a:off x="550869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Pipe</a:t>
            </a:r>
          </a:p>
          <a:p>
            <a:pPr algn="ctr">
              <a:lnSpc>
                <a:spcPct val="150000"/>
              </a:lnSpc>
            </a:pPr>
            <a:r>
              <a:rPr lang="en-US" altLang="ko-KR" sz="53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SBP-150CMP/300CMP/900CMP</a:t>
            </a:r>
            <a:endParaRPr lang="ko-KR" altLang="en-US" sz="53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자유형 17">
            <a:extLst>
              <a:ext uri="{FF2B5EF4-FFF2-40B4-BE49-F238E27FC236}">
                <a16:creationId xmlns:a16="http://schemas.microsoft.com/office/drawing/2014/main" id="{289C2D06-E2E4-4946-9181-2AC68F8F2BBD}"/>
              </a:ext>
            </a:extLst>
          </p:cNvPr>
          <p:cNvSpPr/>
          <p:nvPr/>
        </p:nvSpPr>
        <p:spPr>
          <a:xfrm>
            <a:off x="550869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모서리가 둥근 직사각형 18">
            <a:extLst>
              <a:ext uri="{FF2B5EF4-FFF2-40B4-BE49-F238E27FC236}">
                <a16:creationId xmlns:a16="http://schemas.microsoft.com/office/drawing/2014/main" id="{51036107-E375-4F25-85A4-D8AEC23FCE80}"/>
              </a:ext>
            </a:extLst>
          </p:cNvPr>
          <p:cNvSpPr/>
          <p:nvPr/>
        </p:nvSpPr>
        <p:spPr>
          <a:xfrm>
            <a:off x="550869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9" name="그림 168">
            <a:hlinkClick r:id="rId8"/>
            <a:extLst>
              <a:ext uri="{FF2B5EF4-FFF2-40B4-BE49-F238E27FC236}">
                <a16:creationId xmlns:a16="http://schemas.microsoft.com/office/drawing/2014/main" id="{1445646B-9ABB-4D8E-BE4F-45DF0298F55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504" y="1520825"/>
            <a:ext cx="1111004" cy="1111004"/>
          </a:xfrm>
          <a:prstGeom prst="rect">
            <a:avLst/>
          </a:prstGeom>
        </p:spPr>
      </p:pic>
      <p:sp>
        <p:nvSpPr>
          <p:cNvPr id="170" name="자유형 20">
            <a:extLst>
              <a:ext uri="{FF2B5EF4-FFF2-40B4-BE49-F238E27FC236}">
                <a16:creationId xmlns:a16="http://schemas.microsoft.com/office/drawing/2014/main" id="{8616862A-F12F-4424-94A8-914DF987006E}"/>
              </a:ext>
            </a:extLst>
          </p:cNvPr>
          <p:cNvSpPr/>
          <p:nvPr/>
        </p:nvSpPr>
        <p:spPr>
          <a:xfrm>
            <a:off x="678386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4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Coupler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SBP-C15P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자유형 21">
            <a:extLst>
              <a:ext uri="{FF2B5EF4-FFF2-40B4-BE49-F238E27FC236}">
                <a16:creationId xmlns:a16="http://schemas.microsoft.com/office/drawing/2014/main" id="{2C358112-3881-460E-AF04-3F52E3254C0D}"/>
              </a:ext>
            </a:extLst>
          </p:cNvPr>
          <p:cNvSpPr/>
          <p:nvPr/>
        </p:nvSpPr>
        <p:spPr>
          <a:xfrm>
            <a:off x="678386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모서리가 둥근 직사각형 22">
            <a:extLst>
              <a:ext uri="{FF2B5EF4-FFF2-40B4-BE49-F238E27FC236}">
                <a16:creationId xmlns:a16="http://schemas.microsoft.com/office/drawing/2014/main" id="{DD3E6DB0-EDCD-4E0D-9CEA-AA20F0C1EA3F}"/>
              </a:ext>
            </a:extLst>
          </p:cNvPr>
          <p:cNvSpPr/>
          <p:nvPr/>
        </p:nvSpPr>
        <p:spPr>
          <a:xfrm>
            <a:off x="678386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7" name="그림 176">
            <a:hlinkClick r:id="rId10"/>
            <a:extLst>
              <a:ext uri="{FF2B5EF4-FFF2-40B4-BE49-F238E27FC236}">
                <a16:creationId xmlns:a16="http://schemas.microsoft.com/office/drawing/2014/main" id="{45E66BFE-3651-4DE0-B498-52D25BB4622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679" y="1520825"/>
            <a:ext cx="1111004" cy="1111004"/>
          </a:xfrm>
          <a:prstGeom prst="rect">
            <a:avLst/>
          </a:prstGeom>
        </p:spPr>
      </p:pic>
      <p:sp>
        <p:nvSpPr>
          <p:cNvPr id="178" name="자유형 24">
            <a:extLst>
              <a:ext uri="{FF2B5EF4-FFF2-40B4-BE49-F238E27FC236}">
                <a16:creationId xmlns:a16="http://schemas.microsoft.com/office/drawing/2014/main" id="{758C1062-A3F9-4A0F-B7C5-45ADDC07BD03}"/>
              </a:ext>
            </a:extLst>
          </p:cNvPr>
          <p:cNvSpPr/>
          <p:nvPr/>
        </p:nvSpPr>
        <p:spPr>
          <a:xfrm>
            <a:off x="805904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 / 300CMI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자유형 25">
            <a:extLst>
              <a:ext uri="{FF2B5EF4-FFF2-40B4-BE49-F238E27FC236}">
                <a16:creationId xmlns:a16="http://schemas.microsoft.com/office/drawing/2014/main" id="{E516D4AD-23FD-4258-A2C2-D68C909377F1}"/>
              </a:ext>
            </a:extLst>
          </p:cNvPr>
          <p:cNvSpPr/>
          <p:nvPr/>
        </p:nvSpPr>
        <p:spPr>
          <a:xfrm>
            <a:off x="805904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모서리가 둥근 직사각형 26">
            <a:extLst>
              <a:ext uri="{FF2B5EF4-FFF2-40B4-BE49-F238E27FC236}">
                <a16:creationId xmlns:a16="http://schemas.microsoft.com/office/drawing/2014/main" id="{D99A3177-6474-49D9-BB37-E82577318ADC}"/>
              </a:ext>
            </a:extLst>
          </p:cNvPr>
          <p:cNvSpPr/>
          <p:nvPr/>
        </p:nvSpPr>
        <p:spPr>
          <a:xfrm>
            <a:off x="805904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자유형 28">
            <a:extLst>
              <a:ext uri="{FF2B5EF4-FFF2-40B4-BE49-F238E27FC236}">
                <a16:creationId xmlns:a16="http://schemas.microsoft.com/office/drawing/2014/main" id="{E08298B4-05BA-4F43-90AA-0AA83601FDAC}"/>
              </a:ext>
            </a:extLst>
          </p:cNvPr>
          <p:cNvSpPr/>
          <p:nvPr/>
        </p:nvSpPr>
        <p:spPr>
          <a:xfrm>
            <a:off x="933421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 / 900CMW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자유형 29">
            <a:extLst>
              <a:ext uri="{FF2B5EF4-FFF2-40B4-BE49-F238E27FC236}">
                <a16:creationId xmlns:a16="http://schemas.microsoft.com/office/drawing/2014/main" id="{8034BAE8-8FD2-48EF-91D1-646D247306BF}"/>
              </a:ext>
            </a:extLst>
          </p:cNvPr>
          <p:cNvSpPr/>
          <p:nvPr/>
        </p:nvSpPr>
        <p:spPr>
          <a:xfrm>
            <a:off x="933421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모서리가 둥근 직사각형 30">
            <a:extLst>
              <a:ext uri="{FF2B5EF4-FFF2-40B4-BE49-F238E27FC236}">
                <a16:creationId xmlns:a16="http://schemas.microsoft.com/office/drawing/2014/main" id="{A852722F-213E-4CD8-8483-2582FF982D01}"/>
              </a:ext>
            </a:extLst>
          </p:cNvPr>
          <p:cNvSpPr/>
          <p:nvPr/>
        </p:nvSpPr>
        <p:spPr>
          <a:xfrm>
            <a:off x="933421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자유형 40">
            <a:extLst>
              <a:ext uri="{FF2B5EF4-FFF2-40B4-BE49-F238E27FC236}">
                <a16:creationId xmlns:a16="http://schemas.microsoft.com/office/drawing/2014/main" id="{E9C8DB24-25BD-475C-B37C-0EBCB9E51405}"/>
              </a:ext>
            </a:extLst>
          </p:cNvPr>
          <p:cNvSpPr/>
          <p:nvPr/>
        </p:nvSpPr>
        <p:spPr>
          <a:xfrm>
            <a:off x="10607958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자유형 41">
            <a:extLst>
              <a:ext uri="{FF2B5EF4-FFF2-40B4-BE49-F238E27FC236}">
                <a16:creationId xmlns:a16="http://schemas.microsoft.com/office/drawing/2014/main" id="{BF52AF1F-B341-4A57-A142-921A1A7EED53}"/>
              </a:ext>
            </a:extLst>
          </p:cNvPr>
          <p:cNvSpPr/>
          <p:nvPr/>
        </p:nvSpPr>
        <p:spPr>
          <a:xfrm>
            <a:off x="10607958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모서리가 둥근 직사각형 42">
            <a:extLst>
              <a:ext uri="{FF2B5EF4-FFF2-40B4-BE49-F238E27FC236}">
                <a16:creationId xmlns:a16="http://schemas.microsoft.com/office/drawing/2014/main" id="{BA07DE8E-E02E-4EA4-9BC5-9E8520EB1191}"/>
              </a:ext>
            </a:extLst>
          </p:cNvPr>
          <p:cNvSpPr/>
          <p:nvPr/>
        </p:nvSpPr>
        <p:spPr>
          <a:xfrm>
            <a:off x="10607958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7" name="그림 186">
            <a:hlinkClick r:id="rId12"/>
            <a:extLst>
              <a:ext uri="{FF2B5EF4-FFF2-40B4-BE49-F238E27FC236}">
                <a16:creationId xmlns:a16="http://schemas.microsoft.com/office/drawing/2014/main" id="{367F1999-D933-4451-B417-C596F34A1D9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10639770" y="1520824"/>
            <a:ext cx="1111004" cy="1111004"/>
          </a:xfrm>
          <a:prstGeom prst="rect">
            <a:avLst/>
          </a:prstGeom>
        </p:spPr>
      </p:pic>
      <p:sp>
        <p:nvSpPr>
          <p:cNvPr id="188" name="자유형 80">
            <a:extLst>
              <a:ext uri="{FF2B5EF4-FFF2-40B4-BE49-F238E27FC236}">
                <a16:creationId xmlns:a16="http://schemas.microsoft.com/office/drawing/2014/main" id="{0ED95656-49BD-4704-9E11-EBC1C23EB4C3}"/>
              </a:ext>
            </a:extLst>
          </p:cNvPr>
          <p:cNvSpPr/>
          <p:nvPr/>
        </p:nvSpPr>
        <p:spPr>
          <a:xfrm>
            <a:off x="10607958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자유형 81">
            <a:extLst>
              <a:ext uri="{FF2B5EF4-FFF2-40B4-BE49-F238E27FC236}">
                <a16:creationId xmlns:a16="http://schemas.microsoft.com/office/drawing/2014/main" id="{18550B60-E92B-438F-846A-FF4C5B14B758}"/>
              </a:ext>
            </a:extLst>
          </p:cNvPr>
          <p:cNvSpPr/>
          <p:nvPr/>
        </p:nvSpPr>
        <p:spPr>
          <a:xfrm>
            <a:off x="10607958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모서리가 둥근 직사각형 82">
            <a:extLst>
              <a:ext uri="{FF2B5EF4-FFF2-40B4-BE49-F238E27FC236}">
                <a16:creationId xmlns:a16="http://schemas.microsoft.com/office/drawing/2014/main" id="{C79961CA-E456-4075-B5EA-CF734B7F4725}"/>
              </a:ext>
            </a:extLst>
          </p:cNvPr>
          <p:cNvSpPr/>
          <p:nvPr/>
        </p:nvSpPr>
        <p:spPr>
          <a:xfrm>
            <a:off x="10607958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1" name="그림 190">
            <a:hlinkClick r:id="rId14"/>
            <a:extLst>
              <a:ext uri="{FF2B5EF4-FFF2-40B4-BE49-F238E27FC236}">
                <a16:creationId xmlns:a16="http://schemas.microsoft.com/office/drawing/2014/main" id="{6B683ECD-A061-4AA0-AFC7-151CE82D5B1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9770" y="3202900"/>
            <a:ext cx="1111004" cy="1111004"/>
          </a:xfrm>
          <a:prstGeom prst="rect">
            <a:avLst/>
          </a:prstGeom>
        </p:spPr>
      </p:pic>
      <p:sp>
        <p:nvSpPr>
          <p:cNvPr id="192" name="자유형 52">
            <a:extLst>
              <a:ext uri="{FF2B5EF4-FFF2-40B4-BE49-F238E27FC236}">
                <a16:creationId xmlns:a16="http://schemas.microsoft.com/office/drawing/2014/main" id="{95BCB8E5-4149-4D17-B804-F7EF7D4973EB}"/>
              </a:ext>
            </a:extLst>
          </p:cNvPr>
          <p:cNvSpPr/>
          <p:nvPr/>
        </p:nvSpPr>
        <p:spPr>
          <a:xfrm>
            <a:off x="2957616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자유형 53">
            <a:extLst>
              <a:ext uri="{FF2B5EF4-FFF2-40B4-BE49-F238E27FC236}">
                <a16:creationId xmlns:a16="http://schemas.microsoft.com/office/drawing/2014/main" id="{36F89A2A-3560-496E-8F52-9AD7940D1B93}"/>
              </a:ext>
            </a:extLst>
          </p:cNvPr>
          <p:cNvSpPr/>
          <p:nvPr/>
        </p:nvSpPr>
        <p:spPr>
          <a:xfrm>
            <a:off x="2957616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모서리가 둥근 직사각형 54">
            <a:extLst>
              <a:ext uri="{FF2B5EF4-FFF2-40B4-BE49-F238E27FC236}">
                <a16:creationId xmlns:a16="http://schemas.microsoft.com/office/drawing/2014/main" id="{4476E731-BB0F-4441-84E6-D8FDCAF50FB1}"/>
              </a:ext>
            </a:extLst>
          </p:cNvPr>
          <p:cNvSpPr/>
          <p:nvPr/>
        </p:nvSpPr>
        <p:spPr>
          <a:xfrm>
            <a:off x="2957616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5" name="그림 194">
            <a:hlinkClick r:id="rId16"/>
            <a:extLst>
              <a:ext uri="{FF2B5EF4-FFF2-40B4-BE49-F238E27FC236}">
                <a16:creationId xmlns:a16="http://schemas.microsoft.com/office/drawing/2014/main" id="{1491B80F-EC4D-40FA-A521-4CF0FE6EDF9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9428" y="3202904"/>
            <a:ext cx="1111004" cy="1111004"/>
          </a:xfrm>
          <a:prstGeom prst="rect">
            <a:avLst/>
          </a:prstGeom>
        </p:spPr>
      </p:pic>
      <p:sp>
        <p:nvSpPr>
          <p:cNvPr id="196" name="자유형 60">
            <a:extLst>
              <a:ext uri="{FF2B5EF4-FFF2-40B4-BE49-F238E27FC236}">
                <a16:creationId xmlns:a16="http://schemas.microsoft.com/office/drawing/2014/main" id="{B6366DBE-5910-4E98-B7A1-CF85BAB707F5}"/>
              </a:ext>
            </a:extLst>
          </p:cNvPr>
          <p:cNvSpPr/>
          <p:nvPr/>
        </p:nvSpPr>
        <p:spPr>
          <a:xfrm>
            <a:off x="4233498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7" name="자유형 61">
            <a:extLst>
              <a:ext uri="{FF2B5EF4-FFF2-40B4-BE49-F238E27FC236}">
                <a16:creationId xmlns:a16="http://schemas.microsoft.com/office/drawing/2014/main" id="{AACF5593-1F17-4842-9F18-9C337DC19FBC}"/>
              </a:ext>
            </a:extLst>
          </p:cNvPr>
          <p:cNvSpPr/>
          <p:nvPr/>
        </p:nvSpPr>
        <p:spPr>
          <a:xfrm>
            <a:off x="4233498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8" name="모서리가 둥근 직사각형 62">
            <a:extLst>
              <a:ext uri="{FF2B5EF4-FFF2-40B4-BE49-F238E27FC236}">
                <a16:creationId xmlns:a16="http://schemas.microsoft.com/office/drawing/2014/main" id="{D4F461DB-7707-4626-894E-F6947C8D855E}"/>
              </a:ext>
            </a:extLst>
          </p:cNvPr>
          <p:cNvSpPr/>
          <p:nvPr/>
        </p:nvSpPr>
        <p:spPr>
          <a:xfrm>
            <a:off x="4233498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자유형 64">
            <a:extLst>
              <a:ext uri="{FF2B5EF4-FFF2-40B4-BE49-F238E27FC236}">
                <a16:creationId xmlns:a16="http://schemas.microsoft.com/office/drawing/2014/main" id="{029D8E25-E628-4940-8366-A277F64B7BC3}"/>
              </a:ext>
            </a:extLst>
          </p:cNvPr>
          <p:cNvSpPr/>
          <p:nvPr/>
        </p:nvSpPr>
        <p:spPr>
          <a:xfrm>
            <a:off x="5508673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자유형 65">
            <a:extLst>
              <a:ext uri="{FF2B5EF4-FFF2-40B4-BE49-F238E27FC236}">
                <a16:creationId xmlns:a16="http://schemas.microsoft.com/office/drawing/2014/main" id="{CB4AFC7D-AE79-4902-A3AB-69F1EE41BD5F}"/>
              </a:ext>
            </a:extLst>
          </p:cNvPr>
          <p:cNvSpPr/>
          <p:nvPr/>
        </p:nvSpPr>
        <p:spPr>
          <a:xfrm>
            <a:off x="5508673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모서리가 둥근 직사각형 66">
            <a:extLst>
              <a:ext uri="{FF2B5EF4-FFF2-40B4-BE49-F238E27FC236}">
                <a16:creationId xmlns:a16="http://schemas.microsoft.com/office/drawing/2014/main" id="{01DBC737-AB18-4984-97B2-4D501D4654CB}"/>
              </a:ext>
            </a:extLst>
          </p:cNvPr>
          <p:cNvSpPr/>
          <p:nvPr/>
        </p:nvSpPr>
        <p:spPr>
          <a:xfrm>
            <a:off x="5508673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2" name="그림 201">
            <a:hlinkClick r:id="rId18"/>
            <a:extLst>
              <a:ext uri="{FF2B5EF4-FFF2-40B4-BE49-F238E27FC236}">
                <a16:creationId xmlns:a16="http://schemas.microsoft.com/office/drawing/2014/main" id="{1236AE0C-2A83-44E7-936F-B44050BCEFB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5310" y="3202904"/>
            <a:ext cx="1111004" cy="1111004"/>
          </a:xfrm>
          <a:prstGeom prst="rect">
            <a:avLst/>
          </a:prstGeom>
        </p:spPr>
      </p:pic>
      <p:sp>
        <p:nvSpPr>
          <p:cNvPr id="203" name="자유형 68">
            <a:extLst>
              <a:ext uri="{FF2B5EF4-FFF2-40B4-BE49-F238E27FC236}">
                <a16:creationId xmlns:a16="http://schemas.microsoft.com/office/drawing/2014/main" id="{C6F23FE7-F56C-4E03-884B-DF3B828D54FC}"/>
              </a:ext>
            </a:extLst>
          </p:cNvPr>
          <p:cNvSpPr/>
          <p:nvPr/>
        </p:nvSpPr>
        <p:spPr>
          <a:xfrm>
            <a:off x="6783848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자유형 69">
            <a:extLst>
              <a:ext uri="{FF2B5EF4-FFF2-40B4-BE49-F238E27FC236}">
                <a16:creationId xmlns:a16="http://schemas.microsoft.com/office/drawing/2014/main" id="{8AFF7CDA-0780-4C5B-B8BF-D2557814B226}"/>
              </a:ext>
            </a:extLst>
          </p:cNvPr>
          <p:cNvSpPr/>
          <p:nvPr/>
        </p:nvSpPr>
        <p:spPr>
          <a:xfrm>
            <a:off x="6783848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모서리가 둥근 직사각형 70">
            <a:extLst>
              <a:ext uri="{FF2B5EF4-FFF2-40B4-BE49-F238E27FC236}">
                <a16:creationId xmlns:a16="http://schemas.microsoft.com/office/drawing/2014/main" id="{74F7131E-9C71-4FB0-A8FA-8630A781607D}"/>
              </a:ext>
            </a:extLst>
          </p:cNvPr>
          <p:cNvSpPr/>
          <p:nvPr/>
        </p:nvSpPr>
        <p:spPr>
          <a:xfrm>
            <a:off x="6783848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6" name="그림 205">
            <a:hlinkClick r:id="rId20"/>
            <a:extLst>
              <a:ext uri="{FF2B5EF4-FFF2-40B4-BE49-F238E27FC236}">
                <a16:creationId xmlns:a16="http://schemas.microsoft.com/office/drawing/2014/main" id="{97509BC0-67A3-455E-B2C6-721C6ED53177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485" y="3202904"/>
            <a:ext cx="1111004" cy="1111004"/>
          </a:xfrm>
          <a:prstGeom prst="rect">
            <a:avLst/>
          </a:prstGeom>
        </p:spPr>
      </p:pic>
      <p:pic>
        <p:nvPicPr>
          <p:cNvPr id="207" name="그림 206">
            <a:hlinkClick r:id="rId22"/>
            <a:extLst>
              <a:ext uri="{FF2B5EF4-FFF2-40B4-BE49-F238E27FC236}">
                <a16:creationId xmlns:a16="http://schemas.microsoft.com/office/drawing/2014/main" id="{D3F02A2A-4042-4666-AFAF-641721D1D185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657" y="3202904"/>
            <a:ext cx="1111004" cy="1111004"/>
          </a:xfrm>
          <a:prstGeom prst="rect">
            <a:avLst/>
          </a:prstGeom>
        </p:spPr>
      </p:pic>
      <p:sp>
        <p:nvSpPr>
          <p:cNvPr id="208" name="자유형 72">
            <a:extLst>
              <a:ext uri="{FF2B5EF4-FFF2-40B4-BE49-F238E27FC236}">
                <a16:creationId xmlns:a16="http://schemas.microsoft.com/office/drawing/2014/main" id="{480012D6-5567-4372-A696-330E1BF0EC50}"/>
              </a:ext>
            </a:extLst>
          </p:cNvPr>
          <p:cNvSpPr/>
          <p:nvPr/>
        </p:nvSpPr>
        <p:spPr>
          <a:xfrm>
            <a:off x="8059042" y="4313909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자유형 73">
            <a:extLst>
              <a:ext uri="{FF2B5EF4-FFF2-40B4-BE49-F238E27FC236}">
                <a16:creationId xmlns:a16="http://schemas.microsoft.com/office/drawing/2014/main" id="{E5BCC5EE-9AF8-45E8-BDD3-7E7656B4ABBA}"/>
              </a:ext>
            </a:extLst>
          </p:cNvPr>
          <p:cNvSpPr/>
          <p:nvPr/>
        </p:nvSpPr>
        <p:spPr>
          <a:xfrm>
            <a:off x="8059042" y="3202902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모서리가 둥근 직사각형 74">
            <a:extLst>
              <a:ext uri="{FF2B5EF4-FFF2-40B4-BE49-F238E27FC236}">
                <a16:creationId xmlns:a16="http://schemas.microsoft.com/office/drawing/2014/main" id="{2023F1E9-E0D0-4D4F-9731-7CA18FF88608}"/>
              </a:ext>
            </a:extLst>
          </p:cNvPr>
          <p:cNvSpPr/>
          <p:nvPr/>
        </p:nvSpPr>
        <p:spPr>
          <a:xfrm>
            <a:off x="8059042" y="3202902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자유형 76">
            <a:extLst>
              <a:ext uri="{FF2B5EF4-FFF2-40B4-BE49-F238E27FC236}">
                <a16:creationId xmlns:a16="http://schemas.microsoft.com/office/drawing/2014/main" id="{3A80574E-4BB1-4259-B126-5D591C829A77}"/>
              </a:ext>
            </a:extLst>
          </p:cNvPr>
          <p:cNvSpPr/>
          <p:nvPr/>
        </p:nvSpPr>
        <p:spPr>
          <a:xfrm>
            <a:off x="9334218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자유형 77">
            <a:extLst>
              <a:ext uri="{FF2B5EF4-FFF2-40B4-BE49-F238E27FC236}">
                <a16:creationId xmlns:a16="http://schemas.microsoft.com/office/drawing/2014/main" id="{3EE23B9A-5747-4447-AB39-5C58240F1CFD}"/>
              </a:ext>
            </a:extLst>
          </p:cNvPr>
          <p:cNvSpPr/>
          <p:nvPr/>
        </p:nvSpPr>
        <p:spPr>
          <a:xfrm>
            <a:off x="9334218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모서리가 둥근 직사각형 78">
            <a:extLst>
              <a:ext uri="{FF2B5EF4-FFF2-40B4-BE49-F238E27FC236}">
                <a16:creationId xmlns:a16="http://schemas.microsoft.com/office/drawing/2014/main" id="{074AB8E7-31D9-4289-8178-808E68F3D66E}"/>
              </a:ext>
            </a:extLst>
          </p:cNvPr>
          <p:cNvSpPr/>
          <p:nvPr/>
        </p:nvSpPr>
        <p:spPr>
          <a:xfrm>
            <a:off x="9334218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4" name="그림 213">
            <a:hlinkClick r:id="rId24"/>
            <a:extLst>
              <a:ext uri="{FF2B5EF4-FFF2-40B4-BE49-F238E27FC236}">
                <a16:creationId xmlns:a16="http://schemas.microsoft.com/office/drawing/2014/main" id="{CEF802F9-F2F8-4997-A820-D9AD90529B04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8090854" y="3202901"/>
            <a:ext cx="1111004" cy="1111004"/>
          </a:xfrm>
          <a:prstGeom prst="rect">
            <a:avLst/>
          </a:prstGeom>
        </p:spPr>
      </p:pic>
      <p:pic>
        <p:nvPicPr>
          <p:cNvPr id="215" name="그림 214">
            <a:hlinkClick r:id="rId26"/>
            <a:extLst>
              <a:ext uri="{FF2B5EF4-FFF2-40B4-BE49-F238E27FC236}">
                <a16:creationId xmlns:a16="http://schemas.microsoft.com/office/drawing/2014/main" id="{CAF0E0E9-DAC6-4BB0-8DC8-CE1949126D0D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9" t="-9209" r="-9209" b="-9209"/>
          <a:stretch/>
        </p:blipFill>
        <p:spPr>
          <a:xfrm>
            <a:off x="9366030" y="3202900"/>
            <a:ext cx="1111004" cy="1111004"/>
          </a:xfrm>
          <a:prstGeom prst="rect">
            <a:avLst/>
          </a:prstGeom>
        </p:spPr>
      </p:pic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ABDAC258-2DBD-4A26-9F97-8678E7D03218}"/>
              </a:ext>
            </a:extLst>
          </p:cNvPr>
          <p:cNvGrpSpPr/>
          <p:nvPr/>
        </p:nvGrpSpPr>
        <p:grpSpPr>
          <a:xfrm>
            <a:off x="8088717" y="1520825"/>
            <a:ext cx="1111009" cy="1111004"/>
            <a:chOff x="8088717" y="1520825"/>
            <a:chExt cx="1111009" cy="1111004"/>
          </a:xfrm>
        </p:grpSpPr>
        <p:pic>
          <p:nvPicPr>
            <p:cNvPr id="217" name="그림 216">
              <a:hlinkClick r:id="rId28"/>
              <a:extLst>
                <a:ext uri="{FF2B5EF4-FFF2-40B4-BE49-F238E27FC236}">
                  <a16:creationId xmlns:a16="http://schemas.microsoft.com/office/drawing/2014/main" id="{1210D8C9-47DD-468A-A0F7-E5C51D1154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8928" y="1520825"/>
              <a:ext cx="550798" cy="1111004"/>
            </a:xfrm>
            <a:prstGeom prst="rect">
              <a:avLst/>
            </a:prstGeom>
          </p:spPr>
        </p:pic>
        <p:pic>
          <p:nvPicPr>
            <p:cNvPr id="218" name="그림 217">
              <a:hlinkClick r:id="rId30"/>
              <a:extLst>
                <a:ext uri="{FF2B5EF4-FFF2-40B4-BE49-F238E27FC236}">
                  <a16:creationId xmlns:a16="http://schemas.microsoft.com/office/drawing/2014/main" id="{6AC75F3F-4B32-4913-9D97-A37A6D7AE6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1255"/>
            <a:stretch/>
          </p:blipFill>
          <p:spPr>
            <a:xfrm>
              <a:off x="8088717" y="1520825"/>
              <a:ext cx="553633" cy="1111004"/>
            </a:xfrm>
            <a:prstGeom prst="rect">
              <a:avLst/>
            </a:prstGeom>
          </p:spPr>
        </p:pic>
      </p:grpSp>
      <p:grpSp>
        <p:nvGrpSpPr>
          <p:cNvPr id="219" name="그룹 218">
            <a:extLst>
              <a:ext uri="{FF2B5EF4-FFF2-40B4-BE49-F238E27FC236}">
                <a16:creationId xmlns:a16="http://schemas.microsoft.com/office/drawing/2014/main" id="{A42E1191-8FF2-411B-B46F-6ABAC3C2BB23}"/>
              </a:ext>
            </a:extLst>
          </p:cNvPr>
          <p:cNvGrpSpPr/>
          <p:nvPr/>
        </p:nvGrpSpPr>
        <p:grpSpPr>
          <a:xfrm>
            <a:off x="9365308" y="1520825"/>
            <a:ext cx="1111719" cy="1111004"/>
            <a:chOff x="9365308" y="1520825"/>
            <a:chExt cx="1111719" cy="1111004"/>
          </a:xfrm>
        </p:grpSpPr>
        <p:pic>
          <p:nvPicPr>
            <p:cNvPr id="220" name="그림 219">
              <a:hlinkClick r:id="rId32"/>
              <a:extLst>
                <a:ext uri="{FF2B5EF4-FFF2-40B4-BE49-F238E27FC236}">
                  <a16:creationId xmlns:a16="http://schemas.microsoft.com/office/drawing/2014/main" id="{69883603-A4D0-4A34-92D8-5C3E82DED6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092" b="-6092"/>
            <a:stretch/>
          </p:blipFill>
          <p:spPr>
            <a:xfrm>
              <a:off x="9924103" y="1520825"/>
              <a:ext cx="552924" cy="1111004"/>
            </a:xfrm>
            <a:prstGeom prst="rect">
              <a:avLst/>
            </a:prstGeom>
          </p:spPr>
        </p:pic>
        <p:pic>
          <p:nvPicPr>
            <p:cNvPr id="221" name="그림 220">
              <a:hlinkClick r:id="rId34"/>
              <a:extLst>
                <a:ext uri="{FF2B5EF4-FFF2-40B4-BE49-F238E27FC236}">
                  <a16:creationId xmlns:a16="http://schemas.microsoft.com/office/drawing/2014/main" id="{2D41F8CB-8E18-4C8C-804F-6BC4DA2F5F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206" t="-13724" r="-1692" b="-148516"/>
            <a:stretch/>
          </p:blipFill>
          <p:spPr>
            <a:xfrm>
              <a:off x="9365308" y="1520825"/>
              <a:ext cx="558796" cy="1111004"/>
            </a:xfrm>
            <a:prstGeom prst="rect">
              <a:avLst/>
            </a:prstGeom>
          </p:spPr>
        </p:pic>
      </p:grpSp>
      <p:sp>
        <p:nvSpPr>
          <p:cNvPr id="222" name="자유형 52">
            <a:extLst>
              <a:ext uri="{FF2B5EF4-FFF2-40B4-BE49-F238E27FC236}">
                <a16:creationId xmlns:a16="http://schemas.microsoft.com/office/drawing/2014/main" id="{DBEA3667-B224-4B30-ABE3-5B73FB235D42}"/>
              </a:ext>
            </a:extLst>
          </p:cNvPr>
          <p:cNvSpPr/>
          <p:nvPr/>
        </p:nvSpPr>
        <p:spPr>
          <a:xfrm>
            <a:off x="4233513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3" name="자유형 53">
            <a:extLst>
              <a:ext uri="{FF2B5EF4-FFF2-40B4-BE49-F238E27FC236}">
                <a16:creationId xmlns:a16="http://schemas.microsoft.com/office/drawing/2014/main" id="{259164A2-69AE-4365-85D8-7B153C7C5D9A}"/>
              </a:ext>
            </a:extLst>
          </p:cNvPr>
          <p:cNvSpPr/>
          <p:nvPr/>
        </p:nvSpPr>
        <p:spPr>
          <a:xfrm>
            <a:off x="4233513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모서리가 둥근 직사각형 54">
            <a:extLst>
              <a:ext uri="{FF2B5EF4-FFF2-40B4-BE49-F238E27FC236}">
                <a16:creationId xmlns:a16="http://schemas.microsoft.com/office/drawing/2014/main" id="{F6A06D38-E36E-4BD6-B9A4-3CABE42C3BD4}"/>
              </a:ext>
            </a:extLst>
          </p:cNvPr>
          <p:cNvSpPr/>
          <p:nvPr/>
        </p:nvSpPr>
        <p:spPr>
          <a:xfrm>
            <a:off x="4233513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" name="모서리가 둥근 직사각형 107">
            <a:extLst>
              <a:ext uri="{FF2B5EF4-FFF2-40B4-BE49-F238E27FC236}">
                <a16:creationId xmlns:a16="http://schemas.microsoft.com/office/drawing/2014/main" id="{D17124A7-CA43-44E0-968B-9260EBCDE553}"/>
              </a:ext>
            </a:extLst>
          </p:cNvPr>
          <p:cNvSpPr/>
          <p:nvPr/>
        </p:nvSpPr>
        <p:spPr>
          <a:xfrm>
            <a:off x="4503891" y="2619949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6" name="그림 225">
            <a:extLst>
              <a:ext uri="{FF2B5EF4-FFF2-40B4-BE49-F238E27FC236}">
                <a16:creationId xmlns:a16="http://schemas.microsoft.com/office/drawing/2014/main" id="{E77A3528-5150-4419-B517-DAAAC2955E6F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5325" y="1520824"/>
            <a:ext cx="1111004" cy="1111004"/>
          </a:xfrm>
          <a:prstGeom prst="rect">
            <a:avLst/>
          </a:prstGeom>
        </p:spPr>
      </p:pic>
      <p:sp>
        <p:nvSpPr>
          <p:cNvPr id="227" name="자유형 37">
            <a:extLst>
              <a:ext uri="{FF2B5EF4-FFF2-40B4-BE49-F238E27FC236}">
                <a16:creationId xmlns:a16="http://schemas.microsoft.com/office/drawing/2014/main" id="{D2E3E787-68C0-4D96-83D2-9EF9C356793F}"/>
              </a:ext>
            </a:extLst>
          </p:cNvPr>
          <p:cNvSpPr/>
          <p:nvPr/>
        </p:nvSpPr>
        <p:spPr>
          <a:xfrm>
            <a:off x="407982" y="3202900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8" name="그림 227">
            <a:extLst>
              <a:ext uri="{FF2B5EF4-FFF2-40B4-BE49-F238E27FC236}">
                <a16:creationId xmlns:a16="http://schemas.microsoft.com/office/drawing/2014/main" id="{AFD2B4D1-0E30-4841-8E0D-07C4D8FF995E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794" y="3202901"/>
            <a:ext cx="1111004" cy="1111004"/>
          </a:xfrm>
          <a:prstGeom prst="rect">
            <a:avLst/>
          </a:prstGeom>
        </p:spPr>
      </p:pic>
      <p:sp>
        <p:nvSpPr>
          <p:cNvPr id="229" name="자유형 40">
            <a:extLst>
              <a:ext uri="{FF2B5EF4-FFF2-40B4-BE49-F238E27FC236}">
                <a16:creationId xmlns:a16="http://schemas.microsoft.com/office/drawing/2014/main" id="{13AA7DD3-C000-4E12-8AD5-578C7D006241}"/>
              </a:ext>
            </a:extLst>
          </p:cNvPr>
          <p:cNvSpPr/>
          <p:nvPr/>
        </p:nvSpPr>
        <p:spPr>
          <a:xfrm>
            <a:off x="407982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0" name="모서리가 둥근 직사각형 38">
            <a:extLst>
              <a:ext uri="{FF2B5EF4-FFF2-40B4-BE49-F238E27FC236}">
                <a16:creationId xmlns:a16="http://schemas.microsoft.com/office/drawing/2014/main" id="{96A3A0D2-DA72-48F8-BEB0-D2EBE4EF2021}"/>
              </a:ext>
            </a:extLst>
          </p:cNvPr>
          <p:cNvSpPr/>
          <p:nvPr/>
        </p:nvSpPr>
        <p:spPr>
          <a:xfrm>
            <a:off x="407982" y="3202900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1" name="모서리가 둥근 직사각형 107">
            <a:extLst>
              <a:ext uri="{FF2B5EF4-FFF2-40B4-BE49-F238E27FC236}">
                <a16:creationId xmlns:a16="http://schemas.microsoft.com/office/drawing/2014/main" id="{7E91803F-3841-4992-9CBE-E047E7B230B9}"/>
              </a:ext>
            </a:extLst>
          </p:cNvPr>
          <p:cNvSpPr/>
          <p:nvPr/>
        </p:nvSpPr>
        <p:spPr>
          <a:xfrm>
            <a:off x="679062" y="4302024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2" name="자유형 84">
            <a:extLst>
              <a:ext uri="{FF2B5EF4-FFF2-40B4-BE49-F238E27FC236}">
                <a16:creationId xmlns:a16="http://schemas.microsoft.com/office/drawing/2014/main" id="{CAA8714B-FB2C-4602-9421-4021993B5E28}"/>
              </a:ext>
            </a:extLst>
          </p:cNvPr>
          <p:cNvSpPr/>
          <p:nvPr/>
        </p:nvSpPr>
        <p:spPr>
          <a:xfrm>
            <a:off x="407982" y="5980419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8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" name="자유형 85">
            <a:extLst>
              <a:ext uri="{FF2B5EF4-FFF2-40B4-BE49-F238E27FC236}">
                <a16:creationId xmlns:a16="http://schemas.microsoft.com/office/drawing/2014/main" id="{5CAFA75D-5477-4759-A06C-07F693B15872}"/>
              </a:ext>
            </a:extLst>
          </p:cNvPr>
          <p:cNvSpPr/>
          <p:nvPr/>
        </p:nvSpPr>
        <p:spPr>
          <a:xfrm>
            <a:off x="407982" y="4869412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모서리가 둥근 직사각형 86">
            <a:extLst>
              <a:ext uri="{FF2B5EF4-FFF2-40B4-BE49-F238E27FC236}">
                <a16:creationId xmlns:a16="http://schemas.microsoft.com/office/drawing/2014/main" id="{47A0E583-B4B9-406B-B47A-5EB7AE12493D}"/>
              </a:ext>
            </a:extLst>
          </p:cNvPr>
          <p:cNvSpPr/>
          <p:nvPr/>
        </p:nvSpPr>
        <p:spPr>
          <a:xfrm>
            <a:off x="407982" y="4869412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8" name="그림 237">
            <a:hlinkClick r:id="rId38"/>
            <a:extLst>
              <a:ext uri="{FF2B5EF4-FFF2-40B4-BE49-F238E27FC236}">
                <a16:creationId xmlns:a16="http://schemas.microsoft.com/office/drawing/2014/main" id="{AB8BF913-8BE5-405B-875C-3495BDC16311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794" y="4869413"/>
            <a:ext cx="1111004" cy="1111004"/>
          </a:xfrm>
          <a:prstGeom prst="rect">
            <a:avLst/>
          </a:prstGeom>
        </p:spPr>
      </p:pic>
      <p:sp>
        <p:nvSpPr>
          <p:cNvPr id="235" name="자유형 88">
            <a:extLst>
              <a:ext uri="{FF2B5EF4-FFF2-40B4-BE49-F238E27FC236}">
                <a16:creationId xmlns:a16="http://schemas.microsoft.com/office/drawing/2014/main" id="{2C67C9B3-EC92-495D-9DFB-984108D89C8F}"/>
              </a:ext>
            </a:extLst>
          </p:cNvPr>
          <p:cNvSpPr/>
          <p:nvPr/>
        </p:nvSpPr>
        <p:spPr>
          <a:xfrm>
            <a:off x="1683153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자유형 89">
            <a:extLst>
              <a:ext uri="{FF2B5EF4-FFF2-40B4-BE49-F238E27FC236}">
                <a16:creationId xmlns:a16="http://schemas.microsoft.com/office/drawing/2014/main" id="{C0CDAD70-5C90-424B-8873-14DB4FB692F1}"/>
              </a:ext>
            </a:extLst>
          </p:cNvPr>
          <p:cNvSpPr/>
          <p:nvPr/>
        </p:nvSpPr>
        <p:spPr>
          <a:xfrm>
            <a:off x="1683153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7" name="모서리가 둥근 직사각형 90">
            <a:extLst>
              <a:ext uri="{FF2B5EF4-FFF2-40B4-BE49-F238E27FC236}">
                <a16:creationId xmlns:a16="http://schemas.microsoft.com/office/drawing/2014/main" id="{BA1C9667-9C5C-42F1-A01F-A4B94281AF1A}"/>
              </a:ext>
            </a:extLst>
          </p:cNvPr>
          <p:cNvSpPr/>
          <p:nvPr/>
        </p:nvSpPr>
        <p:spPr>
          <a:xfrm>
            <a:off x="1683153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9" name="그림 238">
            <a:hlinkClick r:id="rId40"/>
            <a:extLst>
              <a:ext uri="{FF2B5EF4-FFF2-40B4-BE49-F238E27FC236}">
                <a16:creationId xmlns:a16="http://schemas.microsoft.com/office/drawing/2014/main" id="{4EDBAD15-C91B-41B3-9C72-9A843FA6D505}"/>
              </a:ext>
            </a:extLst>
          </p:cNvPr>
          <p:cNvPicPr>
            <a:picLocks noChangeAspect="1"/>
          </p:cNvPicPr>
          <p:nvPr/>
        </p:nvPicPr>
        <p:blipFill rotWithShape="1">
          <a:blip r:embed="rId4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892" t="-4892" r="-4892" b="-4892"/>
          <a:stretch/>
        </p:blipFill>
        <p:spPr>
          <a:xfrm>
            <a:off x="1714965" y="4884982"/>
            <a:ext cx="1111004" cy="1111004"/>
          </a:xfrm>
          <a:prstGeom prst="rect">
            <a:avLst/>
          </a:prstGeom>
        </p:spPr>
      </p:pic>
      <p:sp>
        <p:nvSpPr>
          <p:cNvPr id="240" name="자유형 52">
            <a:extLst>
              <a:ext uri="{FF2B5EF4-FFF2-40B4-BE49-F238E27FC236}">
                <a16:creationId xmlns:a16="http://schemas.microsoft.com/office/drawing/2014/main" id="{67266EDE-D30A-4D86-A827-F911CBEC761B}"/>
              </a:ext>
            </a:extLst>
          </p:cNvPr>
          <p:cNvSpPr/>
          <p:nvPr/>
        </p:nvSpPr>
        <p:spPr>
          <a:xfrm>
            <a:off x="1683163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SHD-2510FPW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자유형 37">
            <a:extLst>
              <a:ext uri="{FF2B5EF4-FFF2-40B4-BE49-F238E27FC236}">
                <a16:creationId xmlns:a16="http://schemas.microsoft.com/office/drawing/2014/main" id="{EA003714-27E9-48EB-B5A3-664EFA4D8F90}"/>
              </a:ext>
            </a:extLst>
          </p:cNvPr>
          <p:cNvSpPr/>
          <p:nvPr/>
        </p:nvSpPr>
        <p:spPr>
          <a:xfrm>
            <a:off x="1683163" y="3202900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2" name="그림 241">
            <a:hlinkClick r:id="rId42"/>
            <a:extLst>
              <a:ext uri="{FF2B5EF4-FFF2-40B4-BE49-F238E27FC236}">
                <a16:creationId xmlns:a16="http://schemas.microsoft.com/office/drawing/2014/main" id="{976B07E9-AE88-4A8F-8EE5-6E19466CB95C}"/>
              </a:ext>
            </a:extLst>
          </p:cNvPr>
          <p:cNvPicPr>
            <a:picLocks noChangeAspect="1"/>
          </p:cNvPicPr>
          <p:nvPr/>
        </p:nvPicPr>
        <p:blipFill rotWithShape="1">
          <a:blip r:embed="rId4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208" t="-6208" r="-6208" b="-6208"/>
          <a:stretch/>
        </p:blipFill>
        <p:spPr>
          <a:xfrm>
            <a:off x="1714975" y="3202901"/>
            <a:ext cx="1111004" cy="1111004"/>
          </a:xfrm>
          <a:prstGeom prst="rect">
            <a:avLst/>
          </a:prstGeom>
        </p:spPr>
      </p:pic>
      <p:sp>
        <p:nvSpPr>
          <p:cNvPr id="243" name="모서리가 둥근 직사각형 38">
            <a:extLst>
              <a:ext uri="{FF2B5EF4-FFF2-40B4-BE49-F238E27FC236}">
                <a16:creationId xmlns:a16="http://schemas.microsoft.com/office/drawing/2014/main" id="{9E47A686-C087-44B3-886B-0B1E073AA2CC}"/>
              </a:ext>
            </a:extLst>
          </p:cNvPr>
          <p:cNvSpPr/>
          <p:nvPr/>
        </p:nvSpPr>
        <p:spPr>
          <a:xfrm>
            <a:off x="1683163" y="3202900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4" name="모서리가 둥근 직사각형 107">
            <a:extLst>
              <a:ext uri="{FF2B5EF4-FFF2-40B4-BE49-F238E27FC236}">
                <a16:creationId xmlns:a16="http://schemas.microsoft.com/office/drawing/2014/main" id="{74AB3C28-0F58-4B9F-9F93-62DDD0AA51D6}"/>
              </a:ext>
            </a:extLst>
          </p:cNvPr>
          <p:cNvSpPr/>
          <p:nvPr/>
        </p:nvSpPr>
        <p:spPr>
          <a:xfrm>
            <a:off x="1954243" y="4302024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Plenum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자유형 8">
            <a:extLst>
              <a:ext uri="{FF2B5EF4-FFF2-40B4-BE49-F238E27FC236}">
                <a16:creationId xmlns:a16="http://schemas.microsoft.com/office/drawing/2014/main" id="{14B65F13-228D-4F2B-B608-85EC15842DD0}"/>
              </a:ext>
            </a:extLst>
          </p:cNvPr>
          <p:cNvSpPr/>
          <p:nvPr/>
        </p:nvSpPr>
        <p:spPr>
          <a:xfrm>
            <a:off x="40798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자유형 9">
            <a:extLst>
              <a:ext uri="{FF2B5EF4-FFF2-40B4-BE49-F238E27FC236}">
                <a16:creationId xmlns:a16="http://schemas.microsoft.com/office/drawing/2014/main" id="{9A91E517-C0D6-42BF-8621-99320E289B98}"/>
              </a:ext>
            </a:extLst>
          </p:cNvPr>
          <p:cNvSpPr/>
          <p:nvPr/>
        </p:nvSpPr>
        <p:spPr>
          <a:xfrm>
            <a:off x="40798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10">
            <a:extLst>
              <a:ext uri="{FF2B5EF4-FFF2-40B4-BE49-F238E27FC236}">
                <a16:creationId xmlns:a16="http://schemas.microsoft.com/office/drawing/2014/main" id="{E2947E1E-878C-45C6-8BB2-35E3C7DAC751}"/>
              </a:ext>
            </a:extLst>
          </p:cNvPr>
          <p:cNvSpPr/>
          <p:nvPr/>
        </p:nvSpPr>
        <p:spPr>
          <a:xfrm>
            <a:off x="40798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6" name="그림 95">
            <a:hlinkClick r:id="rId44"/>
            <a:extLst>
              <a:ext uri="{FF2B5EF4-FFF2-40B4-BE49-F238E27FC236}">
                <a16:creationId xmlns:a16="http://schemas.microsoft.com/office/drawing/2014/main" id="{1D60C41C-24AC-464A-8612-57D9CC3A2A52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800" y="1520825"/>
            <a:ext cx="1111004" cy="1111004"/>
          </a:xfrm>
          <a:prstGeom prst="rect">
            <a:avLst/>
          </a:prstGeom>
        </p:spPr>
      </p:pic>
      <p:sp>
        <p:nvSpPr>
          <p:cNvPr id="98" name="자유형 88">
            <a:extLst>
              <a:ext uri="{FF2B5EF4-FFF2-40B4-BE49-F238E27FC236}">
                <a16:creationId xmlns:a16="http://schemas.microsoft.com/office/drawing/2014/main" id="{2E0DA477-CBD6-49F2-8C6D-314D979B15FF}"/>
              </a:ext>
            </a:extLst>
          </p:cNvPr>
          <p:cNvSpPr/>
          <p:nvPr/>
        </p:nvSpPr>
        <p:spPr>
          <a:xfrm>
            <a:off x="2957616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Smoked Dome Cover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SPB-MDC31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자유형 89">
            <a:extLst>
              <a:ext uri="{FF2B5EF4-FFF2-40B4-BE49-F238E27FC236}">
                <a16:creationId xmlns:a16="http://schemas.microsoft.com/office/drawing/2014/main" id="{803A8F0B-1F26-4F00-8F37-0DDF36121AEB}"/>
              </a:ext>
            </a:extLst>
          </p:cNvPr>
          <p:cNvSpPr/>
          <p:nvPr/>
        </p:nvSpPr>
        <p:spPr>
          <a:xfrm>
            <a:off x="2957616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90">
            <a:extLst>
              <a:ext uri="{FF2B5EF4-FFF2-40B4-BE49-F238E27FC236}">
                <a16:creationId xmlns:a16="http://schemas.microsoft.com/office/drawing/2014/main" id="{C006B38B-7247-4618-915F-3B82404A602C}"/>
              </a:ext>
            </a:extLst>
          </p:cNvPr>
          <p:cNvSpPr/>
          <p:nvPr/>
        </p:nvSpPr>
        <p:spPr>
          <a:xfrm>
            <a:off x="2957616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1" name="그림 100">
            <a:hlinkClick r:id="rId46"/>
            <a:extLst>
              <a:ext uri="{FF2B5EF4-FFF2-40B4-BE49-F238E27FC236}">
                <a16:creationId xmlns:a16="http://schemas.microsoft.com/office/drawing/2014/main" id="{7008ACF1-8D37-4F5A-8E3A-34F630E554D8}"/>
              </a:ext>
            </a:extLst>
          </p:cNvPr>
          <p:cNvPicPr>
            <a:picLocks noChangeAspect="1"/>
          </p:cNvPicPr>
          <p:nvPr/>
        </p:nvPicPr>
        <p:blipFill rotWithShape="1">
          <a:blip r:embed="rId4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970" t="-7970" r="-7970" b="-7970"/>
          <a:stretch/>
        </p:blipFill>
        <p:spPr>
          <a:xfrm>
            <a:off x="2989428" y="4884982"/>
            <a:ext cx="1111004" cy="1111004"/>
          </a:xfrm>
          <a:prstGeom prst="rect">
            <a:avLst/>
          </a:prstGeom>
        </p:spPr>
      </p:pic>
      <p:sp>
        <p:nvSpPr>
          <p:cNvPr id="97" name="모서리가 둥근 직사각형 152">
            <a:hlinkClick r:id="rId48" action="ppaction://hlinksldjump"/>
            <a:extLst>
              <a:ext uri="{FF2B5EF4-FFF2-40B4-BE49-F238E27FC236}">
                <a16:creationId xmlns:a16="http://schemas.microsoft.com/office/drawing/2014/main" id="{DEF97649-CB0B-4F3A-82D0-607DC0B3BA23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자유형 155">
            <a:hlinkClick r:id="rId49" action="ppaction://hlinksldjump"/>
            <a:extLst>
              <a:ext uri="{FF2B5EF4-FFF2-40B4-BE49-F238E27FC236}">
                <a16:creationId xmlns:a16="http://schemas.microsoft.com/office/drawing/2014/main" id="{20F438EA-29EC-4056-BA87-7A71DE8935AD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자유형 156">
            <a:hlinkClick r:id="rId50" action="ppaction://hlinksldjump"/>
            <a:extLst>
              <a:ext uri="{FF2B5EF4-FFF2-40B4-BE49-F238E27FC236}">
                <a16:creationId xmlns:a16="http://schemas.microsoft.com/office/drawing/2014/main" id="{E631CA89-4274-4576-BBA1-0A86E1D1319F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52">
            <a:hlinkClick r:id="rId51" action="ppaction://hlinksldjump"/>
            <a:extLst>
              <a:ext uri="{FF2B5EF4-FFF2-40B4-BE49-F238E27FC236}">
                <a16:creationId xmlns:a16="http://schemas.microsoft.com/office/drawing/2014/main" id="{4613D203-E402-4E00-91CC-C018DE6A9EF8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모서리가 둥근 직사각형 152">
            <a:hlinkClick r:id="rId52" action="ppaction://hlinksldjump"/>
            <a:extLst>
              <a:ext uri="{FF2B5EF4-FFF2-40B4-BE49-F238E27FC236}">
                <a16:creationId xmlns:a16="http://schemas.microsoft.com/office/drawing/2014/main" id="{FEFF2C22-68CF-4171-AD7B-7F864393AB81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모서리가 둥근 직사각형 152">
            <a:hlinkClick r:id="rId53" action="ppaction://hlinksldjump"/>
            <a:extLst>
              <a:ext uri="{FF2B5EF4-FFF2-40B4-BE49-F238E27FC236}">
                <a16:creationId xmlns:a16="http://schemas.microsoft.com/office/drawing/2014/main" id="{6A1E5437-F8B6-415D-B0BB-6294F8DFB9EB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6907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양쪽 모서리가 둥근 사각형 80">
            <a:extLst>
              <a:ext uri="{FF2B5EF4-FFF2-40B4-BE49-F238E27FC236}">
                <a16:creationId xmlns:a16="http://schemas.microsoft.com/office/drawing/2014/main" id="{F58E140E-6FBA-41D8-9BB3-B162CE710963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양쪽 모서리가 둥근 사각형 82">
            <a:extLst>
              <a:ext uri="{FF2B5EF4-FFF2-40B4-BE49-F238E27FC236}">
                <a16:creationId xmlns:a16="http://schemas.microsoft.com/office/drawing/2014/main" id="{7E4FFDDD-5FF9-4B06-A19D-D23ADEB17E0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5BE4DA96-04F3-4A8A-AA61-95F829F43FBC}"/>
              </a:ext>
            </a:extLst>
          </p:cNvPr>
          <p:cNvCxnSpPr>
            <a:cxnSpLocks/>
          </p:cNvCxnSpPr>
          <p:nvPr/>
        </p:nvCxnSpPr>
        <p:spPr>
          <a:xfrm>
            <a:off x="10537624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모서리가 둥근 직사각형 126">
            <a:extLst>
              <a:ext uri="{FF2B5EF4-FFF2-40B4-BE49-F238E27FC236}">
                <a16:creationId xmlns:a16="http://schemas.microsoft.com/office/drawing/2014/main" id="{677F8CBD-465B-43FA-9487-D5806AED0EB3}"/>
              </a:ext>
            </a:extLst>
          </p:cNvPr>
          <p:cNvSpPr/>
          <p:nvPr/>
        </p:nvSpPr>
        <p:spPr>
          <a:xfrm>
            <a:off x="10609624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F0407F39-70FE-4ED4-8595-F659DB1E95A7}"/>
              </a:ext>
            </a:extLst>
          </p:cNvPr>
          <p:cNvCxnSpPr>
            <a:cxnSpLocks/>
          </p:cNvCxnSpPr>
          <p:nvPr/>
        </p:nvCxnSpPr>
        <p:spPr>
          <a:xfrm>
            <a:off x="6214646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128">
            <a:extLst>
              <a:ext uri="{FF2B5EF4-FFF2-40B4-BE49-F238E27FC236}">
                <a16:creationId xmlns:a16="http://schemas.microsoft.com/office/drawing/2014/main" id="{F98974C6-236E-498A-B6C8-080E34822C97}"/>
              </a:ext>
            </a:extLst>
          </p:cNvPr>
          <p:cNvSpPr/>
          <p:nvPr/>
        </p:nvSpPr>
        <p:spPr>
          <a:xfrm>
            <a:off x="7519041" y="4483887"/>
            <a:ext cx="142135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(Ball Head)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내용 개체 틀 4">
            <a:extLst>
              <a:ext uri="{FF2B5EF4-FFF2-40B4-BE49-F238E27FC236}">
                <a16:creationId xmlns:a16="http://schemas.microsoft.com/office/drawing/2014/main" id="{D9A9BE31-1B86-41AA-BEAA-7E91F6F0A462}"/>
              </a:ext>
            </a:extLst>
          </p:cNvPr>
          <p:cNvSpPr txBox="1">
            <a:spLocks/>
          </p:cNvSpPr>
          <p:nvPr/>
        </p:nvSpPr>
        <p:spPr>
          <a:xfrm>
            <a:off x="8068078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0B56D0DE-36AD-4B0A-9871-C865D2B45278}"/>
              </a:ext>
            </a:extLst>
          </p:cNvPr>
          <p:cNvSpPr txBox="1">
            <a:spLocks/>
          </p:cNvSpPr>
          <p:nvPr/>
        </p:nvSpPr>
        <p:spPr>
          <a:xfrm>
            <a:off x="6953743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57" name="내용 개체 틀 4">
            <a:extLst>
              <a:ext uri="{FF2B5EF4-FFF2-40B4-BE49-F238E27FC236}">
                <a16:creationId xmlns:a16="http://schemas.microsoft.com/office/drawing/2014/main" id="{91EB8515-5CE0-463D-BB66-3AFBE3FBB6D5}"/>
              </a:ext>
            </a:extLst>
          </p:cNvPr>
          <p:cNvSpPr txBox="1">
            <a:spLocks/>
          </p:cNvSpPr>
          <p:nvPr/>
        </p:nvSpPr>
        <p:spPr>
          <a:xfrm>
            <a:off x="9177725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D5C27CFB-C618-4F4C-AF52-33E68F49C376}"/>
              </a:ext>
            </a:extLst>
          </p:cNvPr>
          <p:cNvGrpSpPr/>
          <p:nvPr/>
        </p:nvGrpSpPr>
        <p:grpSpPr>
          <a:xfrm>
            <a:off x="9528195" y="4659470"/>
            <a:ext cx="716594" cy="1734166"/>
            <a:chOff x="8910590" y="4659470"/>
            <a:chExt cx="716594" cy="1734166"/>
          </a:xfrm>
        </p:grpSpPr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A5ECB723-CC51-47F4-B51D-41A03FDC9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5487988"/>
              <a:ext cx="716594" cy="857210"/>
            </a:xfrm>
            <a:prstGeom prst="rect">
              <a:avLst/>
            </a:prstGeom>
          </p:spPr>
        </p:pic>
        <p:sp>
          <p:nvSpPr>
            <p:cNvPr id="60" name="내용 개체 틀 4">
              <a:extLst>
                <a:ext uri="{FF2B5EF4-FFF2-40B4-BE49-F238E27FC236}">
                  <a16:creationId xmlns:a16="http://schemas.microsoft.com/office/drawing/2014/main" id="{749752F9-DE15-4C06-82A4-E49F728C7E51}"/>
                </a:ext>
              </a:extLst>
            </p:cNvPr>
            <p:cNvSpPr txBox="1">
              <a:spLocks/>
            </p:cNvSpPr>
            <p:nvPr/>
          </p:nvSpPr>
          <p:spPr>
            <a:xfrm>
              <a:off x="8988592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SBP-300CMTS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877F4AFE-9ED6-4FD9-846C-819188C721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4659470"/>
              <a:ext cx="716594" cy="828513"/>
            </a:xfrm>
            <a:prstGeom prst="rect">
              <a:avLst/>
            </a:prstGeom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93EA4596-997C-44F9-94BC-820351F4B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6242" y="5447448"/>
              <a:ext cx="205290" cy="109772"/>
            </a:xfrm>
            <a:prstGeom prst="rect">
              <a:avLst/>
            </a:prstGeom>
          </p:spPr>
        </p:pic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FC45372B-D1AD-461E-A2BD-61A6E3D2AA9A}"/>
              </a:ext>
            </a:extLst>
          </p:cNvPr>
          <p:cNvGrpSpPr/>
          <p:nvPr/>
        </p:nvGrpSpPr>
        <p:grpSpPr>
          <a:xfrm>
            <a:off x="6220071" y="4707660"/>
            <a:ext cx="686400" cy="1175381"/>
            <a:chOff x="6246224" y="4707660"/>
            <a:chExt cx="686400" cy="1175381"/>
          </a:xfrm>
        </p:grpSpPr>
        <p:sp>
          <p:nvSpPr>
            <p:cNvPr id="64" name="내용 개체 틀 4">
              <a:extLst>
                <a:ext uri="{FF2B5EF4-FFF2-40B4-BE49-F238E27FC236}">
                  <a16:creationId xmlns:a16="http://schemas.microsoft.com/office/drawing/2014/main" id="{9A88ACBC-5F95-4FEE-B398-2EA85D2DD21F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34CE5B18-EAC9-4448-8506-4E6A4FB94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46224" y="5308702"/>
              <a:ext cx="686400" cy="459297"/>
            </a:xfrm>
            <a:prstGeom prst="rect">
              <a:avLst/>
            </a:prstGeom>
          </p:spPr>
        </p:pic>
        <p:sp>
          <p:nvSpPr>
            <p:cNvPr id="66" name="내용 개체 틀 4">
              <a:extLst>
                <a:ext uri="{FF2B5EF4-FFF2-40B4-BE49-F238E27FC236}">
                  <a16:creationId xmlns:a16="http://schemas.microsoft.com/office/drawing/2014/main" id="{9C1C5FA6-F0FA-43FA-8DD4-0C654454AC52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D92F300F-AF4A-458D-993C-D43BF8EFDA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6263985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38D3B510-FCF7-44A7-AB0A-F19127E6D18F}"/>
              </a:ext>
            </a:extLst>
          </p:cNvPr>
          <p:cNvGrpSpPr/>
          <p:nvPr/>
        </p:nvGrpSpPr>
        <p:grpSpPr>
          <a:xfrm>
            <a:off x="7304212" y="4707660"/>
            <a:ext cx="716594" cy="1485230"/>
            <a:chOff x="7113014" y="4707660"/>
            <a:chExt cx="716594" cy="1485230"/>
          </a:xfrm>
        </p:grpSpPr>
        <p:sp>
          <p:nvSpPr>
            <p:cNvPr id="69" name="내용 개체 틀 4">
              <a:extLst>
                <a:ext uri="{FF2B5EF4-FFF2-40B4-BE49-F238E27FC236}">
                  <a16:creationId xmlns:a16="http://schemas.microsoft.com/office/drawing/2014/main" id="{A772F060-31BD-4EAD-845A-C5899CF3808F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0" name="그림 69">
              <a:extLst>
                <a:ext uri="{FF2B5EF4-FFF2-40B4-BE49-F238E27FC236}">
                  <a16:creationId xmlns:a16="http://schemas.microsoft.com/office/drawing/2014/main" id="{22C0D9F7-466A-4E28-BCFF-899110B500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3014" y="5326288"/>
              <a:ext cx="716594" cy="724394"/>
            </a:xfrm>
            <a:prstGeom prst="rect">
              <a:avLst/>
            </a:prstGeom>
          </p:spPr>
        </p:pic>
        <p:sp>
          <p:nvSpPr>
            <p:cNvPr id="71" name="내용 개체 틀 4">
              <a:extLst>
                <a:ext uri="{FF2B5EF4-FFF2-40B4-BE49-F238E27FC236}">
                  <a16:creationId xmlns:a16="http://schemas.microsoft.com/office/drawing/2014/main" id="{BEF129F6-1D73-4793-823A-203B6EC59245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2" name="그림 71">
              <a:extLst>
                <a:ext uri="{FF2B5EF4-FFF2-40B4-BE49-F238E27FC236}">
                  <a16:creationId xmlns:a16="http://schemas.microsoft.com/office/drawing/2014/main" id="{79431C02-330B-4A78-A6EE-AC7F40A180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7145872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01365668-7A71-491A-809B-F6A187251373}"/>
              </a:ext>
            </a:extLst>
          </p:cNvPr>
          <p:cNvGrpSpPr/>
          <p:nvPr/>
        </p:nvGrpSpPr>
        <p:grpSpPr>
          <a:xfrm>
            <a:off x="8418547" y="4707660"/>
            <a:ext cx="711906" cy="1685976"/>
            <a:chOff x="8056763" y="4707660"/>
            <a:chExt cx="711906" cy="1685976"/>
          </a:xfrm>
        </p:grpSpPr>
        <p:sp>
          <p:nvSpPr>
            <p:cNvPr id="74" name="내용 개체 틀 4">
              <a:extLst>
                <a:ext uri="{FF2B5EF4-FFF2-40B4-BE49-F238E27FC236}">
                  <a16:creationId xmlns:a16="http://schemas.microsoft.com/office/drawing/2014/main" id="{7420249A-D741-4EE9-9651-D895B86344C9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1ABE3DA4-465E-4525-AC15-7E0EAD8C5469}"/>
                </a:ext>
              </a:extLst>
            </p:cNvPr>
            <p:cNvGrpSpPr/>
            <p:nvPr/>
          </p:nvGrpSpPr>
          <p:grpSpPr>
            <a:xfrm>
              <a:off x="8056763" y="5317349"/>
              <a:ext cx="711906" cy="928610"/>
              <a:chOff x="9234545" y="5320426"/>
              <a:chExt cx="711906" cy="928610"/>
            </a:xfrm>
          </p:grpSpPr>
          <p:pic>
            <p:nvPicPr>
              <p:cNvPr id="78" name="그림 77">
                <a:extLst>
                  <a:ext uri="{FF2B5EF4-FFF2-40B4-BE49-F238E27FC236}">
                    <a16:creationId xmlns:a16="http://schemas.microsoft.com/office/drawing/2014/main" id="{AE1F77B2-1FDE-4590-BB1F-4D47404CFF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79" name="그림 78">
                <a:extLst>
                  <a:ext uri="{FF2B5EF4-FFF2-40B4-BE49-F238E27FC236}">
                    <a16:creationId xmlns:a16="http://schemas.microsoft.com/office/drawing/2014/main" id="{B674C997-358D-46E3-8A71-F0D28C7E81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80" name="그림 79">
                <a:extLst>
                  <a:ext uri="{FF2B5EF4-FFF2-40B4-BE49-F238E27FC236}">
                    <a16:creationId xmlns:a16="http://schemas.microsoft.com/office/drawing/2014/main" id="{28226D70-1343-4D46-AB3E-D638B46094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76" name="내용 개체 틀 4">
              <a:extLst>
                <a:ext uri="{FF2B5EF4-FFF2-40B4-BE49-F238E27FC236}">
                  <a16:creationId xmlns:a16="http://schemas.microsoft.com/office/drawing/2014/main" id="{CC3FC2EE-34F1-4374-9B7F-88E49AAFAC40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7" name="그림 76">
              <a:extLst>
                <a:ext uri="{FF2B5EF4-FFF2-40B4-BE49-F238E27FC236}">
                  <a16:creationId xmlns:a16="http://schemas.microsoft.com/office/drawing/2014/main" id="{9A13363C-5EDE-4C9C-B28D-209536D2DF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8087277" y="4707660"/>
              <a:ext cx="650878" cy="533677"/>
            </a:xfrm>
            <a:prstGeom prst="rect">
              <a:avLst/>
            </a:prstGeom>
          </p:spPr>
        </p:pic>
      </p:grpSp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102722ED-6438-4BE3-90FA-C788396752A1}"/>
              </a:ext>
            </a:extLst>
          </p:cNvPr>
          <p:cNvSpPr txBox="1">
            <a:spLocks/>
          </p:cNvSpPr>
          <p:nvPr/>
        </p:nvSpPr>
        <p:spPr>
          <a:xfrm>
            <a:off x="10577953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5C0B579B-9282-4C8C-AEE3-E215F4F36BBB}"/>
              </a:ext>
            </a:extLst>
          </p:cNvPr>
          <p:cNvGrpSpPr/>
          <p:nvPr/>
        </p:nvGrpSpPr>
        <p:grpSpPr>
          <a:xfrm>
            <a:off x="10275367" y="5436453"/>
            <a:ext cx="180001" cy="180001"/>
            <a:chOff x="7544200" y="5288276"/>
            <a:chExt cx="180001" cy="180001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30B1CF31-ACC3-440A-BB3E-D03FA424E0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12D2B74C-A86C-44D0-9E67-742F3077C5C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A8070B42-94F4-4D6B-98D8-4AC519F009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직선 연결선 99">
                <a:extLst>
                  <a:ext uri="{FF2B5EF4-FFF2-40B4-BE49-F238E27FC236}">
                    <a16:creationId xmlns:a16="http://schemas.microsoft.com/office/drawing/2014/main" id="{84182526-D7A2-4CA4-AD53-1C903BE4E0E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6" name="양쪽 모서리가 둥근 사각형 82">
            <a:extLst>
              <a:ext uri="{FF2B5EF4-FFF2-40B4-BE49-F238E27FC236}">
                <a16:creationId xmlns:a16="http://schemas.microsoft.com/office/drawing/2014/main" id="{833BA8D5-FB85-4F38-85B8-BE8B3FCB101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3" name="양쪽 모서리가 둥근 사각형 81">
            <a:extLst>
              <a:ext uri="{FF2B5EF4-FFF2-40B4-BE49-F238E27FC236}">
                <a16:creationId xmlns:a16="http://schemas.microsoft.com/office/drawing/2014/main" id="{25F606AE-1595-4BE3-9370-E1DA37651129}"/>
              </a:ext>
            </a:extLst>
          </p:cNvPr>
          <p:cNvSpPr/>
          <p:nvPr/>
        </p:nvSpPr>
        <p:spPr>
          <a:xfrm rot="10800000">
            <a:off x="407988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5" name="양쪽 모서리가 둥근 사각형 83">
            <a:extLst>
              <a:ext uri="{FF2B5EF4-FFF2-40B4-BE49-F238E27FC236}">
                <a16:creationId xmlns:a16="http://schemas.microsoft.com/office/drawing/2014/main" id="{5A79025E-A219-47D4-96F0-821DB9460D8A}"/>
              </a:ext>
            </a:extLst>
          </p:cNvPr>
          <p:cNvSpPr/>
          <p:nvPr/>
        </p:nvSpPr>
        <p:spPr>
          <a:xfrm>
            <a:off x="407989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1" name="양쪽 모서리가 둥근 사각형 83">
            <a:extLst>
              <a:ext uri="{FF2B5EF4-FFF2-40B4-BE49-F238E27FC236}">
                <a16:creationId xmlns:a16="http://schemas.microsoft.com/office/drawing/2014/main" id="{FA8FE204-17CF-4235-8D96-A5A03B452A0D}"/>
              </a:ext>
            </a:extLst>
          </p:cNvPr>
          <p:cNvSpPr/>
          <p:nvPr/>
        </p:nvSpPr>
        <p:spPr>
          <a:xfrm>
            <a:off x="3278185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6" name="양쪽 모서리가 둥근 사각형 81">
            <a:extLst>
              <a:ext uri="{FF2B5EF4-FFF2-40B4-BE49-F238E27FC236}">
                <a16:creationId xmlns:a16="http://schemas.microsoft.com/office/drawing/2014/main" id="{5E0E60D9-022A-4937-9AE6-E51F1ECDE44E}"/>
              </a:ext>
            </a:extLst>
          </p:cNvPr>
          <p:cNvSpPr/>
          <p:nvPr/>
        </p:nvSpPr>
        <p:spPr>
          <a:xfrm rot="10800000">
            <a:off x="3278186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5" name="내용 개체 틀 4">
            <a:extLst>
              <a:ext uri="{FF2B5EF4-FFF2-40B4-BE49-F238E27FC236}">
                <a16:creationId xmlns:a16="http://schemas.microsoft.com/office/drawing/2014/main" id="{32370AB5-DB96-44A7-8AEC-CD035D40AA8A}"/>
              </a:ext>
            </a:extLst>
          </p:cNvPr>
          <p:cNvSpPr txBox="1">
            <a:spLocks/>
          </p:cNvSpPr>
          <p:nvPr/>
        </p:nvSpPr>
        <p:spPr>
          <a:xfrm>
            <a:off x="345588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</a:p>
        </p:txBody>
      </p:sp>
      <p:cxnSp>
        <p:nvCxnSpPr>
          <p:cNvPr id="106" name="직선 연결선 105">
            <a:extLst>
              <a:ext uri="{FF2B5EF4-FFF2-40B4-BE49-F238E27FC236}">
                <a16:creationId xmlns:a16="http://schemas.microsoft.com/office/drawing/2014/main" id="{4D17B6D9-A3DA-425A-8A51-D4976ADB93B8}"/>
              </a:ext>
            </a:extLst>
          </p:cNvPr>
          <p:cNvCxnSpPr>
            <a:cxnSpLocks/>
          </p:cNvCxnSpPr>
          <p:nvPr/>
        </p:nvCxnSpPr>
        <p:spPr>
          <a:xfrm>
            <a:off x="4698922" y="4573887"/>
            <a:ext cx="1272709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모서리가 둥근 직사각형 44">
            <a:extLst>
              <a:ext uri="{FF2B5EF4-FFF2-40B4-BE49-F238E27FC236}">
                <a16:creationId xmlns:a16="http://schemas.microsoft.com/office/drawing/2014/main" id="{CFC6F4AB-1F6B-480D-8216-200F113EC0E2}"/>
              </a:ext>
            </a:extLst>
          </p:cNvPr>
          <p:cNvSpPr/>
          <p:nvPr/>
        </p:nvSpPr>
        <p:spPr>
          <a:xfrm>
            <a:off x="4829065" y="4483887"/>
            <a:ext cx="101242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내용 개체 틀 4">
            <a:extLst>
              <a:ext uri="{FF2B5EF4-FFF2-40B4-BE49-F238E27FC236}">
                <a16:creationId xmlns:a16="http://schemas.microsoft.com/office/drawing/2014/main" id="{A191B535-86B3-47DC-A287-C9954550488C}"/>
              </a:ext>
            </a:extLst>
          </p:cNvPr>
          <p:cNvSpPr txBox="1">
            <a:spLocks/>
          </p:cNvSpPr>
          <p:nvPr/>
        </p:nvSpPr>
        <p:spPr>
          <a:xfrm>
            <a:off x="479960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pic>
        <p:nvPicPr>
          <p:cNvPr id="110" name="그림 109">
            <a:hlinkClick r:id="rId11"/>
            <a:extLst>
              <a:ext uri="{FF2B5EF4-FFF2-40B4-BE49-F238E27FC236}">
                <a16:creationId xmlns:a16="http://schemas.microsoft.com/office/drawing/2014/main" id="{30572A17-D54D-4755-9CA6-C9EBAB90D6E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3436058" y="4823438"/>
            <a:ext cx="1111004" cy="1111004"/>
          </a:xfrm>
          <a:prstGeom prst="rect">
            <a:avLst/>
          </a:prstGeom>
        </p:spPr>
      </p:pic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3A765136-6459-49EF-BAE8-D153DDA4164B}"/>
              </a:ext>
            </a:extLst>
          </p:cNvPr>
          <p:cNvCxnSpPr>
            <a:cxnSpLocks/>
          </p:cNvCxnSpPr>
          <p:nvPr/>
        </p:nvCxnSpPr>
        <p:spPr>
          <a:xfrm>
            <a:off x="3355206" y="4573887"/>
            <a:ext cx="1272709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모서리가 둥근 직사각형 122">
            <a:extLst>
              <a:ext uri="{FF2B5EF4-FFF2-40B4-BE49-F238E27FC236}">
                <a16:creationId xmlns:a16="http://schemas.microsoft.com/office/drawing/2014/main" id="{854ED962-309C-4B4D-B26B-ECCDE68FD595}"/>
              </a:ext>
            </a:extLst>
          </p:cNvPr>
          <p:cNvSpPr/>
          <p:nvPr/>
        </p:nvSpPr>
        <p:spPr>
          <a:xfrm>
            <a:off x="3559560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6C5D025C-4EAB-42C1-9523-0CF92E01767D}"/>
              </a:ext>
            </a:extLst>
          </p:cNvPr>
          <p:cNvGrpSpPr/>
          <p:nvPr/>
        </p:nvGrpSpPr>
        <p:grpSpPr>
          <a:xfrm>
            <a:off x="4573418" y="5288276"/>
            <a:ext cx="180001" cy="180001"/>
            <a:chOff x="7544200" y="5288276"/>
            <a:chExt cx="180001" cy="180001"/>
          </a:xfrm>
        </p:grpSpPr>
        <p:sp>
          <p:nvSpPr>
            <p:cNvPr id="118" name="타원 117">
              <a:extLst>
                <a:ext uri="{FF2B5EF4-FFF2-40B4-BE49-F238E27FC236}">
                  <a16:creationId xmlns:a16="http://schemas.microsoft.com/office/drawing/2014/main" id="{9C8EC3F3-1172-47B0-A496-5AD35C4DA9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9" name="그룹 118">
              <a:extLst>
                <a:ext uri="{FF2B5EF4-FFF2-40B4-BE49-F238E27FC236}">
                  <a16:creationId xmlns:a16="http://schemas.microsoft.com/office/drawing/2014/main" id="{3F513327-3733-4083-9CB3-5729FEF033D0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0" name="직선 연결선 119">
                <a:extLst>
                  <a:ext uri="{FF2B5EF4-FFF2-40B4-BE49-F238E27FC236}">
                    <a16:creationId xmlns:a16="http://schemas.microsoft.com/office/drawing/2014/main" id="{79A7B2AA-9399-4C2D-B97F-EBE0148E40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직선 연결선 120">
                <a:extLst>
                  <a:ext uri="{FF2B5EF4-FFF2-40B4-BE49-F238E27FC236}">
                    <a16:creationId xmlns:a16="http://schemas.microsoft.com/office/drawing/2014/main" id="{6A92282A-00BE-43D9-B559-D141CDEE17E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B7D8EF7D-099B-4F37-8122-7CF3CC19DBE4}"/>
              </a:ext>
            </a:extLst>
          </p:cNvPr>
          <p:cNvCxnSpPr>
            <a:cxnSpLocks/>
          </p:cNvCxnSpPr>
          <p:nvPr/>
        </p:nvCxnSpPr>
        <p:spPr>
          <a:xfrm>
            <a:off x="107601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모서리가 둥근 직사각형 44">
            <a:extLst>
              <a:ext uri="{FF2B5EF4-FFF2-40B4-BE49-F238E27FC236}">
                <a16:creationId xmlns:a16="http://schemas.microsoft.com/office/drawing/2014/main" id="{13958B74-6BE5-4D43-9D76-46D5621F0588}"/>
              </a:ext>
            </a:extLst>
          </p:cNvPr>
          <p:cNvSpPr/>
          <p:nvPr/>
        </p:nvSpPr>
        <p:spPr>
          <a:xfrm>
            <a:off x="1315606" y="4483887"/>
            <a:ext cx="95523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내용 개체 틀 4">
            <a:extLst>
              <a:ext uri="{FF2B5EF4-FFF2-40B4-BE49-F238E27FC236}">
                <a16:creationId xmlns:a16="http://schemas.microsoft.com/office/drawing/2014/main" id="{10336A41-89D1-458D-BC62-5A231171687A}"/>
              </a:ext>
            </a:extLst>
          </p:cNvPr>
          <p:cNvSpPr txBox="1">
            <a:spLocks/>
          </p:cNvSpPr>
          <p:nvPr/>
        </p:nvSpPr>
        <p:spPr>
          <a:xfrm>
            <a:off x="125755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SHD-2510FPW</a:t>
            </a:r>
          </a:p>
        </p:txBody>
      </p:sp>
      <p:sp>
        <p:nvSpPr>
          <p:cNvPr id="104" name="모서리가 둥근 직사각형 107">
            <a:extLst>
              <a:ext uri="{FF2B5EF4-FFF2-40B4-BE49-F238E27FC236}">
                <a16:creationId xmlns:a16="http://schemas.microsoft.com/office/drawing/2014/main" id="{489A6252-5682-4F38-85F8-556FFFD248DD}"/>
              </a:ext>
            </a:extLst>
          </p:cNvPr>
          <p:cNvSpPr/>
          <p:nvPr/>
        </p:nvSpPr>
        <p:spPr>
          <a:xfrm>
            <a:off x="1476987" y="5934442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Plenum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4" name="그림 113">
            <a:hlinkClick r:id="rId13"/>
            <a:extLst>
              <a:ext uri="{FF2B5EF4-FFF2-40B4-BE49-F238E27FC236}">
                <a16:creationId xmlns:a16="http://schemas.microsoft.com/office/drawing/2014/main" id="{8819015C-ECF9-4674-B80A-A6DC6DF8CA5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9774" y="4823438"/>
            <a:ext cx="1111004" cy="1111004"/>
          </a:xfrm>
          <a:prstGeom prst="rect">
            <a:avLst/>
          </a:prstGeom>
        </p:spPr>
      </p:pic>
      <p:pic>
        <p:nvPicPr>
          <p:cNvPr id="115" name="그림 114">
            <a:hlinkClick r:id="rId13"/>
            <a:extLst>
              <a:ext uri="{FF2B5EF4-FFF2-40B4-BE49-F238E27FC236}">
                <a16:creationId xmlns:a16="http://schemas.microsoft.com/office/drawing/2014/main" id="{1550D8C6-E636-4709-AC18-65BE881A12C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122" y="4823438"/>
            <a:ext cx="1111004" cy="1111004"/>
          </a:xfrm>
          <a:prstGeom prst="rect">
            <a:avLst/>
          </a:prstGeom>
        </p:spPr>
      </p:pic>
      <p:pic>
        <p:nvPicPr>
          <p:cNvPr id="82" name="그림 81">
            <a:hlinkClick r:id="rId15"/>
            <a:extLst>
              <a:ext uri="{FF2B5EF4-FFF2-40B4-BE49-F238E27FC236}">
                <a16:creationId xmlns:a16="http://schemas.microsoft.com/office/drawing/2014/main" id="{3C3BC6A6-AC75-45C2-8183-5E2243E75E20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208" t="-6208" r="-6208" b="-6208"/>
          <a:stretch/>
        </p:blipFill>
        <p:spPr>
          <a:xfrm>
            <a:off x="1237719" y="4819495"/>
            <a:ext cx="1111004" cy="111100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FA42264A-A0DD-4F01-8158-68D307EECB35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8185" y="1520824"/>
            <a:ext cx="2770464" cy="28800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E0704864-8EBA-417D-9CA6-660D8DE5C372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- 8082VT / 9084QZ1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9D7EE4C-C50D-49A0-B57C-3FC61E149A47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92" y="1520824"/>
            <a:ext cx="2770458" cy="2880000"/>
          </a:xfrm>
          <a:prstGeom prst="rect">
            <a:avLst/>
          </a:prstGeom>
        </p:spPr>
      </p:pic>
      <p:sp>
        <p:nvSpPr>
          <p:cNvPr id="84" name="모서리가 둥근 직사각형 1">
            <a:hlinkClick r:id="rId19" action="ppaction://hlinksldjump"/>
            <a:extLst>
              <a:ext uri="{FF2B5EF4-FFF2-40B4-BE49-F238E27FC236}">
                <a16:creationId xmlns:a16="http://schemas.microsoft.com/office/drawing/2014/main" id="{1BA5F075-3C60-4B3E-8C0F-A7165A8B5904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8">
            <a:hlinkClick r:id="rId20" action="ppaction://hlinksldjump"/>
            <a:extLst>
              <a:ext uri="{FF2B5EF4-FFF2-40B4-BE49-F238E27FC236}">
                <a16:creationId xmlns:a16="http://schemas.microsoft.com/office/drawing/2014/main" id="{86DCBCFC-2C39-475C-B8B3-397E4C5E3AD2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모서리가 둥근 직사각형 152">
            <a:hlinkClick r:id="rId21" action="ppaction://hlinksldjump"/>
            <a:extLst>
              <a:ext uri="{FF2B5EF4-FFF2-40B4-BE49-F238E27FC236}">
                <a16:creationId xmlns:a16="http://schemas.microsoft.com/office/drawing/2014/main" id="{D46167F6-FB7D-4DED-B6FB-A3320CA8F88A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 155">
            <a:hlinkClick r:id="rId22" action="ppaction://hlinksldjump"/>
            <a:extLst>
              <a:ext uri="{FF2B5EF4-FFF2-40B4-BE49-F238E27FC236}">
                <a16:creationId xmlns:a16="http://schemas.microsoft.com/office/drawing/2014/main" id="{BDF797C2-03D7-49B9-B345-8843D2D1ADA5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 156">
            <a:hlinkClick r:id="rId23" action="ppaction://hlinksldjump"/>
            <a:extLst>
              <a:ext uri="{FF2B5EF4-FFF2-40B4-BE49-F238E27FC236}">
                <a16:creationId xmlns:a16="http://schemas.microsoft.com/office/drawing/2014/main" id="{D9D290E2-773B-45BF-9DF4-D406701F23C2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C6FCB1D0-7908-4A61-8B7B-F083F0F4F582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모서리가 둥근 직사각형 152">
            <a:hlinkClick r:id="rId25" action="ppaction://hlinksldjump"/>
            <a:extLst>
              <a:ext uri="{FF2B5EF4-FFF2-40B4-BE49-F238E27FC236}">
                <a16:creationId xmlns:a16="http://schemas.microsoft.com/office/drawing/2014/main" id="{51552A5A-456F-4176-B614-117DB31C2F15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모서리가 둥근 직사각형 152">
            <a:hlinkClick r:id="rId26" action="ppaction://hlinksldjump"/>
            <a:extLst>
              <a:ext uri="{FF2B5EF4-FFF2-40B4-BE49-F238E27FC236}">
                <a16:creationId xmlns:a16="http://schemas.microsoft.com/office/drawing/2014/main" id="{7A5192A2-4228-4C89-8024-BFC869C7E5BB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5181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양쪽 모서리가 둥근 사각형 80">
            <a:extLst>
              <a:ext uri="{FF2B5EF4-FFF2-40B4-BE49-F238E27FC236}">
                <a16:creationId xmlns:a16="http://schemas.microsoft.com/office/drawing/2014/main" id="{F56AFE92-4B64-489E-9204-8583FC0C227F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양쪽 모서리가 둥근 사각형 81">
            <a:extLst>
              <a:ext uri="{FF2B5EF4-FFF2-40B4-BE49-F238E27FC236}">
                <a16:creationId xmlns:a16="http://schemas.microsoft.com/office/drawing/2014/main" id="{1FFDBFD8-8B99-4912-8BDF-AA1FA7050A7C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양쪽 모서리가 둥근 사각형 82">
            <a:extLst>
              <a:ext uri="{FF2B5EF4-FFF2-40B4-BE49-F238E27FC236}">
                <a16:creationId xmlns:a16="http://schemas.microsoft.com/office/drawing/2014/main" id="{DD624158-DBE4-4D2A-930D-F7513203C3A5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양쪽 모서리가 둥근 사각형 83">
            <a:extLst>
              <a:ext uri="{FF2B5EF4-FFF2-40B4-BE49-F238E27FC236}">
                <a16:creationId xmlns:a16="http://schemas.microsoft.com/office/drawing/2014/main" id="{C035864C-A1B1-47B6-BE88-581104E82D58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5" name="그림 24">
            <a:hlinkClick r:id="rId2"/>
            <a:extLst>
              <a:ext uri="{FF2B5EF4-FFF2-40B4-BE49-F238E27FC236}">
                <a16:creationId xmlns:a16="http://schemas.microsoft.com/office/drawing/2014/main" id="{03354D1A-084C-47C1-A7D9-376A3B8D71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4881499"/>
            <a:ext cx="686400" cy="429829"/>
          </a:xfrm>
          <a:prstGeom prst="rect">
            <a:avLst/>
          </a:prstGeom>
        </p:spPr>
      </p:pic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6E86C4F8-E226-4E8D-B951-C83205E774C8}"/>
              </a:ext>
            </a:extLst>
          </p:cNvPr>
          <p:cNvSpPr txBox="1">
            <a:spLocks/>
          </p:cNvSpPr>
          <p:nvPr/>
        </p:nvSpPr>
        <p:spPr>
          <a:xfrm>
            <a:off x="2343119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7" name="내용 개체 틀 4">
            <a:extLst>
              <a:ext uri="{FF2B5EF4-FFF2-40B4-BE49-F238E27FC236}">
                <a16:creationId xmlns:a16="http://schemas.microsoft.com/office/drawing/2014/main" id="{6CCD8A54-9D49-4E87-BB8D-874FC7229363}"/>
              </a:ext>
            </a:extLst>
          </p:cNvPr>
          <p:cNvSpPr txBox="1">
            <a:spLocks/>
          </p:cNvSpPr>
          <p:nvPr/>
        </p:nvSpPr>
        <p:spPr>
          <a:xfrm>
            <a:off x="1277004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8" name="내용 개체 틀 4">
            <a:extLst>
              <a:ext uri="{FF2B5EF4-FFF2-40B4-BE49-F238E27FC236}">
                <a16:creationId xmlns:a16="http://schemas.microsoft.com/office/drawing/2014/main" id="{E4E8CB2E-0E89-47A9-9249-0D58C0BFC8C5}"/>
              </a:ext>
            </a:extLst>
          </p:cNvPr>
          <p:cNvSpPr txBox="1">
            <a:spLocks/>
          </p:cNvSpPr>
          <p:nvPr/>
        </p:nvSpPr>
        <p:spPr>
          <a:xfrm>
            <a:off x="613526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29" name="그림 28">
            <a:hlinkClick r:id="rId4"/>
            <a:extLst>
              <a:ext uri="{FF2B5EF4-FFF2-40B4-BE49-F238E27FC236}">
                <a16:creationId xmlns:a16="http://schemas.microsoft.com/office/drawing/2014/main" id="{9547D604-EDD2-4978-9632-43DB8AD9B0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2464" y="4780798"/>
            <a:ext cx="488488" cy="488488"/>
          </a:xfrm>
          <a:prstGeom prst="rect">
            <a:avLst/>
          </a:prstGeom>
        </p:spPr>
      </p:pic>
      <p:sp>
        <p:nvSpPr>
          <p:cNvPr id="30" name="내용 개체 틀 4">
            <a:extLst>
              <a:ext uri="{FF2B5EF4-FFF2-40B4-BE49-F238E27FC236}">
                <a16:creationId xmlns:a16="http://schemas.microsoft.com/office/drawing/2014/main" id="{0C92A2D3-B3BC-4CBF-90FE-90758DF50AC7}"/>
              </a:ext>
            </a:extLst>
          </p:cNvPr>
          <p:cNvSpPr txBox="1">
            <a:spLocks/>
          </p:cNvSpPr>
          <p:nvPr/>
        </p:nvSpPr>
        <p:spPr>
          <a:xfrm>
            <a:off x="3816413" y="5209042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Coupler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31" name="모서리가 둥근 직사각형 100">
            <a:extLst>
              <a:ext uri="{FF2B5EF4-FFF2-40B4-BE49-F238E27FC236}">
                <a16:creationId xmlns:a16="http://schemas.microsoft.com/office/drawing/2014/main" id="{C30AA05D-9060-400E-A1C2-5BAEEDF203E4}"/>
              </a:ext>
            </a:extLst>
          </p:cNvPr>
          <p:cNvSpPr/>
          <p:nvPr/>
        </p:nvSpPr>
        <p:spPr>
          <a:xfrm>
            <a:off x="3707326" y="4689343"/>
            <a:ext cx="790370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2" name="그림 31">
            <a:hlinkClick r:id="rId6"/>
            <a:extLst>
              <a:ext uri="{FF2B5EF4-FFF2-40B4-BE49-F238E27FC236}">
                <a16:creationId xmlns:a16="http://schemas.microsoft.com/office/drawing/2014/main" id="{910EB7F5-A5F6-41C3-85F0-71BB6566263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5305625"/>
            <a:ext cx="686400" cy="459297"/>
          </a:xfrm>
          <a:prstGeom prst="rect">
            <a:avLst/>
          </a:prstGeom>
        </p:spPr>
      </p:pic>
      <p:sp>
        <p:nvSpPr>
          <p:cNvPr id="33" name="내용 개체 틀 4">
            <a:extLst>
              <a:ext uri="{FF2B5EF4-FFF2-40B4-BE49-F238E27FC236}">
                <a16:creationId xmlns:a16="http://schemas.microsoft.com/office/drawing/2014/main" id="{50B73AB7-F7A5-473A-A542-1509B5608178}"/>
              </a:ext>
            </a:extLst>
          </p:cNvPr>
          <p:cNvSpPr txBox="1">
            <a:spLocks/>
          </p:cNvSpPr>
          <p:nvPr/>
        </p:nvSpPr>
        <p:spPr>
          <a:xfrm>
            <a:off x="613526" y="573127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4" name="그림 33">
            <a:hlinkClick r:id="rId2"/>
            <a:extLst>
              <a:ext uri="{FF2B5EF4-FFF2-40B4-BE49-F238E27FC236}">
                <a16:creationId xmlns:a16="http://schemas.microsoft.com/office/drawing/2014/main" id="{2AB0212B-0080-408D-AA6F-F3816DD128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0184" y="4881499"/>
            <a:ext cx="686400" cy="429829"/>
          </a:xfrm>
          <a:prstGeom prst="rect">
            <a:avLst/>
          </a:prstGeom>
        </p:spPr>
      </p:pic>
      <p:pic>
        <p:nvPicPr>
          <p:cNvPr id="35" name="그림 34">
            <a:hlinkClick r:id="rId2"/>
            <a:extLst>
              <a:ext uri="{FF2B5EF4-FFF2-40B4-BE49-F238E27FC236}">
                <a16:creationId xmlns:a16="http://schemas.microsoft.com/office/drawing/2014/main" id="{76BF4DBE-CD1F-4C44-9C84-EE3F006BC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747" y="4881499"/>
            <a:ext cx="686400" cy="429829"/>
          </a:xfrm>
          <a:prstGeom prst="rect">
            <a:avLst/>
          </a:prstGeom>
        </p:spPr>
      </p:pic>
      <p:sp>
        <p:nvSpPr>
          <p:cNvPr id="36" name="내용 개체 틀 4">
            <a:extLst>
              <a:ext uri="{FF2B5EF4-FFF2-40B4-BE49-F238E27FC236}">
                <a16:creationId xmlns:a16="http://schemas.microsoft.com/office/drawing/2014/main" id="{BEEAF141-2FEC-4D5B-B57F-C747EF4FA021}"/>
              </a:ext>
            </a:extLst>
          </p:cNvPr>
          <p:cNvSpPr txBox="1">
            <a:spLocks/>
          </p:cNvSpPr>
          <p:nvPr/>
        </p:nvSpPr>
        <p:spPr>
          <a:xfrm>
            <a:off x="2752652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27498F91-AD13-41DF-8F9D-7D426C80374B}"/>
              </a:ext>
            </a:extLst>
          </p:cNvPr>
          <p:cNvGrpSpPr/>
          <p:nvPr/>
        </p:nvGrpSpPr>
        <p:grpSpPr>
          <a:xfrm>
            <a:off x="2676994" y="5317349"/>
            <a:ext cx="711906" cy="928610"/>
            <a:chOff x="2673178" y="5317349"/>
            <a:chExt cx="711906" cy="928610"/>
          </a:xfrm>
        </p:grpSpPr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E48CD933-0D51-47DB-8DBC-AD10171FFC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9623" y="5760289"/>
              <a:ext cx="699016" cy="485670"/>
            </a:xfrm>
            <a:prstGeom prst="rect">
              <a:avLst/>
            </a:prstGeom>
          </p:spPr>
        </p:pic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D498AF79-3870-4AD0-AC66-A64C0B079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3178" y="5317349"/>
              <a:ext cx="711906" cy="438178"/>
            </a:xfrm>
            <a:prstGeom prst="rect">
              <a:avLst/>
            </a:prstGeom>
          </p:spPr>
        </p:pic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9D6E54CC-2559-4478-8CFF-D5F268203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6" y="5708794"/>
              <a:ext cx="205290" cy="109772"/>
            </a:xfrm>
            <a:prstGeom prst="rect">
              <a:avLst/>
            </a:prstGeom>
          </p:spPr>
        </p:pic>
      </p:grp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30299BF0-9463-435E-BE6B-486FBB0E190B}"/>
              </a:ext>
            </a:extLst>
          </p:cNvPr>
          <p:cNvSpPr txBox="1">
            <a:spLocks/>
          </p:cNvSpPr>
          <p:nvPr/>
        </p:nvSpPr>
        <p:spPr>
          <a:xfrm>
            <a:off x="168308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42" name="그림 41">
            <a:hlinkClick r:id="rId11"/>
            <a:extLst>
              <a:ext uri="{FF2B5EF4-FFF2-40B4-BE49-F238E27FC236}">
                <a16:creationId xmlns:a16="http://schemas.microsoft.com/office/drawing/2014/main" id="{A767A28C-14D7-4B75-90D8-FFCE3DF0E32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5087" y="5323211"/>
            <a:ext cx="716594" cy="724394"/>
          </a:xfrm>
          <a:prstGeom prst="rect">
            <a:avLst/>
          </a:prstGeom>
        </p:spPr>
      </p:pic>
      <p:sp>
        <p:nvSpPr>
          <p:cNvPr id="43" name="내용 개체 틀 4">
            <a:extLst>
              <a:ext uri="{FF2B5EF4-FFF2-40B4-BE49-F238E27FC236}">
                <a16:creationId xmlns:a16="http://schemas.microsoft.com/office/drawing/2014/main" id="{B9201376-B444-4F2A-99D8-040215B0CB3D}"/>
              </a:ext>
            </a:extLst>
          </p:cNvPr>
          <p:cNvSpPr txBox="1">
            <a:spLocks/>
          </p:cNvSpPr>
          <p:nvPr/>
        </p:nvSpPr>
        <p:spPr>
          <a:xfrm>
            <a:off x="2752652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4" name="내용 개체 틀 4">
            <a:extLst>
              <a:ext uri="{FF2B5EF4-FFF2-40B4-BE49-F238E27FC236}">
                <a16:creationId xmlns:a16="http://schemas.microsoft.com/office/drawing/2014/main" id="{C8A61A92-3417-4BA5-9098-6B5B87D6F52A}"/>
              </a:ext>
            </a:extLst>
          </p:cNvPr>
          <p:cNvSpPr txBox="1">
            <a:spLocks/>
          </p:cNvSpPr>
          <p:nvPr/>
        </p:nvSpPr>
        <p:spPr>
          <a:xfrm>
            <a:off x="1683089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F75EB6C3-8F78-40CA-A069-059B6C90DB8E}"/>
              </a:ext>
            </a:extLst>
          </p:cNvPr>
          <p:cNvSpPr>
            <a:spLocks noChangeAspect="1"/>
          </p:cNvSpPr>
          <p:nvPr/>
        </p:nvSpPr>
        <p:spPr>
          <a:xfrm>
            <a:off x="4048423" y="5483600"/>
            <a:ext cx="103486" cy="1034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+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6" name="내용 개체 틀 4">
            <a:extLst>
              <a:ext uri="{FF2B5EF4-FFF2-40B4-BE49-F238E27FC236}">
                <a16:creationId xmlns:a16="http://schemas.microsoft.com/office/drawing/2014/main" id="{94EBBD47-ED87-46AB-B96F-C83F30385D3A}"/>
              </a:ext>
            </a:extLst>
          </p:cNvPr>
          <p:cNvSpPr txBox="1">
            <a:spLocks/>
          </p:cNvSpPr>
          <p:nvPr/>
        </p:nvSpPr>
        <p:spPr>
          <a:xfrm>
            <a:off x="3791477" y="6188893"/>
            <a:ext cx="610464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Ceiling Mount Pipe</a:t>
            </a:r>
          </a:p>
        </p:txBody>
      </p:sp>
      <p:pic>
        <p:nvPicPr>
          <p:cNvPr id="47" name="그림 46">
            <a:hlinkClick r:id="rId13"/>
            <a:extLst>
              <a:ext uri="{FF2B5EF4-FFF2-40B4-BE49-F238E27FC236}">
                <a16:creationId xmlns:a16="http://schemas.microsoft.com/office/drawing/2014/main" id="{66F7F887-3DCF-4D25-8486-54A6EC7A4A2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222" y="5652048"/>
            <a:ext cx="483730" cy="483728"/>
          </a:xfrm>
          <a:prstGeom prst="rect">
            <a:avLst/>
          </a:prstGeom>
        </p:spPr>
      </p:pic>
      <p:sp>
        <p:nvSpPr>
          <p:cNvPr id="48" name="모서리가 둥근 직사각형 118">
            <a:extLst>
              <a:ext uri="{FF2B5EF4-FFF2-40B4-BE49-F238E27FC236}">
                <a16:creationId xmlns:a16="http://schemas.microsoft.com/office/drawing/2014/main" id="{C7896F7B-FC92-4F80-9BB3-AF65B83DA3A0}"/>
              </a:ext>
            </a:extLst>
          </p:cNvPr>
          <p:cNvSpPr/>
          <p:nvPr/>
        </p:nvSpPr>
        <p:spPr>
          <a:xfrm>
            <a:off x="3904511" y="4635343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EE63DB74-EC19-4B22-9406-D4393EDFBEF7}"/>
              </a:ext>
            </a:extLst>
          </p:cNvPr>
          <p:cNvCxnSpPr>
            <a:cxnSpLocks/>
          </p:cNvCxnSpPr>
          <p:nvPr/>
        </p:nvCxnSpPr>
        <p:spPr>
          <a:xfrm>
            <a:off x="4800965" y="4568133"/>
            <a:ext cx="1152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120">
            <a:extLst>
              <a:ext uri="{FF2B5EF4-FFF2-40B4-BE49-F238E27FC236}">
                <a16:creationId xmlns:a16="http://schemas.microsoft.com/office/drawing/2014/main" id="{9FD4BAA9-B75E-4B1C-9BCD-9286848136F0}"/>
              </a:ext>
            </a:extLst>
          </p:cNvPr>
          <p:cNvSpPr/>
          <p:nvPr/>
        </p:nvSpPr>
        <p:spPr>
          <a:xfrm>
            <a:off x="4872965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71E61DFD-83F2-405F-83DA-578B3E087FF8}"/>
              </a:ext>
            </a:extLst>
          </p:cNvPr>
          <p:cNvCxnSpPr>
            <a:cxnSpLocks/>
          </p:cNvCxnSpPr>
          <p:nvPr/>
        </p:nvCxnSpPr>
        <p:spPr>
          <a:xfrm>
            <a:off x="498635" y="4568133"/>
            <a:ext cx="3996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122">
            <a:extLst>
              <a:ext uri="{FF2B5EF4-FFF2-40B4-BE49-F238E27FC236}">
                <a16:creationId xmlns:a16="http://schemas.microsoft.com/office/drawing/2014/main" id="{4B130E6F-607A-4601-97A8-A075157E436C}"/>
              </a:ext>
            </a:extLst>
          </p:cNvPr>
          <p:cNvSpPr/>
          <p:nvPr/>
        </p:nvSpPr>
        <p:spPr>
          <a:xfrm>
            <a:off x="2064635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23">
            <a:extLst>
              <a:ext uri="{FF2B5EF4-FFF2-40B4-BE49-F238E27FC236}">
                <a16:creationId xmlns:a16="http://schemas.microsoft.com/office/drawing/2014/main" id="{B0256041-78E4-4A03-8F09-2E840ACC1967}"/>
              </a:ext>
            </a:extLst>
          </p:cNvPr>
          <p:cNvSpPr/>
          <p:nvPr/>
        </p:nvSpPr>
        <p:spPr>
          <a:xfrm>
            <a:off x="1672631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</a:t>
            </a:r>
          </a:p>
        </p:txBody>
      </p:sp>
      <p:sp>
        <p:nvSpPr>
          <p:cNvPr id="54" name="모서리가 둥근 직사각형 124">
            <a:extLst>
              <a:ext uri="{FF2B5EF4-FFF2-40B4-BE49-F238E27FC236}">
                <a16:creationId xmlns:a16="http://schemas.microsoft.com/office/drawing/2014/main" id="{263FFFFE-E6AB-43BF-B4B9-1234C4ED64EC}"/>
              </a:ext>
            </a:extLst>
          </p:cNvPr>
          <p:cNvSpPr/>
          <p:nvPr/>
        </p:nvSpPr>
        <p:spPr>
          <a:xfrm>
            <a:off x="2717755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SBP-900CMW</a:t>
            </a:r>
          </a:p>
        </p:txBody>
      </p:sp>
      <p:sp>
        <p:nvSpPr>
          <p:cNvPr id="82" name="내용 개체 틀 4">
            <a:extLst>
              <a:ext uri="{FF2B5EF4-FFF2-40B4-BE49-F238E27FC236}">
                <a16:creationId xmlns:a16="http://schemas.microsoft.com/office/drawing/2014/main" id="{B6209096-E3CE-49F9-A5F9-16417FD6118E}"/>
              </a:ext>
            </a:extLst>
          </p:cNvPr>
          <p:cNvSpPr txBox="1">
            <a:spLocks/>
          </p:cNvSpPr>
          <p:nvPr/>
        </p:nvSpPr>
        <p:spPr>
          <a:xfrm>
            <a:off x="484129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E443FDC-0AED-49DA-9AF9-56D76D02D7A2}"/>
              </a:ext>
            </a:extLst>
          </p:cNvPr>
          <p:cNvCxnSpPr>
            <a:cxnSpLocks/>
          </p:cNvCxnSpPr>
          <p:nvPr/>
        </p:nvCxnSpPr>
        <p:spPr>
          <a:xfrm>
            <a:off x="10551687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모서리가 둥근 직사각형 126">
            <a:extLst>
              <a:ext uri="{FF2B5EF4-FFF2-40B4-BE49-F238E27FC236}">
                <a16:creationId xmlns:a16="http://schemas.microsoft.com/office/drawing/2014/main" id="{182611D2-BDE1-4F69-88F5-DC5DE7230E83}"/>
              </a:ext>
            </a:extLst>
          </p:cNvPr>
          <p:cNvSpPr/>
          <p:nvPr/>
        </p:nvSpPr>
        <p:spPr>
          <a:xfrm>
            <a:off x="10623687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CA6B3202-3D37-4ED8-8EDE-265830F14ADB}"/>
              </a:ext>
            </a:extLst>
          </p:cNvPr>
          <p:cNvCxnSpPr/>
          <p:nvPr/>
        </p:nvCxnSpPr>
        <p:spPr>
          <a:xfrm>
            <a:off x="6228709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128">
            <a:extLst>
              <a:ext uri="{FF2B5EF4-FFF2-40B4-BE49-F238E27FC236}">
                <a16:creationId xmlns:a16="http://schemas.microsoft.com/office/drawing/2014/main" id="{879EFD7B-B274-46B7-95BE-D056675119B5}"/>
              </a:ext>
            </a:extLst>
          </p:cNvPr>
          <p:cNvSpPr/>
          <p:nvPr/>
        </p:nvSpPr>
        <p:spPr>
          <a:xfrm>
            <a:off x="7811780" y="4483887"/>
            <a:ext cx="864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내용 개체 틀 4">
            <a:extLst>
              <a:ext uri="{FF2B5EF4-FFF2-40B4-BE49-F238E27FC236}">
                <a16:creationId xmlns:a16="http://schemas.microsoft.com/office/drawing/2014/main" id="{E5FA9344-613D-4F0C-83D4-DDE8F03DEEB3}"/>
              </a:ext>
            </a:extLst>
          </p:cNvPr>
          <p:cNvSpPr txBox="1">
            <a:spLocks/>
          </p:cNvSpPr>
          <p:nvPr/>
        </p:nvSpPr>
        <p:spPr>
          <a:xfrm>
            <a:off x="87297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4E47CB92-FAAE-4755-824E-DA21D5C41B48}"/>
              </a:ext>
            </a:extLst>
          </p:cNvPr>
          <p:cNvSpPr txBox="1">
            <a:spLocks/>
          </p:cNvSpPr>
          <p:nvPr/>
        </p:nvSpPr>
        <p:spPr>
          <a:xfrm>
            <a:off x="73938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64" name="그림 63">
            <a:hlinkClick r:id="rId15"/>
            <a:extLst>
              <a:ext uri="{FF2B5EF4-FFF2-40B4-BE49-F238E27FC236}">
                <a16:creationId xmlns:a16="http://schemas.microsoft.com/office/drawing/2014/main" id="{E5727C34-2D45-438F-B13D-942C0128908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9974" y="4957642"/>
            <a:ext cx="654120" cy="283696"/>
          </a:xfrm>
          <a:prstGeom prst="rect">
            <a:avLst/>
          </a:prstGeom>
        </p:spPr>
      </p:pic>
      <p:sp>
        <p:nvSpPr>
          <p:cNvPr id="65" name="내용 개체 틀 4">
            <a:extLst>
              <a:ext uri="{FF2B5EF4-FFF2-40B4-BE49-F238E27FC236}">
                <a16:creationId xmlns:a16="http://schemas.microsoft.com/office/drawing/2014/main" id="{60F9BC37-CCE7-4682-AA83-E506CE167F5E}"/>
              </a:ext>
            </a:extLst>
          </p:cNvPr>
          <p:cNvSpPr txBox="1">
            <a:spLocks/>
          </p:cNvSpPr>
          <p:nvPr/>
        </p:nvSpPr>
        <p:spPr>
          <a:xfrm>
            <a:off x="660673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6" name="그림 65">
            <a:hlinkClick r:id="rId6"/>
            <a:extLst>
              <a:ext uri="{FF2B5EF4-FFF2-40B4-BE49-F238E27FC236}">
                <a16:creationId xmlns:a16="http://schemas.microsoft.com/office/drawing/2014/main" id="{0E681FE0-1317-4EB1-89B5-8BCBECD6F22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3834" y="5308702"/>
            <a:ext cx="686400" cy="459297"/>
          </a:xfrm>
          <a:prstGeom prst="rect">
            <a:avLst/>
          </a:prstGeom>
        </p:spPr>
      </p:pic>
      <p:sp>
        <p:nvSpPr>
          <p:cNvPr id="67" name="내용 개체 틀 4">
            <a:extLst>
              <a:ext uri="{FF2B5EF4-FFF2-40B4-BE49-F238E27FC236}">
                <a16:creationId xmlns:a16="http://schemas.microsoft.com/office/drawing/2014/main" id="{384FC97F-F661-468A-B40A-1D944502CC24}"/>
              </a:ext>
            </a:extLst>
          </p:cNvPr>
          <p:cNvSpPr txBox="1">
            <a:spLocks/>
          </p:cNvSpPr>
          <p:nvPr/>
        </p:nvSpPr>
        <p:spPr>
          <a:xfrm>
            <a:off x="6606739" y="5734356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8" name="그림 67">
            <a:hlinkClick r:id="rId15"/>
            <a:extLst>
              <a:ext uri="{FF2B5EF4-FFF2-40B4-BE49-F238E27FC236}">
                <a16:creationId xmlns:a16="http://schemas.microsoft.com/office/drawing/2014/main" id="{C66DEC14-54E0-40D2-9C44-BFADDAE48EF6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8763" y="4957642"/>
            <a:ext cx="654120" cy="283696"/>
          </a:xfrm>
          <a:prstGeom prst="rect">
            <a:avLst/>
          </a:prstGeom>
        </p:spPr>
      </p:pic>
      <p:sp>
        <p:nvSpPr>
          <p:cNvPr id="69" name="내용 개체 틀 4">
            <a:extLst>
              <a:ext uri="{FF2B5EF4-FFF2-40B4-BE49-F238E27FC236}">
                <a16:creationId xmlns:a16="http://schemas.microsoft.com/office/drawing/2014/main" id="{A296D784-7496-47CE-92C2-BC15F238BDF3}"/>
              </a:ext>
            </a:extLst>
          </p:cNvPr>
          <p:cNvSpPr txBox="1">
            <a:spLocks/>
          </p:cNvSpPr>
          <p:nvPr/>
        </p:nvSpPr>
        <p:spPr>
          <a:xfrm>
            <a:off x="7945528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70" name="그림 69">
            <a:hlinkClick r:id="rId11"/>
            <a:extLst>
              <a:ext uri="{FF2B5EF4-FFF2-40B4-BE49-F238E27FC236}">
                <a16:creationId xmlns:a16="http://schemas.microsoft.com/office/drawing/2014/main" id="{8AD77D5E-08C8-40D0-9994-370186820B0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526" y="5326288"/>
            <a:ext cx="716594" cy="724394"/>
          </a:xfrm>
          <a:prstGeom prst="rect">
            <a:avLst/>
          </a:prstGeom>
        </p:spPr>
      </p:pic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1B165002-C39D-43AF-843D-1E283A679E57}"/>
              </a:ext>
            </a:extLst>
          </p:cNvPr>
          <p:cNvSpPr txBox="1">
            <a:spLocks/>
          </p:cNvSpPr>
          <p:nvPr/>
        </p:nvSpPr>
        <p:spPr>
          <a:xfrm>
            <a:off x="7945528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72" name="모서리가 둥근 직사각형 145">
            <a:extLst>
              <a:ext uri="{FF2B5EF4-FFF2-40B4-BE49-F238E27FC236}">
                <a16:creationId xmlns:a16="http://schemas.microsoft.com/office/drawing/2014/main" id="{37787C6E-49F2-48D5-BDDD-2279A117E378}"/>
              </a:ext>
            </a:extLst>
          </p:cNvPr>
          <p:cNvSpPr/>
          <p:nvPr/>
        </p:nvSpPr>
        <p:spPr>
          <a:xfrm>
            <a:off x="6581034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</a:t>
            </a:r>
          </a:p>
        </p:txBody>
      </p:sp>
      <p:pic>
        <p:nvPicPr>
          <p:cNvPr id="73" name="그림 72">
            <a:hlinkClick r:id="rId15"/>
            <a:extLst>
              <a:ext uri="{FF2B5EF4-FFF2-40B4-BE49-F238E27FC236}">
                <a16:creationId xmlns:a16="http://schemas.microsoft.com/office/drawing/2014/main" id="{8C708FEA-99CF-4AB6-8315-20BF4D73D39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57264" y="4957642"/>
            <a:ext cx="654120" cy="283696"/>
          </a:xfrm>
          <a:prstGeom prst="rect">
            <a:avLst/>
          </a:prstGeom>
        </p:spPr>
      </p:pic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0F58B08E-050F-4144-85F7-866541B538F0}"/>
              </a:ext>
            </a:extLst>
          </p:cNvPr>
          <p:cNvSpPr txBox="1">
            <a:spLocks/>
          </p:cNvSpPr>
          <p:nvPr/>
        </p:nvSpPr>
        <p:spPr>
          <a:xfrm>
            <a:off x="930402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95E7AE6F-A6A2-4961-888D-C78066916BB6}"/>
              </a:ext>
            </a:extLst>
          </p:cNvPr>
          <p:cNvGrpSpPr/>
          <p:nvPr/>
        </p:nvGrpSpPr>
        <p:grpSpPr>
          <a:xfrm>
            <a:off x="9228371" y="5317349"/>
            <a:ext cx="711906" cy="928610"/>
            <a:chOff x="9234545" y="5320426"/>
            <a:chExt cx="711906" cy="928610"/>
          </a:xfrm>
        </p:grpSpPr>
        <p:pic>
          <p:nvPicPr>
            <p:cNvPr id="78" name="그림 77">
              <a:extLst>
                <a:ext uri="{FF2B5EF4-FFF2-40B4-BE49-F238E27FC236}">
                  <a16:creationId xmlns:a16="http://schemas.microsoft.com/office/drawing/2014/main" id="{EB237500-D737-4DC6-9850-F563ACFC2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40990" y="5763366"/>
              <a:ext cx="699016" cy="485670"/>
            </a:xfrm>
            <a:prstGeom prst="rect">
              <a:avLst/>
            </a:prstGeom>
          </p:spPr>
        </p:pic>
        <p:pic>
          <p:nvPicPr>
            <p:cNvPr id="79" name="그림 78">
              <a:extLst>
                <a:ext uri="{FF2B5EF4-FFF2-40B4-BE49-F238E27FC236}">
                  <a16:creationId xmlns:a16="http://schemas.microsoft.com/office/drawing/2014/main" id="{A8D9DE83-73D9-4FD2-BE37-CAD33BE9AF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34545" y="5320426"/>
              <a:ext cx="711906" cy="438178"/>
            </a:xfrm>
            <a:prstGeom prst="rect">
              <a:avLst/>
            </a:prstGeom>
          </p:spPr>
        </p:pic>
        <p:pic>
          <p:nvPicPr>
            <p:cNvPr id="80" name="그림 79">
              <a:extLst>
                <a:ext uri="{FF2B5EF4-FFF2-40B4-BE49-F238E27FC236}">
                  <a16:creationId xmlns:a16="http://schemas.microsoft.com/office/drawing/2014/main" id="{24B5EBD3-9A8B-4235-AF3B-90AFFA68E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7853" y="5711871"/>
              <a:ext cx="205290" cy="109772"/>
            </a:xfrm>
            <a:prstGeom prst="rect">
              <a:avLst/>
            </a:prstGeom>
          </p:spPr>
        </p:pic>
      </p:grpSp>
      <p:sp>
        <p:nvSpPr>
          <p:cNvPr id="76" name="모서리가 둥근 직사각형 149">
            <a:extLst>
              <a:ext uri="{FF2B5EF4-FFF2-40B4-BE49-F238E27FC236}">
                <a16:creationId xmlns:a16="http://schemas.microsoft.com/office/drawing/2014/main" id="{23FE3C34-FB23-4BE5-BC8B-83655EF92DF4}"/>
              </a:ext>
            </a:extLst>
          </p:cNvPr>
          <p:cNvSpPr/>
          <p:nvPr/>
        </p:nvSpPr>
        <p:spPr>
          <a:xfrm>
            <a:off x="7916660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SBP-300CMI</a:t>
            </a:r>
          </a:p>
        </p:txBody>
      </p:sp>
      <p:sp>
        <p:nvSpPr>
          <p:cNvPr id="77" name="내용 개체 틀 4">
            <a:extLst>
              <a:ext uri="{FF2B5EF4-FFF2-40B4-BE49-F238E27FC236}">
                <a16:creationId xmlns:a16="http://schemas.microsoft.com/office/drawing/2014/main" id="{EA755ACF-D41D-4200-8BB6-0492BA50B53D}"/>
              </a:ext>
            </a:extLst>
          </p:cNvPr>
          <p:cNvSpPr txBox="1">
            <a:spLocks/>
          </p:cNvSpPr>
          <p:nvPr/>
        </p:nvSpPr>
        <p:spPr>
          <a:xfrm>
            <a:off x="9301091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84" name="내용 개체 틀 4">
            <a:extLst>
              <a:ext uri="{FF2B5EF4-FFF2-40B4-BE49-F238E27FC236}">
                <a16:creationId xmlns:a16="http://schemas.microsoft.com/office/drawing/2014/main" id="{9EB4D9CB-BFF2-4D6C-A20A-D22A0377C061}"/>
              </a:ext>
            </a:extLst>
          </p:cNvPr>
          <p:cNvSpPr txBox="1">
            <a:spLocks/>
          </p:cNvSpPr>
          <p:nvPr/>
        </p:nvSpPr>
        <p:spPr>
          <a:xfrm>
            <a:off x="1059201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sp>
        <p:nvSpPr>
          <p:cNvPr id="6" name="직사각형 5">
            <a:hlinkClick r:id="rId17"/>
            <a:extLst>
              <a:ext uri="{FF2B5EF4-FFF2-40B4-BE49-F238E27FC236}">
                <a16:creationId xmlns:a16="http://schemas.microsoft.com/office/drawing/2014/main" id="{36BCBE43-D026-4E4E-97C8-168C29DFF394}"/>
              </a:ext>
            </a:extLst>
          </p:cNvPr>
          <p:cNvSpPr/>
          <p:nvPr/>
        </p:nvSpPr>
        <p:spPr>
          <a:xfrm>
            <a:off x="2667755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17"/>
            <a:extLst>
              <a:ext uri="{FF2B5EF4-FFF2-40B4-BE49-F238E27FC236}">
                <a16:creationId xmlns:a16="http://schemas.microsoft.com/office/drawing/2014/main" id="{855998C1-67AD-4507-805A-553A496A9A80}"/>
              </a:ext>
            </a:extLst>
          </p:cNvPr>
          <p:cNvSpPr/>
          <p:nvPr/>
        </p:nvSpPr>
        <p:spPr>
          <a:xfrm>
            <a:off x="9226550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F6B86B9C-714E-437A-9118-6DA7E04D02C8}"/>
              </a:ext>
            </a:extLst>
          </p:cNvPr>
          <p:cNvGrpSpPr/>
          <p:nvPr/>
        </p:nvGrpSpPr>
        <p:grpSpPr>
          <a:xfrm>
            <a:off x="4628102" y="5436453"/>
            <a:ext cx="180001" cy="180001"/>
            <a:chOff x="7544200" y="5288276"/>
            <a:chExt cx="180001" cy="180001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F7F77FDD-1936-41D5-B3A9-25B81DD0D4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7EBCC9FD-8912-49A1-A399-A5E3BBC0955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4" name="직선 연결선 113">
                <a:extLst>
                  <a:ext uri="{FF2B5EF4-FFF2-40B4-BE49-F238E27FC236}">
                    <a16:creationId xmlns:a16="http://schemas.microsoft.com/office/drawing/2014/main" id="{A4DE7276-1138-459C-A97A-726EEB8523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직선 연결선 114">
                <a:extLst>
                  <a:ext uri="{FF2B5EF4-FFF2-40B4-BE49-F238E27FC236}">
                    <a16:creationId xmlns:a16="http://schemas.microsoft.com/office/drawing/2014/main" id="{CA852E45-6AFE-4369-8E01-410EDA29BF2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60CA2355-F620-492A-BD1D-954AD952025A}"/>
              </a:ext>
            </a:extLst>
          </p:cNvPr>
          <p:cNvGrpSpPr/>
          <p:nvPr/>
        </p:nvGrpSpPr>
        <p:grpSpPr>
          <a:xfrm>
            <a:off x="3397367" y="5436453"/>
            <a:ext cx="180001" cy="180001"/>
            <a:chOff x="7544200" y="5288276"/>
            <a:chExt cx="180001" cy="180001"/>
          </a:xfrm>
        </p:grpSpPr>
        <p:sp>
          <p:nvSpPr>
            <p:cNvPr id="117" name="타원 116">
              <a:extLst>
                <a:ext uri="{FF2B5EF4-FFF2-40B4-BE49-F238E27FC236}">
                  <a16:creationId xmlns:a16="http://schemas.microsoft.com/office/drawing/2014/main" id="{D637290F-A60F-42FB-ABCB-CF7937B336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8B24AA64-F474-498F-9B94-39F3B62CF46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9" name="직선 연결선 118">
                <a:extLst>
                  <a:ext uri="{FF2B5EF4-FFF2-40B4-BE49-F238E27FC236}">
                    <a16:creationId xmlns:a16="http://schemas.microsoft.com/office/drawing/2014/main" id="{C679130D-1BC3-4993-8DAD-D832E242F6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직선 연결선 119">
                <a:extLst>
                  <a:ext uri="{FF2B5EF4-FFF2-40B4-BE49-F238E27FC236}">
                    <a16:creationId xmlns:a16="http://schemas.microsoft.com/office/drawing/2014/main" id="{33A9FFED-BB83-47C6-AE4B-29B92500626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EF4BAC15-D9D8-43BD-BB56-61FE5347A11E}"/>
              </a:ext>
            </a:extLst>
          </p:cNvPr>
          <p:cNvGrpSpPr/>
          <p:nvPr/>
        </p:nvGrpSpPr>
        <p:grpSpPr>
          <a:xfrm>
            <a:off x="10193812" y="5436453"/>
            <a:ext cx="180001" cy="180001"/>
            <a:chOff x="7544200" y="5288276"/>
            <a:chExt cx="180001" cy="180001"/>
          </a:xfrm>
        </p:grpSpPr>
        <p:sp>
          <p:nvSpPr>
            <p:cNvPr id="122" name="타원 121">
              <a:extLst>
                <a:ext uri="{FF2B5EF4-FFF2-40B4-BE49-F238E27FC236}">
                  <a16:creationId xmlns:a16="http://schemas.microsoft.com/office/drawing/2014/main" id="{726281D4-1338-4D96-9F03-1F5FE1BC81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787D8EB4-B0E7-4C1C-BDBC-421FD458820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4" name="직선 연결선 123">
                <a:extLst>
                  <a:ext uri="{FF2B5EF4-FFF2-40B4-BE49-F238E27FC236}">
                    <a16:creationId xmlns:a16="http://schemas.microsoft.com/office/drawing/2014/main" id="{B7282D23-552F-42A5-AC28-594CCDD4AF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직선 연결선 124">
                <a:extLst>
                  <a:ext uri="{FF2B5EF4-FFF2-40B4-BE49-F238E27FC236}">
                    <a16:creationId xmlns:a16="http://schemas.microsoft.com/office/drawing/2014/main" id="{A60D0FA8-9302-45C7-9EDF-6C35BC68F03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5" name="그림 84">
            <a:hlinkClick r:id="rId18"/>
            <a:extLst>
              <a:ext uri="{FF2B5EF4-FFF2-40B4-BE49-F238E27FC236}">
                <a16:creationId xmlns:a16="http://schemas.microsoft.com/office/drawing/2014/main" id="{A083F0C0-6CE8-44BE-A2AB-6521E19F6D8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1463" y="4819495"/>
            <a:ext cx="1111004" cy="1111004"/>
          </a:xfrm>
          <a:prstGeom prst="rect">
            <a:avLst/>
          </a:prstGeom>
        </p:spPr>
      </p:pic>
      <p:pic>
        <p:nvPicPr>
          <p:cNvPr id="86" name="그림 85">
            <a:hlinkClick r:id="rId18"/>
            <a:extLst>
              <a:ext uri="{FF2B5EF4-FFF2-40B4-BE49-F238E27FC236}">
                <a16:creationId xmlns:a16="http://schemas.microsoft.com/office/drawing/2014/main" id="{76D487CB-EA1C-41C9-971C-0F5A97738B1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185" y="4819495"/>
            <a:ext cx="1111004" cy="111100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1120059-D050-4781-915A-89D4E17A7321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8" y="1520824"/>
            <a:ext cx="3670102" cy="2880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14EF6CC0-60BB-487C-B796-A656A38E2AE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801" y="1520824"/>
            <a:ext cx="5120000" cy="2880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9C53C13C-545C-445D-8D34-ED95DB0C92BB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3512" y="1520824"/>
            <a:ext cx="3670102" cy="288000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1845692-48A6-42F4-81F6-DE02B1E34C8A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198" y="1520824"/>
            <a:ext cx="4187813" cy="288000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54D044B5-C56D-4F07-A5BB-4E0B4B50C180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385" y="1520824"/>
            <a:ext cx="4187814" cy="2880000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id="{95DA1E99-7F58-4DCA-A2E7-4D9C89016197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- 8082VT / 9084QZ1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">
            <a:hlinkClick r:id="rId25" action="ppaction://hlinksldjump"/>
            <a:extLst>
              <a:ext uri="{FF2B5EF4-FFF2-40B4-BE49-F238E27FC236}">
                <a16:creationId xmlns:a16="http://schemas.microsoft.com/office/drawing/2014/main" id="{7B29EDE0-B1F0-4F0B-8A4E-64CA643BF020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모서리가 둥근 직사각형 8">
            <a:hlinkClick r:id="rId26" action="ppaction://hlinksldjump"/>
            <a:extLst>
              <a:ext uri="{FF2B5EF4-FFF2-40B4-BE49-F238E27FC236}">
                <a16:creationId xmlns:a16="http://schemas.microsoft.com/office/drawing/2014/main" id="{C6462A2D-463A-4C37-9E94-B18C10CD4D12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모서리가 둥근 직사각형 152">
            <a:hlinkClick r:id="rId27" action="ppaction://hlinksldjump"/>
            <a:extLst>
              <a:ext uri="{FF2B5EF4-FFF2-40B4-BE49-F238E27FC236}">
                <a16:creationId xmlns:a16="http://schemas.microsoft.com/office/drawing/2014/main" id="{52CDF8B3-F931-452A-BD30-AA7782FC04B0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자유형 155">
            <a:hlinkClick r:id="rId28" action="ppaction://hlinksldjump"/>
            <a:extLst>
              <a:ext uri="{FF2B5EF4-FFF2-40B4-BE49-F238E27FC236}">
                <a16:creationId xmlns:a16="http://schemas.microsoft.com/office/drawing/2014/main" id="{F7B8A5E2-D9F5-4E4A-A084-854726532DAE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자유형 156">
            <a:hlinkClick r:id="rId29" action="ppaction://hlinksldjump"/>
            <a:extLst>
              <a:ext uri="{FF2B5EF4-FFF2-40B4-BE49-F238E27FC236}">
                <a16:creationId xmlns:a16="http://schemas.microsoft.com/office/drawing/2014/main" id="{DC0AF7F0-48AA-416B-AB47-45B769518649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모서리가 둥근 직사각형 152">
            <a:hlinkClick r:id="rId30" action="ppaction://hlinksldjump"/>
            <a:extLst>
              <a:ext uri="{FF2B5EF4-FFF2-40B4-BE49-F238E27FC236}">
                <a16:creationId xmlns:a16="http://schemas.microsoft.com/office/drawing/2014/main" id="{29EE88CB-B4B1-43F9-90F3-9D7797DC5C35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모서리가 둥근 직사각형 152">
            <a:hlinkClick r:id="rId31" action="ppaction://hlinksldjump"/>
            <a:extLst>
              <a:ext uri="{FF2B5EF4-FFF2-40B4-BE49-F238E27FC236}">
                <a16:creationId xmlns:a16="http://schemas.microsoft.com/office/drawing/2014/main" id="{01842EF2-0DC7-461D-945E-89CFD75C251F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모서리가 둥근 직사각형 152">
            <a:hlinkClick r:id="rId32" action="ppaction://hlinksldjump"/>
            <a:extLst>
              <a:ext uri="{FF2B5EF4-FFF2-40B4-BE49-F238E27FC236}">
                <a16:creationId xmlns:a16="http://schemas.microsoft.com/office/drawing/2014/main" id="{4AF64BC3-7D19-4BA2-88DD-F1930C48DC84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4696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양쪽 모서리가 둥근 사각형 52">
            <a:extLst>
              <a:ext uri="{FF2B5EF4-FFF2-40B4-BE49-F238E27FC236}">
                <a16:creationId xmlns:a16="http://schemas.microsoft.com/office/drawing/2014/main" id="{683FCBDE-658B-4BDC-85D2-043E5081D1FD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양쪽 모서리가 둥근 사각형 51">
            <a:extLst>
              <a:ext uri="{FF2B5EF4-FFF2-40B4-BE49-F238E27FC236}">
                <a16:creationId xmlns:a16="http://schemas.microsoft.com/office/drawing/2014/main" id="{556A4DC8-9EE3-4396-8182-7EDB6AAD4E1F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9" name="그림 88">
            <a:hlinkClick r:id="rId2"/>
            <a:extLst>
              <a:ext uri="{FF2B5EF4-FFF2-40B4-BE49-F238E27FC236}">
                <a16:creationId xmlns:a16="http://schemas.microsoft.com/office/drawing/2014/main" id="{0C80D44F-1947-40FC-9148-A647D8CCE3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703688" y="4820344"/>
            <a:ext cx="1115865" cy="1115865"/>
          </a:xfrm>
          <a:prstGeom prst="rect">
            <a:avLst/>
          </a:prstGeom>
        </p:spPr>
      </p:pic>
      <p:pic>
        <p:nvPicPr>
          <p:cNvPr id="90" name="그림 89">
            <a:hlinkClick r:id="rId4"/>
            <a:extLst>
              <a:ext uri="{FF2B5EF4-FFF2-40B4-BE49-F238E27FC236}">
                <a16:creationId xmlns:a16="http://schemas.microsoft.com/office/drawing/2014/main" id="{6487B109-8493-4F21-84CE-59413EC509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4935510" y="4819923"/>
            <a:ext cx="1116708" cy="1116706"/>
          </a:xfrm>
          <a:prstGeom prst="rect">
            <a:avLst/>
          </a:prstGeom>
        </p:spPr>
      </p:pic>
      <p:pic>
        <p:nvPicPr>
          <p:cNvPr id="91" name="그림 90">
            <a:hlinkClick r:id="rId6"/>
            <a:extLst>
              <a:ext uri="{FF2B5EF4-FFF2-40B4-BE49-F238E27FC236}">
                <a16:creationId xmlns:a16="http://schemas.microsoft.com/office/drawing/2014/main" id="{5DD03ABE-B89A-476C-B178-1B4C2F3C099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6829" y="4820930"/>
            <a:ext cx="1114693" cy="1114693"/>
          </a:xfrm>
          <a:prstGeom prst="rect">
            <a:avLst/>
          </a:prstGeom>
        </p:spPr>
      </p:pic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6255E0BE-5C78-46F4-9CF5-8864FF6255C6}"/>
              </a:ext>
            </a:extLst>
          </p:cNvPr>
          <p:cNvSpPr txBox="1">
            <a:spLocks/>
          </p:cNvSpPr>
          <p:nvPr/>
        </p:nvSpPr>
        <p:spPr>
          <a:xfrm>
            <a:off x="3947839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내용 개체 틀 4">
            <a:extLst>
              <a:ext uri="{FF2B5EF4-FFF2-40B4-BE49-F238E27FC236}">
                <a16:creationId xmlns:a16="http://schemas.microsoft.com/office/drawing/2014/main" id="{0531C863-6654-4335-ACE7-1522F2FA35F1}"/>
              </a:ext>
            </a:extLst>
          </p:cNvPr>
          <p:cNvSpPr txBox="1">
            <a:spLocks/>
          </p:cNvSpPr>
          <p:nvPr/>
        </p:nvSpPr>
        <p:spPr>
          <a:xfrm>
            <a:off x="4962595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내용 개체 틀 4">
            <a:extLst>
              <a:ext uri="{FF2B5EF4-FFF2-40B4-BE49-F238E27FC236}">
                <a16:creationId xmlns:a16="http://schemas.microsoft.com/office/drawing/2014/main" id="{D9BA14DE-339C-4468-82E8-4E83F9198B5A}"/>
              </a:ext>
            </a:extLst>
          </p:cNvPr>
          <p:cNvSpPr txBox="1">
            <a:spLocks/>
          </p:cNvSpPr>
          <p:nvPr/>
        </p:nvSpPr>
        <p:spPr>
          <a:xfrm>
            <a:off x="1982051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내용 개체 틀 4">
            <a:extLst>
              <a:ext uri="{FF2B5EF4-FFF2-40B4-BE49-F238E27FC236}">
                <a16:creationId xmlns:a16="http://schemas.microsoft.com/office/drawing/2014/main" id="{CBC97CB0-A12D-4F54-B91D-63F746FDC649}"/>
              </a:ext>
            </a:extLst>
          </p:cNvPr>
          <p:cNvSpPr txBox="1">
            <a:spLocks/>
          </p:cNvSpPr>
          <p:nvPr/>
        </p:nvSpPr>
        <p:spPr>
          <a:xfrm>
            <a:off x="2955886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6" name="그림 95">
            <a:hlinkClick r:id="rId8"/>
            <a:extLst>
              <a:ext uri="{FF2B5EF4-FFF2-40B4-BE49-F238E27FC236}">
                <a16:creationId xmlns:a16="http://schemas.microsoft.com/office/drawing/2014/main" id="{676D7CCD-E1EB-4F32-8969-6A89325E03A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2058857" y="4922401"/>
            <a:ext cx="652228" cy="911750"/>
          </a:xfrm>
          <a:prstGeom prst="rect">
            <a:avLst/>
          </a:prstGeom>
        </p:spPr>
      </p:pic>
      <p:pic>
        <p:nvPicPr>
          <p:cNvPr id="99" name="그림 98">
            <a:hlinkClick r:id="rId10"/>
            <a:extLst>
              <a:ext uri="{FF2B5EF4-FFF2-40B4-BE49-F238E27FC236}">
                <a16:creationId xmlns:a16="http://schemas.microsoft.com/office/drawing/2014/main" id="{077851EF-E67B-4A41-BF95-9BB9F5C7EF2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8617" y="4913726"/>
            <a:ext cx="721720" cy="929100"/>
          </a:xfrm>
          <a:prstGeom prst="rect">
            <a:avLst/>
          </a:prstGeom>
        </p:spPr>
      </p:pic>
      <p:cxnSp>
        <p:nvCxnSpPr>
          <p:cNvPr id="102" name="직선 연결선 101">
            <a:extLst>
              <a:ext uri="{FF2B5EF4-FFF2-40B4-BE49-F238E27FC236}">
                <a16:creationId xmlns:a16="http://schemas.microsoft.com/office/drawing/2014/main" id="{2AD60620-1443-4D01-8A79-4CDA0D7DF6C2}"/>
              </a:ext>
            </a:extLst>
          </p:cNvPr>
          <p:cNvCxnSpPr>
            <a:cxnSpLocks/>
          </p:cNvCxnSpPr>
          <p:nvPr/>
        </p:nvCxnSpPr>
        <p:spPr>
          <a:xfrm>
            <a:off x="1909774" y="4577166"/>
            <a:ext cx="3910045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146EED0A-ED23-47FE-A30B-CEE533F9A2E4}"/>
              </a:ext>
            </a:extLst>
          </p:cNvPr>
          <p:cNvCxnSpPr>
            <a:cxnSpLocks/>
          </p:cNvCxnSpPr>
          <p:nvPr/>
        </p:nvCxnSpPr>
        <p:spPr>
          <a:xfrm>
            <a:off x="9130223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모서리가 둥근 직사각형 245">
            <a:extLst>
              <a:ext uri="{FF2B5EF4-FFF2-40B4-BE49-F238E27FC236}">
                <a16:creationId xmlns:a16="http://schemas.microsoft.com/office/drawing/2014/main" id="{DBB4579C-61FD-462D-90B0-48324515CDA0}"/>
              </a:ext>
            </a:extLst>
          </p:cNvPr>
          <p:cNvSpPr/>
          <p:nvPr/>
        </p:nvSpPr>
        <p:spPr>
          <a:xfrm>
            <a:off x="9202223" y="4487166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105" name="모서리가 둥근 직사각형 174">
            <a:extLst>
              <a:ext uri="{FF2B5EF4-FFF2-40B4-BE49-F238E27FC236}">
                <a16:creationId xmlns:a16="http://schemas.microsoft.com/office/drawing/2014/main" id="{4A9F3794-49B5-49B2-A7D6-79CB03FC294E}"/>
              </a:ext>
            </a:extLst>
          </p:cNvPr>
          <p:cNvSpPr/>
          <p:nvPr/>
        </p:nvSpPr>
        <p:spPr>
          <a:xfrm>
            <a:off x="3486796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내용 개체 틀 4">
            <a:extLst>
              <a:ext uri="{FF2B5EF4-FFF2-40B4-BE49-F238E27FC236}">
                <a16:creationId xmlns:a16="http://schemas.microsoft.com/office/drawing/2014/main" id="{599E69F9-F8EF-4D4F-873A-A5A4AA00F1EF}"/>
              </a:ext>
            </a:extLst>
          </p:cNvPr>
          <p:cNvSpPr txBox="1">
            <a:spLocks/>
          </p:cNvSpPr>
          <p:nvPr/>
        </p:nvSpPr>
        <p:spPr>
          <a:xfrm>
            <a:off x="6402595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내용 개체 틀 4">
            <a:extLst>
              <a:ext uri="{FF2B5EF4-FFF2-40B4-BE49-F238E27FC236}">
                <a16:creationId xmlns:a16="http://schemas.microsoft.com/office/drawing/2014/main" id="{6B41C281-3373-4B25-8FD8-B61E918580FE}"/>
              </a:ext>
            </a:extLst>
          </p:cNvPr>
          <p:cNvSpPr txBox="1">
            <a:spLocks/>
          </p:cNvSpPr>
          <p:nvPr/>
        </p:nvSpPr>
        <p:spPr>
          <a:xfrm>
            <a:off x="2702768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11" name="내용 개체 틀 4">
            <a:extLst>
              <a:ext uri="{FF2B5EF4-FFF2-40B4-BE49-F238E27FC236}">
                <a16:creationId xmlns:a16="http://schemas.microsoft.com/office/drawing/2014/main" id="{7DB26ECD-427C-4690-A7AF-E986DD6CA0E5}"/>
              </a:ext>
            </a:extLst>
          </p:cNvPr>
          <p:cNvSpPr txBox="1">
            <a:spLocks/>
          </p:cNvSpPr>
          <p:nvPr/>
        </p:nvSpPr>
        <p:spPr>
          <a:xfrm>
            <a:off x="7725949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1CEBF95E-35B6-44D2-B77A-311FAF756AE0}"/>
              </a:ext>
            </a:extLst>
          </p:cNvPr>
          <p:cNvCxnSpPr/>
          <p:nvPr/>
        </p:nvCxnSpPr>
        <p:spPr>
          <a:xfrm>
            <a:off x="6235069" y="4577166"/>
            <a:ext cx="260312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모서리가 둥근 직사각형 273">
            <a:extLst>
              <a:ext uri="{FF2B5EF4-FFF2-40B4-BE49-F238E27FC236}">
                <a16:creationId xmlns:a16="http://schemas.microsoft.com/office/drawing/2014/main" id="{756CE3A2-147F-4921-88D1-5BCB8BA96C9C}"/>
              </a:ext>
            </a:extLst>
          </p:cNvPr>
          <p:cNvSpPr/>
          <p:nvPr/>
        </p:nvSpPr>
        <p:spPr>
          <a:xfrm>
            <a:off x="7158631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내용 개체 틀 4">
            <a:extLst>
              <a:ext uri="{FF2B5EF4-FFF2-40B4-BE49-F238E27FC236}">
                <a16:creationId xmlns:a16="http://schemas.microsoft.com/office/drawing/2014/main" id="{233F1AFE-356F-40E7-B2BD-65455B29702B}"/>
              </a:ext>
            </a:extLst>
          </p:cNvPr>
          <p:cNvSpPr txBox="1">
            <a:spLocks/>
          </p:cNvSpPr>
          <p:nvPr/>
        </p:nvSpPr>
        <p:spPr>
          <a:xfrm>
            <a:off x="4876799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28" name="모서리가 둥근 직사각형 279">
            <a:extLst>
              <a:ext uri="{FF2B5EF4-FFF2-40B4-BE49-F238E27FC236}">
                <a16:creationId xmlns:a16="http://schemas.microsoft.com/office/drawing/2014/main" id="{2BF553B5-6AFA-41AC-961C-1857EC9F2616}"/>
              </a:ext>
            </a:extLst>
          </p:cNvPr>
          <p:cNvSpPr/>
          <p:nvPr/>
        </p:nvSpPr>
        <p:spPr>
          <a:xfrm>
            <a:off x="6235069" y="4692622"/>
            <a:ext cx="1153146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29" name="모서리가 둥근 직사각형 283">
            <a:extLst>
              <a:ext uri="{FF2B5EF4-FFF2-40B4-BE49-F238E27FC236}">
                <a16:creationId xmlns:a16="http://schemas.microsoft.com/office/drawing/2014/main" id="{C0AF82F6-D2D5-4E17-81A2-9AFE25250630}"/>
              </a:ext>
            </a:extLst>
          </p:cNvPr>
          <p:cNvSpPr/>
          <p:nvPr/>
        </p:nvSpPr>
        <p:spPr>
          <a:xfrm>
            <a:off x="1909774" y="4692622"/>
            <a:ext cx="1889185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0" name="타원 129">
            <a:extLst>
              <a:ext uri="{FF2B5EF4-FFF2-40B4-BE49-F238E27FC236}">
                <a16:creationId xmlns:a16="http://schemas.microsoft.com/office/drawing/2014/main" id="{F988D8E1-11DC-4FA4-A5ED-F330B494FCB4}"/>
              </a:ext>
            </a:extLst>
          </p:cNvPr>
          <p:cNvSpPr>
            <a:spLocks noChangeAspect="1"/>
          </p:cNvSpPr>
          <p:nvPr/>
        </p:nvSpPr>
        <p:spPr>
          <a:xfrm>
            <a:off x="5898987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pic>
        <p:nvPicPr>
          <p:cNvPr id="131" name="그림 130">
            <a:hlinkClick r:id="rId8"/>
            <a:extLst>
              <a:ext uri="{FF2B5EF4-FFF2-40B4-BE49-F238E27FC236}">
                <a16:creationId xmlns:a16="http://schemas.microsoft.com/office/drawing/2014/main" id="{D25BF245-D3AB-4E84-9EF6-448ED220C05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6485528" y="4922401"/>
            <a:ext cx="652228" cy="911750"/>
          </a:xfrm>
          <a:prstGeom prst="rect">
            <a:avLst/>
          </a:prstGeom>
        </p:spPr>
      </p:pic>
      <p:sp>
        <p:nvSpPr>
          <p:cNvPr id="132" name="모서리가 둥근 직사각형 253">
            <a:extLst>
              <a:ext uri="{FF2B5EF4-FFF2-40B4-BE49-F238E27FC236}">
                <a16:creationId xmlns:a16="http://schemas.microsoft.com/office/drawing/2014/main" id="{5D7F0006-D87C-43C6-9CC4-21DF48709F7B}"/>
              </a:ext>
            </a:extLst>
          </p:cNvPr>
          <p:cNvSpPr/>
          <p:nvPr/>
        </p:nvSpPr>
        <p:spPr>
          <a:xfrm>
            <a:off x="2656366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3" name="모서리가 둥근 직사각형 262">
            <a:extLst>
              <a:ext uri="{FF2B5EF4-FFF2-40B4-BE49-F238E27FC236}">
                <a16:creationId xmlns:a16="http://schemas.microsoft.com/office/drawing/2014/main" id="{5F0B0323-A644-4803-AAD0-F8BD58E2C2BA}"/>
              </a:ext>
            </a:extLst>
          </p:cNvPr>
          <p:cNvSpPr/>
          <p:nvPr/>
        </p:nvSpPr>
        <p:spPr>
          <a:xfrm>
            <a:off x="6613642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4" name="내용 개체 틀 4">
            <a:extLst>
              <a:ext uri="{FF2B5EF4-FFF2-40B4-BE49-F238E27FC236}">
                <a16:creationId xmlns:a16="http://schemas.microsoft.com/office/drawing/2014/main" id="{E3282ABB-0D98-4C04-AC24-1C02E3D1800C}"/>
              </a:ext>
            </a:extLst>
          </p:cNvPr>
          <p:cNvSpPr txBox="1">
            <a:spLocks/>
          </p:cNvSpPr>
          <p:nvPr/>
        </p:nvSpPr>
        <p:spPr>
          <a:xfrm>
            <a:off x="9170552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EC688C67-76F7-4194-AC8A-D13AB16888FD}"/>
              </a:ext>
            </a:extLst>
          </p:cNvPr>
          <p:cNvGrpSpPr/>
          <p:nvPr/>
        </p:nvGrpSpPr>
        <p:grpSpPr>
          <a:xfrm>
            <a:off x="8915425" y="5288276"/>
            <a:ext cx="180001" cy="180001"/>
            <a:chOff x="7544200" y="5288276"/>
            <a:chExt cx="180001" cy="180001"/>
          </a:xfrm>
        </p:grpSpPr>
        <p:sp>
          <p:nvSpPr>
            <p:cNvPr id="136" name="타원 135">
              <a:extLst>
                <a:ext uri="{FF2B5EF4-FFF2-40B4-BE49-F238E27FC236}">
                  <a16:creationId xmlns:a16="http://schemas.microsoft.com/office/drawing/2014/main" id="{FFAB4B1A-3704-4D76-8824-83318E45F3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7" name="그룹 136">
              <a:extLst>
                <a:ext uri="{FF2B5EF4-FFF2-40B4-BE49-F238E27FC236}">
                  <a16:creationId xmlns:a16="http://schemas.microsoft.com/office/drawing/2014/main" id="{28051204-5B74-482B-A17E-D829CCA02B1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8" name="직선 연결선 137">
                <a:extLst>
                  <a:ext uri="{FF2B5EF4-FFF2-40B4-BE49-F238E27FC236}">
                    <a16:creationId xmlns:a16="http://schemas.microsoft.com/office/drawing/2014/main" id="{09F3ECC6-71C4-4581-B32D-ADF9205813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직선 연결선 138">
                <a:extLst>
                  <a:ext uri="{FF2B5EF4-FFF2-40B4-BE49-F238E27FC236}">
                    <a16:creationId xmlns:a16="http://schemas.microsoft.com/office/drawing/2014/main" id="{3B285B96-8A22-46D8-9B5F-B5AC61C1288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0" name="그룹 139">
            <a:extLst>
              <a:ext uri="{FF2B5EF4-FFF2-40B4-BE49-F238E27FC236}">
                <a16:creationId xmlns:a16="http://schemas.microsoft.com/office/drawing/2014/main" id="{AA4596B1-57B7-4142-9539-42A6C24CA83B}"/>
              </a:ext>
            </a:extLst>
          </p:cNvPr>
          <p:cNvGrpSpPr/>
          <p:nvPr/>
        </p:nvGrpSpPr>
        <p:grpSpPr>
          <a:xfrm>
            <a:off x="3899831" y="5288276"/>
            <a:ext cx="180001" cy="180001"/>
            <a:chOff x="7544200" y="5288276"/>
            <a:chExt cx="180001" cy="180001"/>
          </a:xfrm>
        </p:grpSpPr>
        <p:sp>
          <p:nvSpPr>
            <p:cNvPr id="141" name="타원 140">
              <a:extLst>
                <a:ext uri="{FF2B5EF4-FFF2-40B4-BE49-F238E27FC236}">
                  <a16:creationId xmlns:a16="http://schemas.microsoft.com/office/drawing/2014/main" id="{886F7B56-BEFC-4639-AB32-7BF3214C4C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9BD7F83F-B318-4058-ABE2-9E5D0A5D22F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3" name="직선 연결선 142">
                <a:extLst>
                  <a:ext uri="{FF2B5EF4-FFF2-40B4-BE49-F238E27FC236}">
                    <a16:creationId xmlns:a16="http://schemas.microsoft.com/office/drawing/2014/main" id="{FBDCDF3C-411B-4AB3-B662-40B9C5B895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직선 연결선 143">
                <a:extLst>
                  <a:ext uri="{FF2B5EF4-FFF2-40B4-BE49-F238E27FC236}">
                    <a16:creationId xmlns:a16="http://schemas.microsoft.com/office/drawing/2014/main" id="{146EC370-3309-4D64-A602-AD9EBCAD14F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EA519E47-A102-4B46-A1B6-B7B0E82EE358}"/>
              </a:ext>
            </a:extLst>
          </p:cNvPr>
          <p:cNvGrpSpPr/>
          <p:nvPr/>
        </p:nvGrpSpPr>
        <p:grpSpPr>
          <a:xfrm>
            <a:off x="7499350" y="5288276"/>
            <a:ext cx="180001" cy="180001"/>
            <a:chOff x="7544200" y="5288276"/>
            <a:chExt cx="180001" cy="180001"/>
          </a:xfrm>
        </p:grpSpPr>
        <p:sp>
          <p:nvSpPr>
            <p:cNvPr id="146" name="타원 145">
              <a:extLst>
                <a:ext uri="{FF2B5EF4-FFF2-40B4-BE49-F238E27FC236}">
                  <a16:creationId xmlns:a16="http://schemas.microsoft.com/office/drawing/2014/main" id="{60B1002B-22D1-404D-9330-5EA19317FC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456FB009-B9B4-4A65-B2E3-07AA3CFE5C8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8" name="직선 연결선 147">
                <a:extLst>
                  <a:ext uri="{FF2B5EF4-FFF2-40B4-BE49-F238E27FC236}">
                    <a16:creationId xmlns:a16="http://schemas.microsoft.com/office/drawing/2014/main" id="{F54CC073-753D-4DBC-A9C1-86697F6DA1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직선 연결선 148">
                <a:extLst>
                  <a:ext uri="{FF2B5EF4-FFF2-40B4-BE49-F238E27FC236}">
                    <a16:creationId xmlns:a16="http://schemas.microsoft.com/office/drawing/2014/main" id="{A3F356D7-3028-4D3C-A7E7-0D861748EFF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9" name="그림 48">
            <a:hlinkClick r:id="rId12"/>
            <a:extLst>
              <a:ext uri="{FF2B5EF4-FFF2-40B4-BE49-F238E27FC236}">
                <a16:creationId xmlns:a16="http://schemas.microsoft.com/office/drawing/2014/main" id="{D2526CDA-0E06-4342-99B3-9E0F38C7DB7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0721" y="4823438"/>
            <a:ext cx="1111004" cy="11110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AF6BD881-2D05-4BFC-9A7C-522A314B1A74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20000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9529771-5D98-4BD7-8065-4AF7D75DF5B7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5998" y="1520824"/>
            <a:ext cx="5120000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0D8717D-7C4D-404A-B2AE-CE27DD50BC40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4011" y="1520824"/>
            <a:ext cx="5120000" cy="2880000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B9B1D751-8E48-47B3-8555-53EE69A1478B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- 8082VT / 9084QZ1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68A6D506-81D4-43CC-B0D1-2DEABEE3EC2A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6F03FA54-2E3C-459D-BD33-8807D5291D84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BA494B23-39AC-4BDA-AE03-E5E8B3BA9BF3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58D0242E-60BA-4D82-90FE-FC5F68B8DE27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6F253016-9942-4899-8EC2-65AF52F78CFA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BEEFF1B5-9EBF-4082-8BE2-498E733BCA7D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4AEF2C3D-B4C0-473B-AEFC-A1EB324955A3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FBBB4B63-7F86-46EE-97AE-3A4A85AC8DFA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4100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58E7AF27-1E7E-4565-9C4C-E65F57BFC15B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양쪽 모서리가 둥근 사각형 51">
            <a:extLst>
              <a:ext uri="{FF2B5EF4-FFF2-40B4-BE49-F238E27FC236}">
                <a16:creationId xmlns:a16="http://schemas.microsoft.com/office/drawing/2014/main" id="{77E35034-7BD2-43B5-8304-DD181EC461A3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hlinkClick r:id="rId2"/>
            <a:extLst>
              <a:ext uri="{FF2B5EF4-FFF2-40B4-BE49-F238E27FC236}">
                <a16:creationId xmlns:a16="http://schemas.microsoft.com/office/drawing/2014/main" id="{5466D1ED-8A6B-40CE-9936-914107A82D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473919" y="4817065"/>
            <a:ext cx="1115865" cy="1115865"/>
          </a:xfrm>
          <a:prstGeom prst="rect">
            <a:avLst/>
          </a:prstGeom>
        </p:spPr>
      </p:pic>
      <p:pic>
        <p:nvPicPr>
          <p:cNvPr id="5" name="그림 4">
            <a:hlinkClick r:id="rId4"/>
            <a:extLst>
              <a:ext uri="{FF2B5EF4-FFF2-40B4-BE49-F238E27FC236}">
                <a16:creationId xmlns:a16="http://schemas.microsoft.com/office/drawing/2014/main" id="{14FB13BA-393F-4866-8B85-722D60E077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220748" y="4816644"/>
            <a:ext cx="1116708" cy="1116706"/>
          </a:xfrm>
          <a:prstGeom prst="rect">
            <a:avLst/>
          </a:prstGeom>
        </p:spPr>
      </p:pic>
      <p:pic>
        <p:nvPicPr>
          <p:cNvPr id="6" name="그림 5">
            <a:hlinkClick r:id="rId6"/>
            <a:extLst>
              <a:ext uri="{FF2B5EF4-FFF2-40B4-BE49-F238E27FC236}">
                <a16:creationId xmlns:a16="http://schemas.microsoft.com/office/drawing/2014/main" id="{3E752860-ACD0-4569-8D26-E07A96A14ED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9590" y="4817651"/>
            <a:ext cx="1114693" cy="1114693"/>
          </a:xfrm>
          <a:prstGeom prst="rect">
            <a:avLst/>
          </a:prstGeom>
        </p:spPr>
      </p:pic>
      <p:sp>
        <p:nvSpPr>
          <p:cNvPr id="7" name="내용 개체 틀 4">
            <a:extLst>
              <a:ext uri="{FF2B5EF4-FFF2-40B4-BE49-F238E27FC236}">
                <a16:creationId xmlns:a16="http://schemas.microsoft.com/office/drawing/2014/main" id="{8BF1E235-3A16-4E6A-A5B2-0E879A684FF3}"/>
              </a:ext>
            </a:extLst>
          </p:cNvPr>
          <p:cNvSpPr txBox="1">
            <a:spLocks/>
          </p:cNvSpPr>
          <p:nvPr/>
        </p:nvSpPr>
        <p:spPr>
          <a:xfrm>
            <a:off x="4991265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내용 개체 틀 4">
            <a:extLst>
              <a:ext uri="{FF2B5EF4-FFF2-40B4-BE49-F238E27FC236}">
                <a16:creationId xmlns:a16="http://schemas.microsoft.com/office/drawing/2014/main" id="{17679781-427A-41A9-8E3F-5935687446DC}"/>
              </a:ext>
            </a:extLst>
          </p:cNvPr>
          <p:cNvSpPr txBox="1">
            <a:spLocks/>
          </p:cNvSpPr>
          <p:nvPr/>
        </p:nvSpPr>
        <p:spPr>
          <a:xfrm>
            <a:off x="624296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3A9E9FE7-6F84-451D-A89C-3DEA1C095275}"/>
              </a:ext>
            </a:extLst>
          </p:cNvPr>
          <p:cNvSpPr txBox="1">
            <a:spLocks/>
          </p:cNvSpPr>
          <p:nvPr/>
        </p:nvSpPr>
        <p:spPr>
          <a:xfrm>
            <a:off x="749618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194E893-365A-437B-8EAD-961DB75D299A}"/>
              </a:ext>
            </a:extLst>
          </p:cNvPr>
          <p:cNvCxnSpPr>
            <a:cxnSpLocks/>
          </p:cNvCxnSpPr>
          <p:nvPr/>
        </p:nvCxnSpPr>
        <p:spPr>
          <a:xfrm>
            <a:off x="3582293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50">
            <a:extLst>
              <a:ext uri="{FF2B5EF4-FFF2-40B4-BE49-F238E27FC236}">
                <a16:creationId xmlns:a16="http://schemas.microsoft.com/office/drawing/2014/main" id="{8D56F3EC-43A5-4974-89E6-794328D0F9AA}"/>
              </a:ext>
            </a:extLst>
          </p:cNvPr>
          <p:cNvSpPr/>
          <p:nvPr/>
        </p:nvSpPr>
        <p:spPr>
          <a:xfrm>
            <a:off x="5669694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내용 개체 틀 4">
            <a:extLst>
              <a:ext uri="{FF2B5EF4-FFF2-40B4-BE49-F238E27FC236}">
                <a16:creationId xmlns:a16="http://schemas.microsoft.com/office/drawing/2014/main" id="{E98C59B3-4DA5-494A-97F9-E18D13AB292F}"/>
              </a:ext>
            </a:extLst>
          </p:cNvPr>
          <p:cNvSpPr txBox="1">
            <a:spLocks/>
          </p:cNvSpPr>
          <p:nvPr/>
        </p:nvSpPr>
        <p:spPr>
          <a:xfrm>
            <a:off x="6000917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B3C98D0-CCEC-4E2F-9073-88841706A69D}"/>
              </a:ext>
            </a:extLst>
          </p:cNvPr>
          <p:cNvGrpSpPr/>
          <p:nvPr/>
        </p:nvGrpSpPr>
        <p:grpSpPr>
          <a:xfrm>
            <a:off x="3575272" y="4635343"/>
            <a:ext cx="1153146" cy="1728223"/>
            <a:chOff x="-1541005" y="4635343"/>
            <a:chExt cx="1153146" cy="1728223"/>
          </a:xfrm>
        </p:grpSpPr>
        <p:sp>
          <p:nvSpPr>
            <p:cNvPr id="14" name="내용 개체 틀 4">
              <a:extLst>
                <a:ext uri="{FF2B5EF4-FFF2-40B4-BE49-F238E27FC236}">
                  <a16:creationId xmlns:a16="http://schemas.microsoft.com/office/drawing/2014/main" id="{B57D7F27-16D4-4DBA-896A-D131D77846DB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모서리가 둥근 직사각형 56">
              <a:extLst>
                <a:ext uri="{FF2B5EF4-FFF2-40B4-BE49-F238E27FC236}">
                  <a16:creationId xmlns:a16="http://schemas.microsoft.com/office/drawing/2014/main" id="{9B4B0B2D-CF55-4316-985E-56979E3CE4FE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6" name="그림 15">
              <a:hlinkClick r:id="rId8"/>
              <a:extLst>
                <a:ext uri="{FF2B5EF4-FFF2-40B4-BE49-F238E27FC236}">
                  <a16:creationId xmlns:a16="http://schemas.microsoft.com/office/drawing/2014/main" id="{F1151CCD-BA1F-4287-B475-C4E3EBACE3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17" name="모서리가 둥근 직사각형 58">
              <a:extLst>
                <a:ext uri="{FF2B5EF4-FFF2-40B4-BE49-F238E27FC236}">
                  <a16:creationId xmlns:a16="http://schemas.microsoft.com/office/drawing/2014/main" id="{6B8B5059-9823-4AEF-A617-62797D12DA8F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18" name="내용 개체 틀 4">
            <a:extLst>
              <a:ext uri="{FF2B5EF4-FFF2-40B4-BE49-F238E27FC236}">
                <a16:creationId xmlns:a16="http://schemas.microsoft.com/office/drawing/2014/main" id="{D3161E46-3ACD-4B6A-97CC-DF23A28F34CE}"/>
              </a:ext>
            </a:extLst>
          </p:cNvPr>
          <p:cNvSpPr txBox="1">
            <a:spLocks/>
          </p:cNvSpPr>
          <p:nvPr/>
        </p:nvSpPr>
        <p:spPr>
          <a:xfrm>
            <a:off x="2051074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DC6366DB-E500-4680-94A1-686F71452AD2}"/>
              </a:ext>
            </a:extLst>
          </p:cNvPr>
          <p:cNvCxnSpPr>
            <a:cxnSpLocks/>
          </p:cNvCxnSpPr>
          <p:nvPr/>
        </p:nvCxnSpPr>
        <p:spPr>
          <a:xfrm>
            <a:off x="186953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FECC94B4-C13C-42C9-9103-5D480C75DDC0}"/>
              </a:ext>
            </a:extLst>
          </p:cNvPr>
          <p:cNvSpPr txBox="1">
            <a:spLocks/>
          </p:cNvSpPr>
          <p:nvPr/>
        </p:nvSpPr>
        <p:spPr>
          <a:xfrm>
            <a:off x="7254090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15416F3F-CBF0-4762-92D9-56C14A44BB3F}"/>
              </a:ext>
            </a:extLst>
          </p:cNvPr>
          <p:cNvCxnSpPr>
            <a:cxnSpLocks/>
          </p:cNvCxnSpPr>
          <p:nvPr/>
        </p:nvCxnSpPr>
        <p:spPr>
          <a:xfrm>
            <a:off x="888804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모서리가 둥근 직사각형 65">
            <a:extLst>
              <a:ext uri="{FF2B5EF4-FFF2-40B4-BE49-F238E27FC236}">
                <a16:creationId xmlns:a16="http://schemas.microsoft.com/office/drawing/2014/main" id="{9FBCCB3D-E635-4693-9F8D-070634E268CA}"/>
              </a:ext>
            </a:extLst>
          </p:cNvPr>
          <p:cNvSpPr/>
          <p:nvPr/>
        </p:nvSpPr>
        <p:spPr>
          <a:xfrm>
            <a:off x="9101251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23" name="모서리가 둥근 직사각형 85">
            <a:extLst>
              <a:ext uri="{FF2B5EF4-FFF2-40B4-BE49-F238E27FC236}">
                <a16:creationId xmlns:a16="http://schemas.microsoft.com/office/drawing/2014/main" id="{BDCEF9B9-BF2A-47D0-8818-AA3182768BC7}"/>
              </a:ext>
            </a:extLst>
          </p:cNvPr>
          <p:cNvSpPr/>
          <p:nvPr/>
        </p:nvSpPr>
        <p:spPr>
          <a:xfrm>
            <a:off x="2220740" y="4483887"/>
            <a:ext cx="73201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내용 개체 틀 4">
            <a:extLst>
              <a:ext uri="{FF2B5EF4-FFF2-40B4-BE49-F238E27FC236}">
                <a16:creationId xmlns:a16="http://schemas.microsoft.com/office/drawing/2014/main" id="{8DD3AD36-683A-4FD9-9A52-7897E648E8A4}"/>
              </a:ext>
            </a:extLst>
          </p:cNvPr>
          <p:cNvSpPr txBox="1">
            <a:spLocks/>
          </p:cNvSpPr>
          <p:nvPr/>
        </p:nvSpPr>
        <p:spPr>
          <a:xfrm>
            <a:off x="906958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pic>
        <p:nvPicPr>
          <p:cNvPr id="25" name="그림 24">
            <a:hlinkClick r:id="rId10"/>
            <a:extLst>
              <a:ext uri="{FF2B5EF4-FFF2-40B4-BE49-F238E27FC236}">
                <a16:creationId xmlns:a16="http://schemas.microsoft.com/office/drawing/2014/main" id="{E2A9BFCB-213A-4DAA-B312-85D3D26F608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2031243" y="4884980"/>
            <a:ext cx="1111004" cy="1111004"/>
          </a:xfrm>
          <a:prstGeom prst="rect">
            <a:avLst/>
          </a:prstGeom>
        </p:spPr>
      </p:pic>
      <p:grpSp>
        <p:nvGrpSpPr>
          <p:cNvPr id="26" name="그룹 25">
            <a:extLst>
              <a:ext uri="{FF2B5EF4-FFF2-40B4-BE49-F238E27FC236}">
                <a16:creationId xmlns:a16="http://schemas.microsoft.com/office/drawing/2014/main" id="{FDD013AF-FB71-47EF-A137-4B3245E7942B}"/>
              </a:ext>
            </a:extLst>
          </p:cNvPr>
          <p:cNvGrpSpPr/>
          <p:nvPr/>
        </p:nvGrpSpPr>
        <p:grpSpPr>
          <a:xfrm>
            <a:off x="3143825" y="5288276"/>
            <a:ext cx="180001" cy="180001"/>
            <a:chOff x="7544200" y="5288276"/>
            <a:chExt cx="180001" cy="180001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BF4B6988-45EA-43CF-9CA9-CEB1717EC1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F8896515-FDEF-4B39-BE51-E1B0A67BE4A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9" name="직선 연결선 28">
                <a:extLst>
                  <a:ext uri="{FF2B5EF4-FFF2-40B4-BE49-F238E27FC236}">
                    <a16:creationId xmlns:a16="http://schemas.microsoft.com/office/drawing/2014/main" id="{8019CD2B-E383-4C11-8B58-167FFBFF61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67218AD0-8FE4-49BB-BBD3-B5D809D11ED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D02CBF82-7E54-46BB-BAD4-CA2F50E24B5E}"/>
              </a:ext>
            </a:extLst>
          </p:cNvPr>
          <p:cNvGrpSpPr/>
          <p:nvPr/>
        </p:nvGrpSpPr>
        <p:grpSpPr>
          <a:xfrm>
            <a:off x="4894825" y="5288276"/>
            <a:ext cx="180001" cy="180001"/>
            <a:chOff x="7544200" y="5288276"/>
            <a:chExt cx="180001" cy="180001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945D2D90-7140-498A-96FA-8F94352531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1ADC794C-A937-4E84-A359-61BF72B6077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4" name="직선 연결선 33">
                <a:extLst>
                  <a:ext uri="{FF2B5EF4-FFF2-40B4-BE49-F238E27FC236}">
                    <a16:creationId xmlns:a16="http://schemas.microsoft.com/office/drawing/2014/main" id="{F9ED56FA-8D75-484C-90D7-6D3FA80423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D3A76000-FCDA-48FA-A77D-2D90AD22DAB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E74D6708-3A1C-4408-A6C0-1319DDFA8770}"/>
              </a:ext>
            </a:extLst>
          </p:cNvPr>
          <p:cNvGrpSpPr/>
          <p:nvPr/>
        </p:nvGrpSpPr>
        <p:grpSpPr>
          <a:xfrm>
            <a:off x="8748129" y="5288276"/>
            <a:ext cx="180001" cy="180001"/>
            <a:chOff x="7544200" y="5288276"/>
            <a:chExt cx="180001" cy="180001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E48EBB13-FEC8-4803-85BC-E8D9EF8A3C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AB575A8-78C1-4080-B364-A1B028EC3C9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9" name="직선 연결선 38">
                <a:extLst>
                  <a:ext uri="{FF2B5EF4-FFF2-40B4-BE49-F238E27FC236}">
                    <a16:creationId xmlns:a16="http://schemas.microsoft.com/office/drawing/2014/main" id="{0A40A504-3838-4CBE-A3E8-7B09DCD2EB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661514BF-FC35-4CD9-8EED-92D8C4FFBBB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5" name="그림 44">
            <a:hlinkClick r:id="rId12"/>
            <a:extLst>
              <a:ext uri="{FF2B5EF4-FFF2-40B4-BE49-F238E27FC236}">
                <a16:creationId xmlns:a16="http://schemas.microsoft.com/office/drawing/2014/main" id="{4A1E5343-6A07-4707-BFC5-EDA5F78E41A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9749" y="4823438"/>
            <a:ext cx="1111004" cy="1111004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F70E3937-267B-4B82-AE48-3C61576E2FB9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20000" cy="2880000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8A0DDB36-AE50-4CD9-A145-B1C541A7D53C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5998" y="1520824"/>
            <a:ext cx="5120000" cy="2880000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D5962CAD-D5EF-458A-82CD-367A9ECC456F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4011" y="1520824"/>
            <a:ext cx="5120000" cy="28800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E389A25C-7F5F-47F4-A17E-0CE80512B5C5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- 8082VT / 9084QZ1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7DEC39F7-9A50-42F6-A7CC-FC91A33FD20F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4A36313B-4600-4B2B-82FA-6785D2BC422C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C58890D8-1773-4814-96FE-F21790E9F7A3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2D212E86-658B-42FF-8523-9FA0CFC51212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68EEB9A0-3C1E-4697-8ABF-9FD63DCF40D5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B0C1B7DD-3926-4CBE-9206-185A8FC602FA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746D4084-ABED-4255-95DC-594CD5E54F72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6B9C01A8-DE0C-4B98-A3CA-F5C48F75DD7B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7962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264E818D-AB5A-4BF5-ADDD-8999AA4CE4C5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양쪽 모서리가 둥근 사각형 51">
            <a:extLst>
              <a:ext uri="{FF2B5EF4-FFF2-40B4-BE49-F238E27FC236}">
                <a16:creationId xmlns:a16="http://schemas.microsoft.com/office/drawing/2014/main" id="{3E4F7FB4-57FF-49B9-956F-0CF1774D0900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한쪽 모서리가 둥근 사각형 5">
            <a:extLst>
              <a:ext uri="{FF2B5EF4-FFF2-40B4-BE49-F238E27FC236}">
                <a16:creationId xmlns:a16="http://schemas.microsoft.com/office/drawing/2014/main" id="{A4912002-C40B-4A4C-AB6A-A640C039B10F}"/>
              </a:ext>
            </a:extLst>
          </p:cNvPr>
          <p:cNvSpPr/>
          <p:nvPr/>
        </p:nvSpPr>
        <p:spPr>
          <a:xfrm>
            <a:off x="8004012" y="1515856"/>
            <a:ext cx="3780000" cy="2880000"/>
          </a:xfrm>
          <a:prstGeom prst="round1Rect">
            <a:avLst>
              <a:gd name="adj" fmla="val 1962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hlinkClick r:id="rId3"/>
            <a:extLst>
              <a:ext uri="{FF2B5EF4-FFF2-40B4-BE49-F238E27FC236}">
                <a16:creationId xmlns:a16="http://schemas.microsoft.com/office/drawing/2014/main" id="{639FDA47-7E14-4334-8E35-7C9B6475C7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84" t="-14984" r="-14984" b="-14984"/>
          <a:stretch/>
        </p:blipFill>
        <p:spPr>
          <a:xfrm>
            <a:off x="2030527" y="4819495"/>
            <a:ext cx="1116708" cy="1116708"/>
          </a:xfrm>
          <a:prstGeom prst="rect">
            <a:avLst/>
          </a:prstGeom>
        </p:spPr>
      </p:pic>
      <p:pic>
        <p:nvPicPr>
          <p:cNvPr id="6" name="그림 5">
            <a:hlinkClick r:id="rId5"/>
            <a:extLst>
              <a:ext uri="{FF2B5EF4-FFF2-40B4-BE49-F238E27FC236}">
                <a16:creationId xmlns:a16="http://schemas.microsoft.com/office/drawing/2014/main" id="{7BCD76B3-312A-40E9-9FB8-C208681F2B1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476055" y="4817065"/>
            <a:ext cx="1115865" cy="1115865"/>
          </a:xfrm>
          <a:prstGeom prst="rect">
            <a:avLst/>
          </a:prstGeom>
        </p:spPr>
      </p:pic>
      <p:pic>
        <p:nvPicPr>
          <p:cNvPr id="7" name="그림 6">
            <a:hlinkClick r:id="rId7"/>
            <a:extLst>
              <a:ext uri="{FF2B5EF4-FFF2-40B4-BE49-F238E27FC236}">
                <a16:creationId xmlns:a16="http://schemas.microsoft.com/office/drawing/2014/main" id="{A41FD5EF-462B-4456-B005-623A4CDE382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222884" y="4816644"/>
            <a:ext cx="1116708" cy="1116706"/>
          </a:xfrm>
          <a:prstGeom prst="rect">
            <a:avLst/>
          </a:prstGeom>
        </p:spPr>
      </p:pic>
      <p:pic>
        <p:nvPicPr>
          <p:cNvPr id="8" name="그림 7">
            <a:hlinkClick r:id="rId9"/>
            <a:extLst>
              <a:ext uri="{FF2B5EF4-FFF2-40B4-BE49-F238E27FC236}">
                <a16:creationId xmlns:a16="http://schemas.microsoft.com/office/drawing/2014/main" id="{12AA6F8B-1810-4F88-9AF9-70D3E82AEBB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1726" y="4817651"/>
            <a:ext cx="1114693" cy="1114693"/>
          </a:xfrm>
          <a:prstGeom prst="rect">
            <a:avLst/>
          </a:prstGeom>
        </p:spPr>
      </p:pic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F65D315F-1227-4470-92CF-0877A9BF9E08}"/>
              </a:ext>
            </a:extLst>
          </p:cNvPr>
          <p:cNvSpPr txBox="1">
            <a:spLocks/>
          </p:cNvSpPr>
          <p:nvPr/>
        </p:nvSpPr>
        <p:spPr>
          <a:xfrm>
            <a:off x="4993401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내용 개체 틀 4">
            <a:extLst>
              <a:ext uri="{FF2B5EF4-FFF2-40B4-BE49-F238E27FC236}">
                <a16:creationId xmlns:a16="http://schemas.microsoft.com/office/drawing/2014/main" id="{2F87E124-D82F-4642-B13B-2E8FD18F58EC}"/>
              </a:ext>
            </a:extLst>
          </p:cNvPr>
          <p:cNvSpPr txBox="1">
            <a:spLocks/>
          </p:cNvSpPr>
          <p:nvPr/>
        </p:nvSpPr>
        <p:spPr>
          <a:xfrm>
            <a:off x="624509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내용 개체 틀 4">
            <a:extLst>
              <a:ext uri="{FF2B5EF4-FFF2-40B4-BE49-F238E27FC236}">
                <a16:creationId xmlns:a16="http://schemas.microsoft.com/office/drawing/2014/main" id="{483FD763-7145-4453-8630-B02A89C9F2BF}"/>
              </a:ext>
            </a:extLst>
          </p:cNvPr>
          <p:cNvSpPr txBox="1">
            <a:spLocks/>
          </p:cNvSpPr>
          <p:nvPr/>
        </p:nvSpPr>
        <p:spPr>
          <a:xfrm>
            <a:off x="749831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BA8F14AD-C69F-4FCD-8820-F9F736E1667E}"/>
              </a:ext>
            </a:extLst>
          </p:cNvPr>
          <p:cNvCxnSpPr>
            <a:cxnSpLocks/>
          </p:cNvCxnSpPr>
          <p:nvPr/>
        </p:nvCxnSpPr>
        <p:spPr>
          <a:xfrm>
            <a:off x="3584429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50">
            <a:extLst>
              <a:ext uri="{FF2B5EF4-FFF2-40B4-BE49-F238E27FC236}">
                <a16:creationId xmlns:a16="http://schemas.microsoft.com/office/drawing/2014/main" id="{6EB41278-90E4-4834-A715-CCFDD7E679E0}"/>
              </a:ext>
            </a:extLst>
          </p:cNvPr>
          <p:cNvSpPr/>
          <p:nvPr/>
        </p:nvSpPr>
        <p:spPr>
          <a:xfrm>
            <a:off x="5671830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내용 개체 틀 4">
            <a:extLst>
              <a:ext uri="{FF2B5EF4-FFF2-40B4-BE49-F238E27FC236}">
                <a16:creationId xmlns:a16="http://schemas.microsoft.com/office/drawing/2014/main" id="{493EAD14-7378-4416-B7D8-7C5C044F4A37}"/>
              </a:ext>
            </a:extLst>
          </p:cNvPr>
          <p:cNvSpPr txBox="1">
            <a:spLocks/>
          </p:cNvSpPr>
          <p:nvPr/>
        </p:nvSpPr>
        <p:spPr>
          <a:xfrm>
            <a:off x="6003053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B63ECAD1-53DC-4C68-A166-E3A33750DE45}"/>
              </a:ext>
            </a:extLst>
          </p:cNvPr>
          <p:cNvGrpSpPr/>
          <p:nvPr/>
        </p:nvGrpSpPr>
        <p:grpSpPr>
          <a:xfrm>
            <a:off x="3577408" y="4635343"/>
            <a:ext cx="1153146" cy="1728223"/>
            <a:chOff x="-1541005" y="4635343"/>
            <a:chExt cx="1153146" cy="1728223"/>
          </a:xfrm>
        </p:grpSpPr>
        <p:sp>
          <p:nvSpPr>
            <p:cNvPr id="16" name="내용 개체 틀 4">
              <a:extLst>
                <a:ext uri="{FF2B5EF4-FFF2-40B4-BE49-F238E27FC236}">
                  <a16:creationId xmlns:a16="http://schemas.microsoft.com/office/drawing/2014/main" id="{89CA4C53-8D71-4EB7-9B97-4E3BECB9DF0F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모서리가 둥근 직사각형 56">
              <a:extLst>
                <a:ext uri="{FF2B5EF4-FFF2-40B4-BE49-F238E27FC236}">
                  <a16:creationId xmlns:a16="http://schemas.microsoft.com/office/drawing/2014/main" id="{038E66E2-D079-4F2E-B8EF-AEDFA3225D8A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8" name="그림 17">
              <a:hlinkClick r:id="rId11"/>
              <a:extLst>
                <a:ext uri="{FF2B5EF4-FFF2-40B4-BE49-F238E27FC236}">
                  <a16:creationId xmlns:a16="http://schemas.microsoft.com/office/drawing/2014/main" id="{7322EA8F-BB8E-487B-BF35-0354D29BCD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19" name="모서리가 둥근 직사각형 58">
              <a:extLst>
                <a:ext uri="{FF2B5EF4-FFF2-40B4-BE49-F238E27FC236}">
                  <a16:creationId xmlns:a16="http://schemas.microsoft.com/office/drawing/2014/main" id="{8D43B8ED-B9ED-4445-BDE0-368BE824AE0A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5BB2D96F-3569-48C8-AF28-090FC966F7C1}"/>
              </a:ext>
            </a:extLst>
          </p:cNvPr>
          <p:cNvSpPr txBox="1">
            <a:spLocks/>
          </p:cNvSpPr>
          <p:nvPr/>
        </p:nvSpPr>
        <p:spPr>
          <a:xfrm>
            <a:off x="205321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016C8C32-E5B7-46E9-9FE3-1A3FCB76BD04}"/>
              </a:ext>
            </a:extLst>
          </p:cNvPr>
          <p:cNvCxnSpPr/>
          <p:nvPr/>
        </p:nvCxnSpPr>
        <p:spPr>
          <a:xfrm>
            <a:off x="187167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내용 개체 틀 4">
            <a:extLst>
              <a:ext uri="{FF2B5EF4-FFF2-40B4-BE49-F238E27FC236}">
                <a16:creationId xmlns:a16="http://schemas.microsoft.com/office/drawing/2014/main" id="{DF69BA0A-391E-49D8-8127-2434E2CD12B9}"/>
              </a:ext>
            </a:extLst>
          </p:cNvPr>
          <p:cNvSpPr txBox="1">
            <a:spLocks/>
          </p:cNvSpPr>
          <p:nvPr/>
        </p:nvSpPr>
        <p:spPr>
          <a:xfrm>
            <a:off x="7256226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48C45049-9EA5-44D9-83CE-217267E80B88}"/>
              </a:ext>
            </a:extLst>
          </p:cNvPr>
          <p:cNvCxnSpPr>
            <a:cxnSpLocks/>
          </p:cNvCxnSpPr>
          <p:nvPr/>
        </p:nvCxnSpPr>
        <p:spPr>
          <a:xfrm>
            <a:off x="88859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모서리가 둥근 직사각형 65">
            <a:extLst>
              <a:ext uri="{FF2B5EF4-FFF2-40B4-BE49-F238E27FC236}">
                <a16:creationId xmlns:a16="http://schemas.microsoft.com/office/drawing/2014/main" id="{BAA25395-6E5E-4F7B-9D7B-DCFB977CD4D3}"/>
              </a:ext>
            </a:extLst>
          </p:cNvPr>
          <p:cNvSpPr/>
          <p:nvPr/>
        </p:nvSpPr>
        <p:spPr>
          <a:xfrm>
            <a:off x="9099116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25" name="모서리가 둥근 직사각형 85">
            <a:extLst>
              <a:ext uri="{FF2B5EF4-FFF2-40B4-BE49-F238E27FC236}">
                <a16:creationId xmlns:a16="http://schemas.microsoft.com/office/drawing/2014/main" id="{11507370-D16A-4D29-A496-994BC5606153}"/>
              </a:ext>
            </a:extLst>
          </p:cNvPr>
          <p:cNvSpPr/>
          <p:nvPr/>
        </p:nvSpPr>
        <p:spPr>
          <a:xfrm>
            <a:off x="2138881" y="4483887"/>
            <a:ext cx="90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A9AD1496-3FA7-4B3F-8F91-B9A1D40084DB}"/>
              </a:ext>
            </a:extLst>
          </p:cNvPr>
          <p:cNvSpPr txBox="1">
            <a:spLocks/>
          </p:cNvSpPr>
          <p:nvPr/>
        </p:nvSpPr>
        <p:spPr>
          <a:xfrm>
            <a:off x="90674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774529E8-0534-479B-A0D5-06F47E6F3B38}"/>
              </a:ext>
            </a:extLst>
          </p:cNvPr>
          <p:cNvGrpSpPr/>
          <p:nvPr/>
        </p:nvGrpSpPr>
        <p:grpSpPr>
          <a:xfrm>
            <a:off x="3191320" y="5288276"/>
            <a:ext cx="180001" cy="180001"/>
            <a:chOff x="7544200" y="5288276"/>
            <a:chExt cx="180001" cy="180001"/>
          </a:xfrm>
        </p:grpSpPr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D93A0F56-5473-4CB4-8ACD-8271E0A3D3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238AEA9F-E783-440E-A81E-1D384FED4E4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49E64CC7-6ECF-4B63-AACB-F21DEA53DA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F5EC5BCD-DBCF-44DC-80DD-19F9A112483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0FEDF66F-828E-4E4E-A60E-F45727AF0516}"/>
              </a:ext>
            </a:extLst>
          </p:cNvPr>
          <p:cNvGrpSpPr/>
          <p:nvPr/>
        </p:nvGrpSpPr>
        <p:grpSpPr>
          <a:xfrm>
            <a:off x="4895936" y="5288276"/>
            <a:ext cx="180001" cy="180001"/>
            <a:chOff x="7544200" y="5288276"/>
            <a:chExt cx="180001" cy="180001"/>
          </a:xfrm>
        </p:grpSpPr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E183721D-878B-49E4-B642-8FCF3325BD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8B6CA56A-AECC-46A8-8474-B302E3D1D68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E19C6FBB-212A-41D4-B9DC-17A47497AF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연결선 35">
                <a:extLst>
                  <a:ext uri="{FF2B5EF4-FFF2-40B4-BE49-F238E27FC236}">
                    <a16:creationId xmlns:a16="http://schemas.microsoft.com/office/drawing/2014/main" id="{ADF023F2-CC9A-47AD-853A-867B963B9D1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3D6B6CB9-31D3-4A48-9D53-A520F48CB8EC}"/>
              </a:ext>
            </a:extLst>
          </p:cNvPr>
          <p:cNvGrpSpPr/>
          <p:nvPr/>
        </p:nvGrpSpPr>
        <p:grpSpPr>
          <a:xfrm>
            <a:off x="8744008" y="5288276"/>
            <a:ext cx="180001" cy="180001"/>
            <a:chOff x="7544200" y="5288276"/>
            <a:chExt cx="180001" cy="180001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483BE607-A344-47FD-879F-B24B85A16A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6B49B107-E80C-409E-AA9D-6EE6B335E230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A2F64CEE-F88E-48CF-B2A5-035B595087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0B54A591-417D-430C-9EDC-89642BE07D9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5" name="그림 44">
            <a:hlinkClick r:id="rId13"/>
            <a:extLst>
              <a:ext uri="{FF2B5EF4-FFF2-40B4-BE49-F238E27FC236}">
                <a16:creationId xmlns:a16="http://schemas.microsoft.com/office/drawing/2014/main" id="{6F6579F3-86E8-4C51-BFED-0698D386349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7614" y="4819495"/>
            <a:ext cx="1111004" cy="1111004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BDC154C8-090A-4349-B596-4D268797562E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7509" y="1520824"/>
            <a:ext cx="3816504" cy="2880000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89092AC4-6C4C-4594-8257-A24F5527DBF4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508" y="1520824"/>
            <a:ext cx="3780001" cy="288000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C76F2395-D6F0-48CB-BBC7-61D36A1BB340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- 8082VT / 9084QZ1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E931D6C8-3E23-4DF6-85D5-EB002C3F8819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4A67687B-5268-4C34-A74C-626059B7366F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50E7CBAC-FDBC-44B9-80A6-B7D1FD32C838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9B8A28A7-732F-49D3-B2B4-FBFDA4619228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EDB368CC-398E-4785-81EC-6A8C975A2881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3F9E7835-B944-4400-B41B-49FD1EAABAC4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A491CE8E-28BB-4C69-80A9-BB38821DB232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73C4246E-DF3C-4184-81AF-97D57DB7DCE7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6273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367FB20A-B8FF-457A-9919-46139BBBE808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양쪽 모서리가 둥근 사각형 53">
            <a:extLst>
              <a:ext uri="{FF2B5EF4-FFF2-40B4-BE49-F238E27FC236}">
                <a16:creationId xmlns:a16="http://schemas.microsoft.com/office/drawing/2014/main" id="{266A7BD9-D951-425D-A4FD-896B2F37A6DA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양쪽 모서리가 둥근 사각형 56">
            <a:extLst>
              <a:ext uri="{FF2B5EF4-FFF2-40B4-BE49-F238E27FC236}">
                <a16:creationId xmlns:a16="http://schemas.microsoft.com/office/drawing/2014/main" id="{CFFB5BF2-EE98-4261-BA26-FF7BCD63A53A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양쪽 모서리가 둥근 사각형 57">
            <a:extLst>
              <a:ext uri="{FF2B5EF4-FFF2-40B4-BE49-F238E27FC236}">
                <a16:creationId xmlns:a16="http://schemas.microsoft.com/office/drawing/2014/main" id="{82316C46-B828-411F-A967-C71899A0823E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한쪽 모서리가 둥근 사각형 3">
            <a:extLst>
              <a:ext uri="{FF2B5EF4-FFF2-40B4-BE49-F238E27FC236}">
                <a16:creationId xmlns:a16="http://schemas.microsoft.com/office/drawing/2014/main" id="{1A5FE922-E565-41EB-BB85-B56742504827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한쪽 모서리가 둥근 사각형 33">
            <a:extLst>
              <a:ext uri="{FF2B5EF4-FFF2-40B4-BE49-F238E27FC236}">
                <a16:creationId xmlns:a16="http://schemas.microsoft.com/office/drawing/2014/main" id="{9D030315-19E7-45BD-AD88-7417437B33B7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1Rect">
            <a:avLst>
              <a:gd name="adj" fmla="val 2004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그림 7">
            <a:hlinkClick r:id="rId4"/>
            <a:extLst>
              <a:ext uri="{FF2B5EF4-FFF2-40B4-BE49-F238E27FC236}">
                <a16:creationId xmlns:a16="http://schemas.microsoft.com/office/drawing/2014/main" id="{263485E7-1762-4C13-8630-6C998A8C29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712" y="4819495"/>
            <a:ext cx="1114947" cy="1114947"/>
          </a:xfrm>
          <a:prstGeom prst="rect">
            <a:avLst/>
          </a:prstGeom>
        </p:spPr>
      </p:pic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5EA444E1-D112-4353-9D84-3BD03730D77D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3B45ACF-5FC0-4C17-9057-15DF0AEFB51E}"/>
              </a:ext>
            </a:extLst>
          </p:cNvPr>
          <p:cNvCxnSpPr/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66">
            <a:extLst>
              <a:ext uri="{FF2B5EF4-FFF2-40B4-BE49-F238E27FC236}">
                <a16:creationId xmlns:a16="http://schemas.microsoft.com/office/drawing/2014/main" id="{2121AC50-1E4E-4FB2-8F27-572504BE4CCA}"/>
              </a:ext>
            </a:extLst>
          </p:cNvPr>
          <p:cNvSpPr/>
          <p:nvPr/>
        </p:nvSpPr>
        <p:spPr>
          <a:xfrm>
            <a:off x="1773185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F571AC55-439E-4815-90FB-64D034106AB0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44">
            <a:extLst>
              <a:ext uri="{FF2B5EF4-FFF2-40B4-BE49-F238E27FC236}">
                <a16:creationId xmlns:a16="http://schemas.microsoft.com/office/drawing/2014/main" id="{10F4A50B-818A-4A2D-AE89-53CEB428FD3C}"/>
              </a:ext>
            </a:extLst>
          </p:cNvPr>
          <p:cNvSpPr/>
          <p:nvPr/>
        </p:nvSpPr>
        <p:spPr>
          <a:xfrm>
            <a:off x="3670418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림 13">
            <a:hlinkClick r:id="rId6"/>
            <a:extLst>
              <a:ext uri="{FF2B5EF4-FFF2-40B4-BE49-F238E27FC236}">
                <a16:creationId xmlns:a16="http://schemas.microsoft.com/office/drawing/2014/main" id="{6D40542A-835C-49D1-8C3D-5532690826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4110" y="4819495"/>
            <a:ext cx="1114947" cy="1114947"/>
          </a:xfrm>
          <a:prstGeom prst="rect">
            <a:avLst/>
          </a:prstGeom>
        </p:spPr>
      </p:pic>
      <p:sp>
        <p:nvSpPr>
          <p:cNvPr id="15" name="내용 개체 틀 4">
            <a:extLst>
              <a:ext uri="{FF2B5EF4-FFF2-40B4-BE49-F238E27FC236}">
                <a16:creationId xmlns:a16="http://schemas.microsoft.com/office/drawing/2014/main" id="{CA0E744E-9028-4E42-B3E3-211F5BC6239B}"/>
              </a:ext>
            </a:extLst>
          </p:cNvPr>
          <p:cNvSpPr txBox="1">
            <a:spLocks/>
          </p:cNvSpPr>
          <p:nvPr/>
        </p:nvSpPr>
        <p:spPr>
          <a:xfrm>
            <a:off x="744591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914FF5B0-B0EC-4711-B3CA-825E123567CA}"/>
              </a:ext>
            </a:extLst>
          </p:cNvPr>
          <p:cNvCxnSpPr/>
          <p:nvPr/>
        </p:nvCxnSpPr>
        <p:spPr>
          <a:xfrm>
            <a:off x="726437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모서리가 둥근 직사각형 45">
            <a:extLst>
              <a:ext uri="{FF2B5EF4-FFF2-40B4-BE49-F238E27FC236}">
                <a16:creationId xmlns:a16="http://schemas.microsoft.com/office/drawing/2014/main" id="{1DB045E3-5A18-4B94-BA10-3023414F728E}"/>
              </a:ext>
            </a:extLst>
          </p:cNvPr>
          <p:cNvSpPr/>
          <p:nvPr/>
        </p:nvSpPr>
        <p:spPr>
          <a:xfrm>
            <a:off x="7513583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765730DB-6F94-498A-8422-5409FA57B407}"/>
              </a:ext>
            </a:extLst>
          </p:cNvPr>
          <p:cNvCxnSpPr>
            <a:cxnSpLocks/>
          </p:cNvCxnSpPr>
          <p:nvPr/>
        </p:nvCxnSpPr>
        <p:spPr>
          <a:xfrm>
            <a:off x="92336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모서리가 둥근 직사각형 49">
            <a:extLst>
              <a:ext uri="{FF2B5EF4-FFF2-40B4-BE49-F238E27FC236}">
                <a16:creationId xmlns:a16="http://schemas.microsoft.com/office/drawing/2014/main" id="{CA8E8A5C-BE76-4BD3-9BFE-BBC58DB0FCA9}"/>
              </a:ext>
            </a:extLst>
          </p:cNvPr>
          <p:cNvSpPr/>
          <p:nvPr/>
        </p:nvSpPr>
        <p:spPr>
          <a:xfrm>
            <a:off x="9410816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8CE7EEAE-B4B7-497A-A70F-122866E0EE6A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sp>
        <p:nvSpPr>
          <p:cNvPr id="21" name="내용 개체 틀 4">
            <a:extLst>
              <a:ext uri="{FF2B5EF4-FFF2-40B4-BE49-F238E27FC236}">
                <a16:creationId xmlns:a16="http://schemas.microsoft.com/office/drawing/2014/main" id="{DA4EE2D3-298B-43D4-86B1-0CDA31A75F98}"/>
              </a:ext>
            </a:extLst>
          </p:cNvPr>
          <p:cNvSpPr txBox="1">
            <a:spLocks/>
          </p:cNvSpPr>
          <p:nvPr/>
        </p:nvSpPr>
        <p:spPr>
          <a:xfrm>
            <a:off x="94151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BDC2C1D1-D444-4996-B298-CD7679F7524E}"/>
              </a:ext>
            </a:extLst>
          </p:cNvPr>
          <p:cNvGrpSpPr/>
          <p:nvPr/>
        </p:nvGrpSpPr>
        <p:grpSpPr>
          <a:xfrm>
            <a:off x="3135801" y="5288276"/>
            <a:ext cx="180001" cy="180001"/>
            <a:chOff x="7544200" y="5288276"/>
            <a:chExt cx="180001" cy="180001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77C8355D-33BE-4A25-B94D-B2B3A49C32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EC835090-5AC4-4FD3-BEE6-2243EC9D62B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5" name="직선 연결선 24">
                <a:extLst>
                  <a:ext uri="{FF2B5EF4-FFF2-40B4-BE49-F238E27FC236}">
                    <a16:creationId xmlns:a16="http://schemas.microsoft.com/office/drawing/2014/main" id="{8E955ECB-09E8-4B01-A711-A6DA2DA932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연결선 25">
                <a:extLst>
                  <a:ext uri="{FF2B5EF4-FFF2-40B4-BE49-F238E27FC236}">
                    <a16:creationId xmlns:a16="http://schemas.microsoft.com/office/drawing/2014/main" id="{94C1F451-5CE8-4EAA-A0F6-E2C4DF3C30D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328A760C-C146-4304-B129-A5F9A88A1349}"/>
              </a:ext>
            </a:extLst>
          </p:cNvPr>
          <p:cNvGrpSpPr/>
          <p:nvPr/>
        </p:nvGrpSpPr>
        <p:grpSpPr>
          <a:xfrm>
            <a:off x="8876199" y="5288276"/>
            <a:ext cx="180001" cy="180001"/>
            <a:chOff x="7544200" y="5288276"/>
            <a:chExt cx="180001" cy="180001"/>
          </a:xfrm>
        </p:grpSpPr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BB765F39-6176-4DA1-881E-7B69A56F00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7C11CAC1-6546-4371-BB36-B015B03D038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EE6227D0-0024-4638-88C0-0047CA5FF5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5C82E842-A27E-467C-B537-D17226B2A7D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4" name="그림 33">
            <a:hlinkClick r:id="rId8"/>
            <a:extLst>
              <a:ext uri="{FF2B5EF4-FFF2-40B4-BE49-F238E27FC236}">
                <a16:creationId xmlns:a16="http://schemas.microsoft.com/office/drawing/2014/main" id="{D6E93B77-C97E-4E1B-BD60-CB31234FB5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19495"/>
            <a:ext cx="1111004" cy="1111004"/>
          </a:xfrm>
          <a:prstGeom prst="rect">
            <a:avLst/>
          </a:prstGeom>
        </p:spPr>
      </p:pic>
      <p:pic>
        <p:nvPicPr>
          <p:cNvPr id="35" name="그림 34">
            <a:hlinkClick r:id="rId8"/>
            <a:extLst>
              <a:ext uri="{FF2B5EF4-FFF2-40B4-BE49-F238E27FC236}">
                <a16:creationId xmlns:a16="http://schemas.microsoft.com/office/drawing/2014/main" id="{83175C59-191A-47C9-8AD2-89845059C7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314" y="4819495"/>
            <a:ext cx="1111004" cy="111100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780A116-487A-4AE9-B211-1B37242F71A6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- 8082VT / 9084QZ1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모서리가 둥근 직사각형 1">
            <a:hlinkClick r:id="rId10" action="ppaction://hlinksldjump"/>
            <a:extLst>
              <a:ext uri="{FF2B5EF4-FFF2-40B4-BE49-F238E27FC236}">
                <a16:creationId xmlns:a16="http://schemas.microsoft.com/office/drawing/2014/main" id="{7C9A3956-5DE0-4E1B-B3F9-5E6072505321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모서리가 둥근 직사각형 8">
            <a:hlinkClick r:id="rId11" action="ppaction://hlinksldjump"/>
            <a:extLst>
              <a:ext uri="{FF2B5EF4-FFF2-40B4-BE49-F238E27FC236}">
                <a16:creationId xmlns:a16="http://schemas.microsoft.com/office/drawing/2014/main" id="{0E33463D-825B-4E0C-95C7-B75F0425A8D5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모서리가 둥근 직사각형 152">
            <a:hlinkClick r:id="rId12" action="ppaction://hlinksldjump"/>
            <a:extLst>
              <a:ext uri="{FF2B5EF4-FFF2-40B4-BE49-F238E27FC236}">
                <a16:creationId xmlns:a16="http://schemas.microsoft.com/office/drawing/2014/main" id="{D0BE9BDB-F810-46F7-B6E6-5EB4A73C85B1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자유형 155">
            <a:hlinkClick r:id="rId13" action="ppaction://hlinksldjump"/>
            <a:extLst>
              <a:ext uri="{FF2B5EF4-FFF2-40B4-BE49-F238E27FC236}">
                <a16:creationId xmlns:a16="http://schemas.microsoft.com/office/drawing/2014/main" id="{69A159E3-5407-40C5-9B7D-883B35DEEE47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자유형 156">
            <a:hlinkClick r:id="rId14" action="ppaction://hlinksldjump"/>
            <a:extLst>
              <a:ext uri="{FF2B5EF4-FFF2-40B4-BE49-F238E27FC236}">
                <a16:creationId xmlns:a16="http://schemas.microsoft.com/office/drawing/2014/main" id="{1011A644-3B18-4EE9-8E52-4DF0BF222EEB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모서리가 둥근 직사각형 152">
            <a:hlinkClick r:id="rId15" action="ppaction://hlinksldjump"/>
            <a:extLst>
              <a:ext uri="{FF2B5EF4-FFF2-40B4-BE49-F238E27FC236}">
                <a16:creationId xmlns:a16="http://schemas.microsoft.com/office/drawing/2014/main" id="{AFCFB895-029D-46E6-81E1-8DDC4D929A74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모서리가 둥근 직사각형 152">
            <a:hlinkClick r:id="rId16" action="ppaction://hlinksldjump"/>
            <a:extLst>
              <a:ext uri="{FF2B5EF4-FFF2-40B4-BE49-F238E27FC236}">
                <a16:creationId xmlns:a16="http://schemas.microsoft.com/office/drawing/2014/main" id="{6D9DD757-E761-4327-B8E1-6B1F43369E64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모서리가 둥근 직사각형 152">
            <a:hlinkClick r:id="rId17" action="ppaction://hlinksldjump"/>
            <a:extLst>
              <a:ext uri="{FF2B5EF4-FFF2-40B4-BE49-F238E27FC236}">
                <a16:creationId xmlns:a16="http://schemas.microsoft.com/office/drawing/2014/main" id="{2ED5DAC7-131A-46A8-B2AF-92E1C961ED98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4879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72858" y="1426359"/>
            <a:ext cx="6612556" cy="769438"/>
            <a:chOff x="11654634" y="1426359"/>
            <a:chExt cx="6612556" cy="769438"/>
          </a:xfrm>
        </p:grpSpPr>
        <p:sp>
          <p:nvSpPr>
            <p:cNvPr id="20" name="TextBox 19"/>
            <p:cNvSpPr txBox="1"/>
            <p:nvPr/>
          </p:nvSpPr>
          <p:spPr>
            <a:xfrm>
              <a:off x="12207240" y="1489578"/>
              <a:ext cx="29527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Dimension for Installation</a:t>
              </a:r>
              <a:endParaRPr lang="ko-KR" altLang="en-US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207240" y="1641799"/>
              <a:ext cx="605995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 Plate</a:t>
              </a:r>
            </a:p>
            <a:p>
              <a:r>
                <a:rPr lang="en-US" altLang="ko-KR" sz="1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(Single, Double, 4” octagon, Square), 120x120</a:t>
              </a:r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654634" y="1426359"/>
              <a:ext cx="639760" cy="639760"/>
            </a:xfrm>
            <a:prstGeom prst="rect">
              <a:avLst/>
            </a:prstGeom>
          </p:spPr>
        </p:pic>
      </p:grpSp>
      <p:sp>
        <p:nvSpPr>
          <p:cNvPr id="64" name="자유형 63"/>
          <p:cNvSpPr/>
          <p:nvPr/>
        </p:nvSpPr>
        <p:spPr>
          <a:xfrm>
            <a:off x="4199925" y="2066118"/>
            <a:ext cx="1896178" cy="933904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모서리가 둥근 직사각형 7">
            <a:hlinkClick r:id="rId3" action="ppaction://hlinksldjump"/>
            <a:extLst>
              <a:ext uri="{FF2B5EF4-FFF2-40B4-BE49-F238E27FC236}">
                <a16:creationId xmlns:a16="http://schemas.microsoft.com/office/drawing/2014/main" id="{5056662A-53E4-43AB-88F9-8E3C0E7E203B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모서리가 둥근 직사각형 8">
            <a:hlinkClick r:id="rId4" action="ppaction://hlinksldjump"/>
            <a:extLst>
              <a:ext uri="{FF2B5EF4-FFF2-40B4-BE49-F238E27FC236}">
                <a16:creationId xmlns:a16="http://schemas.microsoft.com/office/drawing/2014/main" id="{C4F3FEBE-CDB3-4517-9093-DCDEE650AD3F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자유형 50">
            <a:extLst>
              <a:ext uri="{FF2B5EF4-FFF2-40B4-BE49-F238E27FC236}">
                <a16:creationId xmlns:a16="http://schemas.microsoft.com/office/drawing/2014/main" id="{0568769F-1054-4805-A90E-0EB9829FB288}"/>
              </a:ext>
            </a:extLst>
          </p:cNvPr>
          <p:cNvSpPr/>
          <p:nvPr/>
        </p:nvSpPr>
        <p:spPr>
          <a:xfrm>
            <a:off x="40798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자유형 59">
            <a:extLst>
              <a:ext uri="{FF2B5EF4-FFF2-40B4-BE49-F238E27FC236}">
                <a16:creationId xmlns:a16="http://schemas.microsoft.com/office/drawing/2014/main" id="{B1C2D93F-1C4F-43C9-9533-A05DBDF5EFA5}"/>
              </a:ext>
            </a:extLst>
          </p:cNvPr>
          <p:cNvSpPr/>
          <p:nvPr/>
        </p:nvSpPr>
        <p:spPr>
          <a:xfrm>
            <a:off x="325183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FCB788B8-A84F-4433-8355-06B80E0CE2F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2800585"/>
            <a:ext cx="1400809" cy="1400809"/>
          </a:xfrm>
          <a:prstGeom prst="rect">
            <a:avLst/>
          </a:prstGeom>
        </p:spPr>
      </p:pic>
      <p:sp>
        <p:nvSpPr>
          <p:cNvPr id="27" name="자유형 51">
            <a:extLst>
              <a:ext uri="{FF2B5EF4-FFF2-40B4-BE49-F238E27FC236}">
                <a16:creationId xmlns:a16="http://schemas.microsoft.com/office/drawing/2014/main" id="{D8E05CD2-BC30-4AB2-9FE8-BC9C7F98D4CA}"/>
              </a:ext>
            </a:extLst>
          </p:cNvPr>
          <p:cNvSpPr/>
          <p:nvPr/>
        </p:nvSpPr>
        <p:spPr>
          <a:xfrm>
            <a:off x="4079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PNM-9002VQ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Ø253x130mm(9.96"x5.12")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3000g(6.61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모서리가 둥근 직사각형 152">
            <a:hlinkClick r:id="rId6" action="ppaction://hlinksldjump"/>
            <a:extLst>
              <a:ext uri="{FF2B5EF4-FFF2-40B4-BE49-F238E27FC236}">
                <a16:creationId xmlns:a16="http://schemas.microsoft.com/office/drawing/2014/main" id="{1D9ABD23-8FBE-4244-8909-0D3C804AA4EA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자유형 155">
            <a:hlinkClick r:id="rId7" action="ppaction://hlinksldjump"/>
            <a:extLst>
              <a:ext uri="{FF2B5EF4-FFF2-40B4-BE49-F238E27FC236}">
                <a16:creationId xmlns:a16="http://schemas.microsoft.com/office/drawing/2014/main" id="{130EE6DD-B44B-43BC-8F45-9723E6708073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자유형 156">
            <a:hlinkClick r:id="rId8" action="ppaction://hlinksldjump"/>
            <a:extLst>
              <a:ext uri="{FF2B5EF4-FFF2-40B4-BE49-F238E27FC236}">
                <a16:creationId xmlns:a16="http://schemas.microsoft.com/office/drawing/2014/main" id="{88CB9AAD-6FA8-431A-9B0F-FCEEF294C576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모서리가 둥근 직사각형 152">
            <a:hlinkClick r:id="rId9" action="ppaction://hlinksldjump"/>
            <a:extLst>
              <a:ext uri="{FF2B5EF4-FFF2-40B4-BE49-F238E27FC236}">
                <a16:creationId xmlns:a16="http://schemas.microsoft.com/office/drawing/2014/main" id="{C7B48A9B-EB42-4AE1-87FB-9846EDF3012D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모서리가 둥근 직사각형 152">
            <a:hlinkClick r:id="rId10" action="ppaction://hlinksldjump"/>
            <a:extLst>
              <a:ext uri="{FF2B5EF4-FFF2-40B4-BE49-F238E27FC236}">
                <a16:creationId xmlns:a16="http://schemas.microsoft.com/office/drawing/2014/main" id="{EAEB14CF-7876-4BB0-8A70-B8280E60B047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모서리가 둥근 직사각형 152">
            <a:hlinkClick r:id="rId11" action="ppaction://hlinksldjump"/>
            <a:extLst>
              <a:ext uri="{FF2B5EF4-FFF2-40B4-BE49-F238E27FC236}">
                <a16:creationId xmlns:a16="http://schemas.microsoft.com/office/drawing/2014/main" id="{09328EE6-0972-455E-9597-0B1398387D52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8553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모서리가 둥근 직사각형 1">
            <a:hlinkClick r:id="rId2" action="ppaction://hlinksldjump"/>
            <a:extLst>
              <a:ext uri="{FF2B5EF4-FFF2-40B4-BE49-F238E27FC236}">
                <a16:creationId xmlns:a16="http://schemas.microsoft.com/office/drawing/2014/main" id="{274DFF11-6823-4166-91D8-40F46DD89261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모서리가 둥근 직사각형 2">
            <a:hlinkClick r:id="rId3" action="ppaction://hlinksldjump"/>
            <a:extLst>
              <a:ext uri="{FF2B5EF4-FFF2-40B4-BE49-F238E27FC236}">
                <a16:creationId xmlns:a16="http://schemas.microsoft.com/office/drawing/2014/main" id="{680F8BB0-6E3E-4D15-8E74-0DA2A7811E6E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6733D44C-01B7-4A77-919F-F22FC703290A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- 9002VQ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자유형 8">
            <a:extLst>
              <a:ext uri="{FF2B5EF4-FFF2-40B4-BE49-F238E27FC236}">
                <a16:creationId xmlns:a16="http://schemas.microsoft.com/office/drawing/2014/main" id="{743F7BCE-2798-4604-8CE9-294FC1859E76}"/>
              </a:ext>
            </a:extLst>
          </p:cNvPr>
          <p:cNvSpPr/>
          <p:nvPr/>
        </p:nvSpPr>
        <p:spPr>
          <a:xfrm>
            <a:off x="1683163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자유형 9">
            <a:extLst>
              <a:ext uri="{FF2B5EF4-FFF2-40B4-BE49-F238E27FC236}">
                <a16:creationId xmlns:a16="http://schemas.microsoft.com/office/drawing/2014/main" id="{769F461D-8005-4C31-BB8B-D71FB8377784}"/>
              </a:ext>
            </a:extLst>
          </p:cNvPr>
          <p:cNvSpPr/>
          <p:nvPr/>
        </p:nvSpPr>
        <p:spPr>
          <a:xfrm>
            <a:off x="1683163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모서리가 둥근 직사각형 10">
            <a:extLst>
              <a:ext uri="{FF2B5EF4-FFF2-40B4-BE49-F238E27FC236}">
                <a16:creationId xmlns:a16="http://schemas.microsoft.com/office/drawing/2014/main" id="{3932939A-85B3-41F8-851A-6099CA57F9DB}"/>
              </a:ext>
            </a:extLst>
          </p:cNvPr>
          <p:cNvSpPr/>
          <p:nvPr/>
        </p:nvSpPr>
        <p:spPr>
          <a:xfrm>
            <a:off x="1683163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9" name="그림 128">
            <a:hlinkClick r:id="rId4"/>
            <a:extLst>
              <a:ext uri="{FF2B5EF4-FFF2-40B4-BE49-F238E27FC236}">
                <a16:creationId xmlns:a16="http://schemas.microsoft.com/office/drawing/2014/main" id="{5B12E8E4-F75F-4959-8921-D77F8E3C66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975" y="1520825"/>
            <a:ext cx="1111004" cy="1111004"/>
          </a:xfrm>
          <a:prstGeom prst="rect">
            <a:avLst/>
          </a:prstGeom>
        </p:spPr>
      </p:pic>
      <p:sp>
        <p:nvSpPr>
          <p:cNvPr id="134" name="자유형 12">
            <a:extLst>
              <a:ext uri="{FF2B5EF4-FFF2-40B4-BE49-F238E27FC236}">
                <a16:creationId xmlns:a16="http://schemas.microsoft.com/office/drawing/2014/main" id="{8B22B63F-9D4A-4F26-A612-4D21807C0436}"/>
              </a:ext>
            </a:extLst>
          </p:cNvPr>
          <p:cNvSpPr/>
          <p:nvPr/>
        </p:nvSpPr>
        <p:spPr>
          <a:xfrm>
            <a:off x="295833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자유형 13">
            <a:extLst>
              <a:ext uri="{FF2B5EF4-FFF2-40B4-BE49-F238E27FC236}">
                <a16:creationId xmlns:a16="http://schemas.microsoft.com/office/drawing/2014/main" id="{79F7E314-D20D-4A81-B316-18B20021FA21}"/>
              </a:ext>
            </a:extLst>
          </p:cNvPr>
          <p:cNvSpPr/>
          <p:nvPr/>
        </p:nvSpPr>
        <p:spPr>
          <a:xfrm>
            <a:off x="295833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모서리가 둥근 직사각형 14">
            <a:extLst>
              <a:ext uri="{FF2B5EF4-FFF2-40B4-BE49-F238E27FC236}">
                <a16:creationId xmlns:a16="http://schemas.microsoft.com/office/drawing/2014/main" id="{D432C729-1EC9-4449-AE47-CCEC73A360D0}"/>
              </a:ext>
            </a:extLst>
          </p:cNvPr>
          <p:cNvSpPr/>
          <p:nvPr/>
        </p:nvSpPr>
        <p:spPr>
          <a:xfrm>
            <a:off x="295833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7" name="그림 136">
            <a:hlinkClick r:id="rId6"/>
            <a:extLst>
              <a:ext uri="{FF2B5EF4-FFF2-40B4-BE49-F238E27FC236}">
                <a16:creationId xmlns:a16="http://schemas.microsoft.com/office/drawing/2014/main" id="{3724C760-84A2-48C1-B664-634CB8DAAF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150" y="1520825"/>
            <a:ext cx="1111004" cy="1111004"/>
          </a:xfrm>
          <a:prstGeom prst="rect">
            <a:avLst/>
          </a:prstGeom>
        </p:spPr>
      </p:pic>
      <p:sp>
        <p:nvSpPr>
          <p:cNvPr id="149" name="자유형 16">
            <a:extLst>
              <a:ext uri="{FF2B5EF4-FFF2-40B4-BE49-F238E27FC236}">
                <a16:creationId xmlns:a16="http://schemas.microsoft.com/office/drawing/2014/main" id="{FD66BB2C-BE3A-4C14-9056-5DB724C2279A}"/>
              </a:ext>
            </a:extLst>
          </p:cNvPr>
          <p:cNvSpPr/>
          <p:nvPr/>
        </p:nvSpPr>
        <p:spPr>
          <a:xfrm>
            <a:off x="550869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Pipe</a:t>
            </a:r>
          </a:p>
          <a:p>
            <a:pPr algn="ctr">
              <a:lnSpc>
                <a:spcPct val="150000"/>
              </a:lnSpc>
            </a:pPr>
            <a:r>
              <a:rPr lang="en-US" altLang="ko-KR" sz="53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SBP-150CMP/300CMP/900CMP</a:t>
            </a:r>
            <a:endParaRPr lang="ko-KR" altLang="en-US" sz="53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자유형 17">
            <a:extLst>
              <a:ext uri="{FF2B5EF4-FFF2-40B4-BE49-F238E27FC236}">
                <a16:creationId xmlns:a16="http://schemas.microsoft.com/office/drawing/2014/main" id="{289C2D06-E2E4-4946-9181-2AC68F8F2BBD}"/>
              </a:ext>
            </a:extLst>
          </p:cNvPr>
          <p:cNvSpPr/>
          <p:nvPr/>
        </p:nvSpPr>
        <p:spPr>
          <a:xfrm>
            <a:off x="550869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모서리가 둥근 직사각형 18">
            <a:extLst>
              <a:ext uri="{FF2B5EF4-FFF2-40B4-BE49-F238E27FC236}">
                <a16:creationId xmlns:a16="http://schemas.microsoft.com/office/drawing/2014/main" id="{51036107-E375-4F25-85A4-D8AEC23FCE80}"/>
              </a:ext>
            </a:extLst>
          </p:cNvPr>
          <p:cNvSpPr/>
          <p:nvPr/>
        </p:nvSpPr>
        <p:spPr>
          <a:xfrm>
            <a:off x="550869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9" name="그림 168">
            <a:hlinkClick r:id="rId8"/>
            <a:extLst>
              <a:ext uri="{FF2B5EF4-FFF2-40B4-BE49-F238E27FC236}">
                <a16:creationId xmlns:a16="http://schemas.microsoft.com/office/drawing/2014/main" id="{1445646B-9ABB-4D8E-BE4F-45DF0298F55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504" y="1520825"/>
            <a:ext cx="1111004" cy="1111004"/>
          </a:xfrm>
          <a:prstGeom prst="rect">
            <a:avLst/>
          </a:prstGeom>
        </p:spPr>
      </p:pic>
      <p:sp>
        <p:nvSpPr>
          <p:cNvPr id="170" name="자유형 20">
            <a:extLst>
              <a:ext uri="{FF2B5EF4-FFF2-40B4-BE49-F238E27FC236}">
                <a16:creationId xmlns:a16="http://schemas.microsoft.com/office/drawing/2014/main" id="{8616862A-F12F-4424-94A8-914DF987006E}"/>
              </a:ext>
            </a:extLst>
          </p:cNvPr>
          <p:cNvSpPr/>
          <p:nvPr/>
        </p:nvSpPr>
        <p:spPr>
          <a:xfrm>
            <a:off x="678386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4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Coupler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SBP-C15P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자유형 21">
            <a:extLst>
              <a:ext uri="{FF2B5EF4-FFF2-40B4-BE49-F238E27FC236}">
                <a16:creationId xmlns:a16="http://schemas.microsoft.com/office/drawing/2014/main" id="{2C358112-3881-460E-AF04-3F52E3254C0D}"/>
              </a:ext>
            </a:extLst>
          </p:cNvPr>
          <p:cNvSpPr/>
          <p:nvPr/>
        </p:nvSpPr>
        <p:spPr>
          <a:xfrm>
            <a:off x="678386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모서리가 둥근 직사각형 22">
            <a:extLst>
              <a:ext uri="{FF2B5EF4-FFF2-40B4-BE49-F238E27FC236}">
                <a16:creationId xmlns:a16="http://schemas.microsoft.com/office/drawing/2014/main" id="{DD3E6DB0-EDCD-4E0D-9CEA-AA20F0C1EA3F}"/>
              </a:ext>
            </a:extLst>
          </p:cNvPr>
          <p:cNvSpPr/>
          <p:nvPr/>
        </p:nvSpPr>
        <p:spPr>
          <a:xfrm>
            <a:off x="678386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7" name="그림 176">
            <a:hlinkClick r:id="rId10"/>
            <a:extLst>
              <a:ext uri="{FF2B5EF4-FFF2-40B4-BE49-F238E27FC236}">
                <a16:creationId xmlns:a16="http://schemas.microsoft.com/office/drawing/2014/main" id="{45E66BFE-3651-4DE0-B498-52D25BB4622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679" y="1520825"/>
            <a:ext cx="1111004" cy="1111004"/>
          </a:xfrm>
          <a:prstGeom prst="rect">
            <a:avLst/>
          </a:prstGeom>
        </p:spPr>
      </p:pic>
      <p:sp>
        <p:nvSpPr>
          <p:cNvPr id="178" name="자유형 24">
            <a:extLst>
              <a:ext uri="{FF2B5EF4-FFF2-40B4-BE49-F238E27FC236}">
                <a16:creationId xmlns:a16="http://schemas.microsoft.com/office/drawing/2014/main" id="{758C1062-A3F9-4A0F-B7C5-45ADDC07BD03}"/>
              </a:ext>
            </a:extLst>
          </p:cNvPr>
          <p:cNvSpPr/>
          <p:nvPr/>
        </p:nvSpPr>
        <p:spPr>
          <a:xfrm>
            <a:off x="805904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 / 300CMI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자유형 25">
            <a:extLst>
              <a:ext uri="{FF2B5EF4-FFF2-40B4-BE49-F238E27FC236}">
                <a16:creationId xmlns:a16="http://schemas.microsoft.com/office/drawing/2014/main" id="{E516D4AD-23FD-4258-A2C2-D68C909377F1}"/>
              </a:ext>
            </a:extLst>
          </p:cNvPr>
          <p:cNvSpPr/>
          <p:nvPr/>
        </p:nvSpPr>
        <p:spPr>
          <a:xfrm>
            <a:off x="805904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모서리가 둥근 직사각형 26">
            <a:extLst>
              <a:ext uri="{FF2B5EF4-FFF2-40B4-BE49-F238E27FC236}">
                <a16:creationId xmlns:a16="http://schemas.microsoft.com/office/drawing/2014/main" id="{D99A3177-6474-49D9-BB37-E82577318ADC}"/>
              </a:ext>
            </a:extLst>
          </p:cNvPr>
          <p:cNvSpPr/>
          <p:nvPr/>
        </p:nvSpPr>
        <p:spPr>
          <a:xfrm>
            <a:off x="805904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자유형 28">
            <a:extLst>
              <a:ext uri="{FF2B5EF4-FFF2-40B4-BE49-F238E27FC236}">
                <a16:creationId xmlns:a16="http://schemas.microsoft.com/office/drawing/2014/main" id="{E08298B4-05BA-4F43-90AA-0AA83601FDAC}"/>
              </a:ext>
            </a:extLst>
          </p:cNvPr>
          <p:cNvSpPr/>
          <p:nvPr/>
        </p:nvSpPr>
        <p:spPr>
          <a:xfrm>
            <a:off x="933421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 / 900CMW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자유형 29">
            <a:extLst>
              <a:ext uri="{FF2B5EF4-FFF2-40B4-BE49-F238E27FC236}">
                <a16:creationId xmlns:a16="http://schemas.microsoft.com/office/drawing/2014/main" id="{8034BAE8-8FD2-48EF-91D1-646D247306BF}"/>
              </a:ext>
            </a:extLst>
          </p:cNvPr>
          <p:cNvSpPr/>
          <p:nvPr/>
        </p:nvSpPr>
        <p:spPr>
          <a:xfrm>
            <a:off x="933421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모서리가 둥근 직사각형 30">
            <a:extLst>
              <a:ext uri="{FF2B5EF4-FFF2-40B4-BE49-F238E27FC236}">
                <a16:creationId xmlns:a16="http://schemas.microsoft.com/office/drawing/2014/main" id="{A852722F-213E-4CD8-8483-2582FF982D01}"/>
              </a:ext>
            </a:extLst>
          </p:cNvPr>
          <p:cNvSpPr/>
          <p:nvPr/>
        </p:nvSpPr>
        <p:spPr>
          <a:xfrm>
            <a:off x="933421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자유형 40">
            <a:extLst>
              <a:ext uri="{FF2B5EF4-FFF2-40B4-BE49-F238E27FC236}">
                <a16:creationId xmlns:a16="http://schemas.microsoft.com/office/drawing/2014/main" id="{E9C8DB24-25BD-475C-B37C-0EBCB9E51405}"/>
              </a:ext>
            </a:extLst>
          </p:cNvPr>
          <p:cNvSpPr/>
          <p:nvPr/>
        </p:nvSpPr>
        <p:spPr>
          <a:xfrm>
            <a:off x="10607958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자유형 41">
            <a:extLst>
              <a:ext uri="{FF2B5EF4-FFF2-40B4-BE49-F238E27FC236}">
                <a16:creationId xmlns:a16="http://schemas.microsoft.com/office/drawing/2014/main" id="{BF52AF1F-B341-4A57-A142-921A1A7EED53}"/>
              </a:ext>
            </a:extLst>
          </p:cNvPr>
          <p:cNvSpPr/>
          <p:nvPr/>
        </p:nvSpPr>
        <p:spPr>
          <a:xfrm>
            <a:off x="10607958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모서리가 둥근 직사각형 42">
            <a:extLst>
              <a:ext uri="{FF2B5EF4-FFF2-40B4-BE49-F238E27FC236}">
                <a16:creationId xmlns:a16="http://schemas.microsoft.com/office/drawing/2014/main" id="{BA07DE8E-E02E-4EA4-9BC5-9E8520EB1191}"/>
              </a:ext>
            </a:extLst>
          </p:cNvPr>
          <p:cNvSpPr/>
          <p:nvPr/>
        </p:nvSpPr>
        <p:spPr>
          <a:xfrm>
            <a:off x="10607958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7" name="그림 186">
            <a:hlinkClick r:id="rId12"/>
            <a:extLst>
              <a:ext uri="{FF2B5EF4-FFF2-40B4-BE49-F238E27FC236}">
                <a16:creationId xmlns:a16="http://schemas.microsoft.com/office/drawing/2014/main" id="{367F1999-D933-4451-B417-C596F34A1D9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10639770" y="1520824"/>
            <a:ext cx="1111004" cy="1111004"/>
          </a:xfrm>
          <a:prstGeom prst="rect">
            <a:avLst/>
          </a:prstGeom>
        </p:spPr>
      </p:pic>
      <p:sp>
        <p:nvSpPr>
          <p:cNvPr id="188" name="자유형 80">
            <a:extLst>
              <a:ext uri="{FF2B5EF4-FFF2-40B4-BE49-F238E27FC236}">
                <a16:creationId xmlns:a16="http://schemas.microsoft.com/office/drawing/2014/main" id="{0ED95656-49BD-4704-9E11-EBC1C23EB4C3}"/>
              </a:ext>
            </a:extLst>
          </p:cNvPr>
          <p:cNvSpPr/>
          <p:nvPr/>
        </p:nvSpPr>
        <p:spPr>
          <a:xfrm>
            <a:off x="10607958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자유형 81">
            <a:extLst>
              <a:ext uri="{FF2B5EF4-FFF2-40B4-BE49-F238E27FC236}">
                <a16:creationId xmlns:a16="http://schemas.microsoft.com/office/drawing/2014/main" id="{18550B60-E92B-438F-846A-FF4C5B14B758}"/>
              </a:ext>
            </a:extLst>
          </p:cNvPr>
          <p:cNvSpPr/>
          <p:nvPr/>
        </p:nvSpPr>
        <p:spPr>
          <a:xfrm>
            <a:off x="10607958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모서리가 둥근 직사각형 82">
            <a:extLst>
              <a:ext uri="{FF2B5EF4-FFF2-40B4-BE49-F238E27FC236}">
                <a16:creationId xmlns:a16="http://schemas.microsoft.com/office/drawing/2014/main" id="{C79961CA-E456-4075-B5EA-CF734B7F4725}"/>
              </a:ext>
            </a:extLst>
          </p:cNvPr>
          <p:cNvSpPr/>
          <p:nvPr/>
        </p:nvSpPr>
        <p:spPr>
          <a:xfrm>
            <a:off x="10607958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1" name="그림 190">
            <a:hlinkClick r:id="rId14"/>
            <a:extLst>
              <a:ext uri="{FF2B5EF4-FFF2-40B4-BE49-F238E27FC236}">
                <a16:creationId xmlns:a16="http://schemas.microsoft.com/office/drawing/2014/main" id="{6B683ECD-A061-4AA0-AFC7-151CE82D5B1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9770" y="3202900"/>
            <a:ext cx="1111004" cy="1111004"/>
          </a:xfrm>
          <a:prstGeom prst="rect">
            <a:avLst/>
          </a:prstGeom>
        </p:spPr>
      </p:pic>
      <p:sp>
        <p:nvSpPr>
          <p:cNvPr id="192" name="자유형 52">
            <a:extLst>
              <a:ext uri="{FF2B5EF4-FFF2-40B4-BE49-F238E27FC236}">
                <a16:creationId xmlns:a16="http://schemas.microsoft.com/office/drawing/2014/main" id="{95BCB8E5-4149-4D17-B804-F7EF7D4973EB}"/>
              </a:ext>
            </a:extLst>
          </p:cNvPr>
          <p:cNvSpPr/>
          <p:nvPr/>
        </p:nvSpPr>
        <p:spPr>
          <a:xfrm>
            <a:off x="2957616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자유형 53">
            <a:extLst>
              <a:ext uri="{FF2B5EF4-FFF2-40B4-BE49-F238E27FC236}">
                <a16:creationId xmlns:a16="http://schemas.microsoft.com/office/drawing/2014/main" id="{36F89A2A-3560-496E-8F52-9AD7940D1B93}"/>
              </a:ext>
            </a:extLst>
          </p:cNvPr>
          <p:cNvSpPr/>
          <p:nvPr/>
        </p:nvSpPr>
        <p:spPr>
          <a:xfrm>
            <a:off x="2957616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모서리가 둥근 직사각형 54">
            <a:extLst>
              <a:ext uri="{FF2B5EF4-FFF2-40B4-BE49-F238E27FC236}">
                <a16:creationId xmlns:a16="http://schemas.microsoft.com/office/drawing/2014/main" id="{4476E731-BB0F-4441-84E6-D8FDCAF50FB1}"/>
              </a:ext>
            </a:extLst>
          </p:cNvPr>
          <p:cNvSpPr/>
          <p:nvPr/>
        </p:nvSpPr>
        <p:spPr>
          <a:xfrm>
            <a:off x="2957616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5" name="그림 194">
            <a:hlinkClick r:id="rId16"/>
            <a:extLst>
              <a:ext uri="{FF2B5EF4-FFF2-40B4-BE49-F238E27FC236}">
                <a16:creationId xmlns:a16="http://schemas.microsoft.com/office/drawing/2014/main" id="{1491B80F-EC4D-40FA-A521-4CF0FE6EDF9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9428" y="3202904"/>
            <a:ext cx="1111004" cy="1111004"/>
          </a:xfrm>
          <a:prstGeom prst="rect">
            <a:avLst/>
          </a:prstGeom>
        </p:spPr>
      </p:pic>
      <p:sp>
        <p:nvSpPr>
          <p:cNvPr id="196" name="자유형 60">
            <a:extLst>
              <a:ext uri="{FF2B5EF4-FFF2-40B4-BE49-F238E27FC236}">
                <a16:creationId xmlns:a16="http://schemas.microsoft.com/office/drawing/2014/main" id="{B6366DBE-5910-4E98-B7A1-CF85BAB707F5}"/>
              </a:ext>
            </a:extLst>
          </p:cNvPr>
          <p:cNvSpPr/>
          <p:nvPr/>
        </p:nvSpPr>
        <p:spPr>
          <a:xfrm>
            <a:off x="4233498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7" name="자유형 61">
            <a:extLst>
              <a:ext uri="{FF2B5EF4-FFF2-40B4-BE49-F238E27FC236}">
                <a16:creationId xmlns:a16="http://schemas.microsoft.com/office/drawing/2014/main" id="{AACF5593-1F17-4842-9F18-9C337DC19FBC}"/>
              </a:ext>
            </a:extLst>
          </p:cNvPr>
          <p:cNvSpPr/>
          <p:nvPr/>
        </p:nvSpPr>
        <p:spPr>
          <a:xfrm>
            <a:off x="4233498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8" name="모서리가 둥근 직사각형 62">
            <a:extLst>
              <a:ext uri="{FF2B5EF4-FFF2-40B4-BE49-F238E27FC236}">
                <a16:creationId xmlns:a16="http://schemas.microsoft.com/office/drawing/2014/main" id="{D4F461DB-7707-4626-894E-F6947C8D855E}"/>
              </a:ext>
            </a:extLst>
          </p:cNvPr>
          <p:cNvSpPr/>
          <p:nvPr/>
        </p:nvSpPr>
        <p:spPr>
          <a:xfrm>
            <a:off x="4233498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자유형 64">
            <a:extLst>
              <a:ext uri="{FF2B5EF4-FFF2-40B4-BE49-F238E27FC236}">
                <a16:creationId xmlns:a16="http://schemas.microsoft.com/office/drawing/2014/main" id="{029D8E25-E628-4940-8366-A277F64B7BC3}"/>
              </a:ext>
            </a:extLst>
          </p:cNvPr>
          <p:cNvSpPr/>
          <p:nvPr/>
        </p:nvSpPr>
        <p:spPr>
          <a:xfrm>
            <a:off x="5508673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자유형 65">
            <a:extLst>
              <a:ext uri="{FF2B5EF4-FFF2-40B4-BE49-F238E27FC236}">
                <a16:creationId xmlns:a16="http://schemas.microsoft.com/office/drawing/2014/main" id="{CB4AFC7D-AE79-4902-A3AB-69F1EE41BD5F}"/>
              </a:ext>
            </a:extLst>
          </p:cNvPr>
          <p:cNvSpPr/>
          <p:nvPr/>
        </p:nvSpPr>
        <p:spPr>
          <a:xfrm>
            <a:off x="5508673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모서리가 둥근 직사각형 66">
            <a:extLst>
              <a:ext uri="{FF2B5EF4-FFF2-40B4-BE49-F238E27FC236}">
                <a16:creationId xmlns:a16="http://schemas.microsoft.com/office/drawing/2014/main" id="{01DBC737-AB18-4984-97B2-4D501D4654CB}"/>
              </a:ext>
            </a:extLst>
          </p:cNvPr>
          <p:cNvSpPr/>
          <p:nvPr/>
        </p:nvSpPr>
        <p:spPr>
          <a:xfrm>
            <a:off x="5508673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2" name="그림 201">
            <a:hlinkClick r:id="rId18"/>
            <a:extLst>
              <a:ext uri="{FF2B5EF4-FFF2-40B4-BE49-F238E27FC236}">
                <a16:creationId xmlns:a16="http://schemas.microsoft.com/office/drawing/2014/main" id="{1236AE0C-2A83-44E7-936F-B44050BCEFB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5310" y="3202904"/>
            <a:ext cx="1111004" cy="1111004"/>
          </a:xfrm>
          <a:prstGeom prst="rect">
            <a:avLst/>
          </a:prstGeom>
        </p:spPr>
      </p:pic>
      <p:sp>
        <p:nvSpPr>
          <p:cNvPr id="203" name="자유형 68">
            <a:extLst>
              <a:ext uri="{FF2B5EF4-FFF2-40B4-BE49-F238E27FC236}">
                <a16:creationId xmlns:a16="http://schemas.microsoft.com/office/drawing/2014/main" id="{C6F23FE7-F56C-4E03-884B-DF3B828D54FC}"/>
              </a:ext>
            </a:extLst>
          </p:cNvPr>
          <p:cNvSpPr/>
          <p:nvPr/>
        </p:nvSpPr>
        <p:spPr>
          <a:xfrm>
            <a:off x="6783848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자유형 69">
            <a:extLst>
              <a:ext uri="{FF2B5EF4-FFF2-40B4-BE49-F238E27FC236}">
                <a16:creationId xmlns:a16="http://schemas.microsoft.com/office/drawing/2014/main" id="{8AFF7CDA-0780-4C5B-B8BF-D2557814B226}"/>
              </a:ext>
            </a:extLst>
          </p:cNvPr>
          <p:cNvSpPr/>
          <p:nvPr/>
        </p:nvSpPr>
        <p:spPr>
          <a:xfrm>
            <a:off x="6783848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모서리가 둥근 직사각형 70">
            <a:extLst>
              <a:ext uri="{FF2B5EF4-FFF2-40B4-BE49-F238E27FC236}">
                <a16:creationId xmlns:a16="http://schemas.microsoft.com/office/drawing/2014/main" id="{74F7131E-9C71-4FB0-A8FA-8630A781607D}"/>
              </a:ext>
            </a:extLst>
          </p:cNvPr>
          <p:cNvSpPr/>
          <p:nvPr/>
        </p:nvSpPr>
        <p:spPr>
          <a:xfrm>
            <a:off x="6783848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6" name="그림 205">
            <a:hlinkClick r:id="rId20"/>
            <a:extLst>
              <a:ext uri="{FF2B5EF4-FFF2-40B4-BE49-F238E27FC236}">
                <a16:creationId xmlns:a16="http://schemas.microsoft.com/office/drawing/2014/main" id="{97509BC0-67A3-455E-B2C6-721C6ED53177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485" y="3202904"/>
            <a:ext cx="1111004" cy="1111004"/>
          </a:xfrm>
          <a:prstGeom prst="rect">
            <a:avLst/>
          </a:prstGeom>
        </p:spPr>
      </p:pic>
      <p:pic>
        <p:nvPicPr>
          <p:cNvPr id="207" name="그림 206">
            <a:hlinkClick r:id="rId22"/>
            <a:extLst>
              <a:ext uri="{FF2B5EF4-FFF2-40B4-BE49-F238E27FC236}">
                <a16:creationId xmlns:a16="http://schemas.microsoft.com/office/drawing/2014/main" id="{D3F02A2A-4042-4666-AFAF-641721D1D185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657" y="3202904"/>
            <a:ext cx="1111004" cy="1111004"/>
          </a:xfrm>
          <a:prstGeom prst="rect">
            <a:avLst/>
          </a:prstGeom>
        </p:spPr>
      </p:pic>
      <p:sp>
        <p:nvSpPr>
          <p:cNvPr id="208" name="자유형 72">
            <a:extLst>
              <a:ext uri="{FF2B5EF4-FFF2-40B4-BE49-F238E27FC236}">
                <a16:creationId xmlns:a16="http://schemas.microsoft.com/office/drawing/2014/main" id="{480012D6-5567-4372-A696-330E1BF0EC50}"/>
              </a:ext>
            </a:extLst>
          </p:cNvPr>
          <p:cNvSpPr/>
          <p:nvPr/>
        </p:nvSpPr>
        <p:spPr>
          <a:xfrm>
            <a:off x="8059042" y="4313909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자유형 73">
            <a:extLst>
              <a:ext uri="{FF2B5EF4-FFF2-40B4-BE49-F238E27FC236}">
                <a16:creationId xmlns:a16="http://schemas.microsoft.com/office/drawing/2014/main" id="{E5BCC5EE-9AF8-45E8-BDD3-7E7656B4ABBA}"/>
              </a:ext>
            </a:extLst>
          </p:cNvPr>
          <p:cNvSpPr/>
          <p:nvPr/>
        </p:nvSpPr>
        <p:spPr>
          <a:xfrm>
            <a:off x="8059042" y="3202902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모서리가 둥근 직사각형 74">
            <a:extLst>
              <a:ext uri="{FF2B5EF4-FFF2-40B4-BE49-F238E27FC236}">
                <a16:creationId xmlns:a16="http://schemas.microsoft.com/office/drawing/2014/main" id="{2023F1E9-E0D0-4D4F-9731-7CA18FF88608}"/>
              </a:ext>
            </a:extLst>
          </p:cNvPr>
          <p:cNvSpPr/>
          <p:nvPr/>
        </p:nvSpPr>
        <p:spPr>
          <a:xfrm>
            <a:off x="8059042" y="3202902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자유형 76">
            <a:extLst>
              <a:ext uri="{FF2B5EF4-FFF2-40B4-BE49-F238E27FC236}">
                <a16:creationId xmlns:a16="http://schemas.microsoft.com/office/drawing/2014/main" id="{3A80574E-4BB1-4259-B126-5D591C829A77}"/>
              </a:ext>
            </a:extLst>
          </p:cNvPr>
          <p:cNvSpPr/>
          <p:nvPr/>
        </p:nvSpPr>
        <p:spPr>
          <a:xfrm>
            <a:off x="9334218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자유형 77">
            <a:extLst>
              <a:ext uri="{FF2B5EF4-FFF2-40B4-BE49-F238E27FC236}">
                <a16:creationId xmlns:a16="http://schemas.microsoft.com/office/drawing/2014/main" id="{3EE23B9A-5747-4447-AB39-5C58240F1CFD}"/>
              </a:ext>
            </a:extLst>
          </p:cNvPr>
          <p:cNvSpPr/>
          <p:nvPr/>
        </p:nvSpPr>
        <p:spPr>
          <a:xfrm>
            <a:off x="9334218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모서리가 둥근 직사각형 78">
            <a:extLst>
              <a:ext uri="{FF2B5EF4-FFF2-40B4-BE49-F238E27FC236}">
                <a16:creationId xmlns:a16="http://schemas.microsoft.com/office/drawing/2014/main" id="{074AB8E7-31D9-4289-8178-808E68F3D66E}"/>
              </a:ext>
            </a:extLst>
          </p:cNvPr>
          <p:cNvSpPr/>
          <p:nvPr/>
        </p:nvSpPr>
        <p:spPr>
          <a:xfrm>
            <a:off x="9334218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4" name="그림 213">
            <a:hlinkClick r:id="rId24"/>
            <a:extLst>
              <a:ext uri="{FF2B5EF4-FFF2-40B4-BE49-F238E27FC236}">
                <a16:creationId xmlns:a16="http://schemas.microsoft.com/office/drawing/2014/main" id="{CEF802F9-F2F8-4997-A820-D9AD90529B04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8090854" y="3202901"/>
            <a:ext cx="1111004" cy="1111004"/>
          </a:xfrm>
          <a:prstGeom prst="rect">
            <a:avLst/>
          </a:prstGeom>
        </p:spPr>
      </p:pic>
      <p:pic>
        <p:nvPicPr>
          <p:cNvPr id="215" name="그림 214">
            <a:hlinkClick r:id="rId26"/>
            <a:extLst>
              <a:ext uri="{FF2B5EF4-FFF2-40B4-BE49-F238E27FC236}">
                <a16:creationId xmlns:a16="http://schemas.microsoft.com/office/drawing/2014/main" id="{CAF0E0E9-DAC6-4BB0-8DC8-CE1949126D0D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9" t="-9209" r="-9209" b="-9209"/>
          <a:stretch/>
        </p:blipFill>
        <p:spPr>
          <a:xfrm>
            <a:off x="9366030" y="3202900"/>
            <a:ext cx="1111004" cy="1111004"/>
          </a:xfrm>
          <a:prstGeom prst="rect">
            <a:avLst/>
          </a:prstGeom>
        </p:spPr>
      </p:pic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ABDAC258-2DBD-4A26-9F97-8678E7D03218}"/>
              </a:ext>
            </a:extLst>
          </p:cNvPr>
          <p:cNvGrpSpPr/>
          <p:nvPr/>
        </p:nvGrpSpPr>
        <p:grpSpPr>
          <a:xfrm>
            <a:off x="8088717" y="1520825"/>
            <a:ext cx="1111009" cy="1111004"/>
            <a:chOff x="8088717" y="1520825"/>
            <a:chExt cx="1111009" cy="1111004"/>
          </a:xfrm>
        </p:grpSpPr>
        <p:pic>
          <p:nvPicPr>
            <p:cNvPr id="217" name="그림 216">
              <a:hlinkClick r:id="rId28"/>
              <a:extLst>
                <a:ext uri="{FF2B5EF4-FFF2-40B4-BE49-F238E27FC236}">
                  <a16:creationId xmlns:a16="http://schemas.microsoft.com/office/drawing/2014/main" id="{1210D8C9-47DD-468A-A0F7-E5C51D1154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8928" y="1520825"/>
              <a:ext cx="550798" cy="1111004"/>
            </a:xfrm>
            <a:prstGeom prst="rect">
              <a:avLst/>
            </a:prstGeom>
          </p:spPr>
        </p:pic>
        <p:pic>
          <p:nvPicPr>
            <p:cNvPr id="218" name="그림 217">
              <a:hlinkClick r:id="rId30"/>
              <a:extLst>
                <a:ext uri="{FF2B5EF4-FFF2-40B4-BE49-F238E27FC236}">
                  <a16:creationId xmlns:a16="http://schemas.microsoft.com/office/drawing/2014/main" id="{6AC75F3F-4B32-4913-9D97-A37A6D7AE6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1255"/>
            <a:stretch/>
          </p:blipFill>
          <p:spPr>
            <a:xfrm>
              <a:off x="8088717" y="1520825"/>
              <a:ext cx="553633" cy="1111004"/>
            </a:xfrm>
            <a:prstGeom prst="rect">
              <a:avLst/>
            </a:prstGeom>
          </p:spPr>
        </p:pic>
      </p:grpSp>
      <p:grpSp>
        <p:nvGrpSpPr>
          <p:cNvPr id="219" name="그룹 218">
            <a:extLst>
              <a:ext uri="{FF2B5EF4-FFF2-40B4-BE49-F238E27FC236}">
                <a16:creationId xmlns:a16="http://schemas.microsoft.com/office/drawing/2014/main" id="{A42E1191-8FF2-411B-B46F-6ABAC3C2BB23}"/>
              </a:ext>
            </a:extLst>
          </p:cNvPr>
          <p:cNvGrpSpPr/>
          <p:nvPr/>
        </p:nvGrpSpPr>
        <p:grpSpPr>
          <a:xfrm>
            <a:off x="9365308" y="1520825"/>
            <a:ext cx="1111719" cy="1111004"/>
            <a:chOff x="9365308" y="1520825"/>
            <a:chExt cx="1111719" cy="1111004"/>
          </a:xfrm>
        </p:grpSpPr>
        <p:pic>
          <p:nvPicPr>
            <p:cNvPr id="220" name="그림 219">
              <a:hlinkClick r:id="rId32"/>
              <a:extLst>
                <a:ext uri="{FF2B5EF4-FFF2-40B4-BE49-F238E27FC236}">
                  <a16:creationId xmlns:a16="http://schemas.microsoft.com/office/drawing/2014/main" id="{69883603-A4D0-4A34-92D8-5C3E82DED6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092" b="-6092"/>
            <a:stretch/>
          </p:blipFill>
          <p:spPr>
            <a:xfrm>
              <a:off x="9924103" y="1520825"/>
              <a:ext cx="552924" cy="1111004"/>
            </a:xfrm>
            <a:prstGeom prst="rect">
              <a:avLst/>
            </a:prstGeom>
          </p:spPr>
        </p:pic>
        <p:pic>
          <p:nvPicPr>
            <p:cNvPr id="221" name="그림 220">
              <a:hlinkClick r:id="rId34"/>
              <a:extLst>
                <a:ext uri="{FF2B5EF4-FFF2-40B4-BE49-F238E27FC236}">
                  <a16:creationId xmlns:a16="http://schemas.microsoft.com/office/drawing/2014/main" id="{2D41F8CB-8E18-4C8C-804F-6BC4DA2F5F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206" t="-13724" r="-1692" b="-148516"/>
            <a:stretch/>
          </p:blipFill>
          <p:spPr>
            <a:xfrm>
              <a:off x="9365308" y="1520825"/>
              <a:ext cx="558796" cy="1111004"/>
            </a:xfrm>
            <a:prstGeom prst="rect">
              <a:avLst/>
            </a:prstGeom>
          </p:spPr>
        </p:pic>
      </p:grpSp>
      <p:sp>
        <p:nvSpPr>
          <p:cNvPr id="222" name="자유형 52">
            <a:extLst>
              <a:ext uri="{FF2B5EF4-FFF2-40B4-BE49-F238E27FC236}">
                <a16:creationId xmlns:a16="http://schemas.microsoft.com/office/drawing/2014/main" id="{DBEA3667-B224-4B30-ABE3-5B73FB235D42}"/>
              </a:ext>
            </a:extLst>
          </p:cNvPr>
          <p:cNvSpPr/>
          <p:nvPr/>
        </p:nvSpPr>
        <p:spPr>
          <a:xfrm>
            <a:off x="4233513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3" name="자유형 53">
            <a:extLst>
              <a:ext uri="{FF2B5EF4-FFF2-40B4-BE49-F238E27FC236}">
                <a16:creationId xmlns:a16="http://schemas.microsoft.com/office/drawing/2014/main" id="{259164A2-69AE-4365-85D8-7B153C7C5D9A}"/>
              </a:ext>
            </a:extLst>
          </p:cNvPr>
          <p:cNvSpPr/>
          <p:nvPr/>
        </p:nvSpPr>
        <p:spPr>
          <a:xfrm>
            <a:off x="4233513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모서리가 둥근 직사각형 54">
            <a:extLst>
              <a:ext uri="{FF2B5EF4-FFF2-40B4-BE49-F238E27FC236}">
                <a16:creationId xmlns:a16="http://schemas.microsoft.com/office/drawing/2014/main" id="{F6A06D38-E36E-4BD6-B9A4-3CABE42C3BD4}"/>
              </a:ext>
            </a:extLst>
          </p:cNvPr>
          <p:cNvSpPr/>
          <p:nvPr/>
        </p:nvSpPr>
        <p:spPr>
          <a:xfrm>
            <a:off x="4233513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" name="모서리가 둥근 직사각형 107">
            <a:extLst>
              <a:ext uri="{FF2B5EF4-FFF2-40B4-BE49-F238E27FC236}">
                <a16:creationId xmlns:a16="http://schemas.microsoft.com/office/drawing/2014/main" id="{D17124A7-CA43-44E0-968B-9260EBCDE553}"/>
              </a:ext>
            </a:extLst>
          </p:cNvPr>
          <p:cNvSpPr/>
          <p:nvPr/>
        </p:nvSpPr>
        <p:spPr>
          <a:xfrm>
            <a:off x="4503891" y="2619949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6" name="그림 225">
            <a:extLst>
              <a:ext uri="{FF2B5EF4-FFF2-40B4-BE49-F238E27FC236}">
                <a16:creationId xmlns:a16="http://schemas.microsoft.com/office/drawing/2014/main" id="{E77A3528-5150-4419-B517-DAAAC2955E6F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5325" y="1520824"/>
            <a:ext cx="1111004" cy="1111004"/>
          </a:xfrm>
          <a:prstGeom prst="rect">
            <a:avLst/>
          </a:prstGeom>
        </p:spPr>
      </p:pic>
      <p:sp>
        <p:nvSpPr>
          <p:cNvPr id="227" name="자유형 37">
            <a:extLst>
              <a:ext uri="{FF2B5EF4-FFF2-40B4-BE49-F238E27FC236}">
                <a16:creationId xmlns:a16="http://schemas.microsoft.com/office/drawing/2014/main" id="{D2E3E787-68C0-4D96-83D2-9EF9C356793F}"/>
              </a:ext>
            </a:extLst>
          </p:cNvPr>
          <p:cNvSpPr/>
          <p:nvPr/>
        </p:nvSpPr>
        <p:spPr>
          <a:xfrm>
            <a:off x="407982" y="3202900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8" name="그림 227">
            <a:extLst>
              <a:ext uri="{FF2B5EF4-FFF2-40B4-BE49-F238E27FC236}">
                <a16:creationId xmlns:a16="http://schemas.microsoft.com/office/drawing/2014/main" id="{AFD2B4D1-0E30-4841-8E0D-07C4D8FF995E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794" y="3202901"/>
            <a:ext cx="1111004" cy="1111004"/>
          </a:xfrm>
          <a:prstGeom prst="rect">
            <a:avLst/>
          </a:prstGeom>
        </p:spPr>
      </p:pic>
      <p:sp>
        <p:nvSpPr>
          <p:cNvPr id="229" name="자유형 40">
            <a:extLst>
              <a:ext uri="{FF2B5EF4-FFF2-40B4-BE49-F238E27FC236}">
                <a16:creationId xmlns:a16="http://schemas.microsoft.com/office/drawing/2014/main" id="{13AA7DD3-C000-4E12-8AD5-578C7D006241}"/>
              </a:ext>
            </a:extLst>
          </p:cNvPr>
          <p:cNvSpPr/>
          <p:nvPr/>
        </p:nvSpPr>
        <p:spPr>
          <a:xfrm>
            <a:off x="407982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0" name="모서리가 둥근 직사각형 38">
            <a:extLst>
              <a:ext uri="{FF2B5EF4-FFF2-40B4-BE49-F238E27FC236}">
                <a16:creationId xmlns:a16="http://schemas.microsoft.com/office/drawing/2014/main" id="{96A3A0D2-DA72-48F8-BEB0-D2EBE4EF2021}"/>
              </a:ext>
            </a:extLst>
          </p:cNvPr>
          <p:cNvSpPr/>
          <p:nvPr/>
        </p:nvSpPr>
        <p:spPr>
          <a:xfrm>
            <a:off x="407982" y="3202900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1" name="모서리가 둥근 직사각형 107">
            <a:extLst>
              <a:ext uri="{FF2B5EF4-FFF2-40B4-BE49-F238E27FC236}">
                <a16:creationId xmlns:a16="http://schemas.microsoft.com/office/drawing/2014/main" id="{7E91803F-3841-4992-9CBE-E047E7B230B9}"/>
              </a:ext>
            </a:extLst>
          </p:cNvPr>
          <p:cNvSpPr/>
          <p:nvPr/>
        </p:nvSpPr>
        <p:spPr>
          <a:xfrm>
            <a:off x="679062" y="4302024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2" name="자유형 84">
            <a:extLst>
              <a:ext uri="{FF2B5EF4-FFF2-40B4-BE49-F238E27FC236}">
                <a16:creationId xmlns:a16="http://schemas.microsoft.com/office/drawing/2014/main" id="{CAA8714B-FB2C-4602-9421-4021993B5E28}"/>
              </a:ext>
            </a:extLst>
          </p:cNvPr>
          <p:cNvSpPr/>
          <p:nvPr/>
        </p:nvSpPr>
        <p:spPr>
          <a:xfrm>
            <a:off x="407982" y="5980419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8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" name="자유형 85">
            <a:extLst>
              <a:ext uri="{FF2B5EF4-FFF2-40B4-BE49-F238E27FC236}">
                <a16:creationId xmlns:a16="http://schemas.microsoft.com/office/drawing/2014/main" id="{5CAFA75D-5477-4759-A06C-07F693B15872}"/>
              </a:ext>
            </a:extLst>
          </p:cNvPr>
          <p:cNvSpPr/>
          <p:nvPr/>
        </p:nvSpPr>
        <p:spPr>
          <a:xfrm>
            <a:off x="407982" y="4869412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모서리가 둥근 직사각형 86">
            <a:extLst>
              <a:ext uri="{FF2B5EF4-FFF2-40B4-BE49-F238E27FC236}">
                <a16:creationId xmlns:a16="http://schemas.microsoft.com/office/drawing/2014/main" id="{47A0E583-B4B9-406B-B47A-5EB7AE12493D}"/>
              </a:ext>
            </a:extLst>
          </p:cNvPr>
          <p:cNvSpPr/>
          <p:nvPr/>
        </p:nvSpPr>
        <p:spPr>
          <a:xfrm>
            <a:off x="407982" y="4869412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" name="자유형 88">
            <a:extLst>
              <a:ext uri="{FF2B5EF4-FFF2-40B4-BE49-F238E27FC236}">
                <a16:creationId xmlns:a16="http://schemas.microsoft.com/office/drawing/2014/main" id="{2C67C9B3-EC92-495D-9DFB-984108D89C8F}"/>
              </a:ext>
            </a:extLst>
          </p:cNvPr>
          <p:cNvSpPr/>
          <p:nvPr/>
        </p:nvSpPr>
        <p:spPr>
          <a:xfrm>
            <a:off x="1683153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자유형 89">
            <a:extLst>
              <a:ext uri="{FF2B5EF4-FFF2-40B4-BE49-F238E27FC236}">
                <a16:creationId xmlns:a16="http://schemas.microsoft.com/office/drawing/2014/main" id="{C0CDAD70-5C90-424B-8873-14DB4FB692F1}"/>
              </a:ext>
            </a:extLst>
          </p:cNvPr>
          <p:cNvSpPr/>
          <p:nvPr/>
        </p:nvSpPr>
        <p:spPr>
          <a:xfrm>
            <a:off x="1683153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7" name="모서리가 둥근 직사각형 90">
            <a:extLst>
              <a:ext uri="{FF2B5EF4-FFF2-40B4-BE49-F238E27FC236}">
                <a16:creationId xmlns:a16="http://schemas.microsoft.com/office/drawing/2014/main" id="{BA1C9667-9C5C-42F1-A01F-A4B94281AF1A}"/>
              </a:ext>
            </a:extLst>
          </p:cNvPr>
          <p:cNvSpPr/>
          <p:nvPr/>
        </p:nvSpPr>
        <p:spPr>
          <a:xfrm>
            <a:off x="1683153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8" name="그림 237">
            <a:hlinkClick r:id="rId38"/>
            <a:extLst>
              <a:ext uri="{FF2B5EF4-FFF2-40B4-BE49-F238E27FC236}">
                <a16:creationId xmlns:a16="http://schemas.microsoft.com/office/drawing/2014/main" id="{AB8BF913-8BE5-405B-875C-3495BDC16311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794" y="4869413"/>
            <a:ext cx="1111004" cy="1111004"/>
          </a:xfrm>
          <a:prstGeom prst="rect">
            <a:avLst/>
          </a:prstGeom>
        </p:spPr>
      </p:pic>
      <p:pic>
        <p:nvPicPr>
          <p:cNvPr id="239" name="그림 238">
            <a:hlinkClick r:id="rId40"/>
            <a:extLst>
              <a:ext uri="{FF2B5EF4-FFF2-40B4-BE49-F238E27FC236}">
                <a16:creationId xmlns:a16="http://schemas.microsoft.com/office/drawing/2014/main" id="{4EDBAD15-C91B-41B3-9C72-9A843FA6D505}"/>
              </a:ext>
            </a:extLst>
          </p:cNvPr>
          <p:cNvPicPr>
            <a:picLocks noChangeAspect="1"/>
          </p:cNvPicPr>
          <p:nvPr/>
        </p:nvPicPr>
        <p:blipFill rotWithShape="1">
          <a:blip r:embed="rId4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892" t="-4892" r="-4892" b="-4892"/>
          <a:stretch/>
        </p:blipFill>
        <p:spPr>
          <a:xfrm>
            <a:off x="1714965" y="4884982"/>
            <a:ext cx="1111004" cy="1111004"/>
          </a:xfrm>
          <a:prstGeom prst="rect">
            <a:avLst/>
          </a:prstGeom>
        </p:spPr>
      </p:pic>
      <p:sp>
        <p:nvSpPr>
          <p:cNvPr id="240" name="자유형 52">
            <a:extLst>
              <a:ext uri="{FF2B5EF4-FFF2-40B4-BE49-F238E27FC236}">
                <a16:creationId xmlns:a16="http://schemas.microsoft.com/office/drawing/2014/main" id="{67266EDE-D30A-4D86-A827-F911CBEC761B}"/>
              </a:ext>
            </a:extLst>
          </p:cNvPr>
          <p:cNvSpPr/>
          <p:nvPr/>
        </p:nvSpPr>
        <p:spPr>
          <a:xfrm>
            <a:off x="1683163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SHD-3000F5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자유형 37">
            <a:extLst>
              <a:ext uri="{FF2B5EF4-FFF2-40B4-BE49-F238E27FC236}">
                <a16:creationId xmlns:a16="http://schemas.microsoft.com/office/drawing/2014/main" id="{EA003714-27E9-48EB-B5A3-664EFA4D8F90}"/>
              </a:ext>
            </a:extLst>
          </p:cNvPr>
          <p:cNvSpPr/>
          <p:nvPr/>
        </p:nvSpPr>
        <p:spPr>
          <a:xfrm>
            <a:off x="1683163" y="3202900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2" name="그림 241">
            <a:hlinkClick r:id="rId42"/>
            <a:extLst>
              <a:ext uri="{FF2B5EF4-FFF2-40B4-BE49-F238E27FC236}">
                <a16:creationId xmlns:a16="http://schemas.microsoft.com/office/drawing/2014/main" id="{976B07E9-AE88-4A8F-8EE5-6E19466CB95C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4975" y="3202901"/>
            <a:ext cx="1111004" cy="1111004"/>
          </a:xfrm>
          <a:prstGeom prst="rect">
            <a:avLst/>
          </a:prstGeom>
        </p:spPr>
      </p:pic>
      <p:sp>
        <p:nvSpPr>
          <p:cNvPr id="243" name="모서리가 둥근 직사각형 38">
            <a:extLst>
              <a:ext uri="{FF2B5EF4-FFF2-40B4-BE49-F238E27FC236}">
                <a16:creationId xmlns:a16="http://schemas.microsoft.com/office/drawing/2014/main" id="{9E47A686-C087-44B3-886B-0B1E073AA2CC}"/>
              </a:ext>
            </a:extLst>
          </p:cNvPr>
          <p:cNvSpPr/>
          <p:nvPr/>
        </p:nvSpPr>
        <p:spPr>
          <a:xfrm>
            <a:off x="1683163" y="3202900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4" name="모서리가 둥근 직사각형 107">
            <a:extLst>
              <a:ext uri="{FF2B5EF4-FFF2-40B4-BE49-F238E27FC236}">
                <a16:creationId xmlns:a16="http://schemas.microsoft.com/office/drawing/2014/main" id="{74AB3C28-0F58-4B9F-9F93-62DDD0AA51D6}"/>
              </a:ext>
            </a:extLst>
          </p:cNvPr>
          <p:cNvSpPr/>
          <p:nvPr/>
        </p:nvSpPr>
        <p:spPr>
          <a:xfrm>
            <a:off x="1954243" y="4302024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Plenum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자유형 8">
            <a:extLst>
              <a:ext uri="{FF2B5EF4-FFF2-40B4-BE49-F238E27FC236}">
                <a16:creationId xmlns:a16="http://schemas.microsoft.com/office/drawing/2014/main" id="{14B65F13-228D-4F2B-B608-85EC15842DD0}"/>
              </a:ext>
            </a:extLst>
          </p:cNvPr>
          <p:cNvSpPr/>
          <p:nvPr/>
        </p:nvSpPr>
        <p:spPr>
          <a:xfrm>
            <a:off x="40798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자유형 9">
            <a:extLst>
              <a:ext uri="{FF2B5EF4-FFF2-40B4-BE49-F238E27FC236}">
                <a16:creationId xmlns:a16="http://schemas.microsoft.com/office/drawing/2014/main" id="{9A91E517-C0D6-42BF-8621-99320E289B98}"/>
              </a:ext>
            </a:extLst>
          </p:cNvPr>
          <p:cNvSpPr/>
          <p:nvPr/>
        </p:nvSpPr>
        <p:spPr>
          <a:xfrm>
            <a:off x="40798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10">
            <a:extLst>
              <a:ext uri="{FF2B5EF4-FFF2-40B4-BE49-F238E27FC236}">
                <a16:creationId xmlns:a16="http://schemas.microsoft.com/office/drawing/2014/main" id="{E2947E1E-878C-45C6-8BB2-35E3C7DAC751}"/>
              </a:ext>
            </a:extLst>
          </p:cNvPr>
          <p:cNvSpPr/>
          <p:nvPr/>
        </p:nvSpPr>
        <p:spPr>
          <a:xfrm>
            <a:off x="40798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6" name="그림 95">
            <a:hlinkClick r:id="rId44"/>
            <a:extLst>
              <a:ext uri="{FF2B5EF4-FFF2-40B4-BE49-F238E27FC236}">
                <a16:creationId xmlns:a16="http://schemas.microsoft.com/office/drawing/2014/main" id="{1D60C41C-24AC-464A-8612-57D9CC3A2A52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800" y="1520825"/>
            <a:ext cx="1111004" cy="1111004"/>
          </a:xfrm>
          <a:prstGeom prst="rect">
            <a:avLst/>
          </a:prstGeom>
        </p:spPr>
      </p:pic>
      <p:sp>
        <p:nvSpPr>
          <p:cNvPr id="92" name="모서리가 둥근 직사각형 152">
            <a:hlinkClick r:id="rId46" action="ppaction://hlinksldjump"/>
            <a:extLst>
              <a:ext uri="{FF2B5EF4-FFF2-40B4-BE49-F238E27FC236}">
                <a16:creationId xmlns:a16="http://schemas.microsoft.com/office/drawing/2014/main" id="{EC5C782D-45FB-4472-940A-5CDBC233D56C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자유형 155">
            <a:hlinkClick r:id="rId47" action="ppaction://hlinksldjump"/>
            <a:extLst>
              <a:ext uri="{FF2B5EF4-FFF2-40B4-BE49-F238E27FC236}">
                <a16:creationId xmlns:a16="http://schemas.microsoft.com/office/drawing/2014/main" id="{84DF3D63-308A-46A9-A376-C5D7D54A4E77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자유형 156">
            <a:hlinkClick r:id="rId48" action="ppaction://hlinksldjump"/>
            <a:extLst>
              <a:ext uri="{FF2B5EF4-FFF2-40B4-BE49-F238E27FC236}">
                <a16:creationId xmlns:a16="http://schemas.microsoft.com/office/drawing/2014/main" id="{2E733CE9-C2E2-4C34-8B2E-18C8D6120E39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모서리가 둥근 직사각형 152">
            <a:hlinkClick r:id="rId49" action="ppaction://hlinksldjump"/>
            <a:extLst>
              <a:ext uri="{FF2B5EF4-FFF2-40B4-BE49-F238E27FC236}">
                <a16:creationId xmlns:a16="http://schemas.microsoft.com/office/drawing/2014/main" id="{82C66893-B858-47A7-B29F-1222AF28893F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152">
            <a:hlinkClick r:id="rId50" action="ppaction://hlinksldjump"/>
            <a:extLst>
              <a:ext uri="{FF2B5EF4-FFF2-40B4-BE49-F238E27FC236}">
                <a16:creationId xmlns:a16="http://schemas.microsoft.com/office/drawing/2014/main" id="{6191BA12-BA33-4C29-B0F2-8BA948D000C7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모서리가 둥근 직사각형 152">
            <a:hlinkClick r:id="rId51" action="ppaction://hlinksldjump"/>
            <a:extLst>
              <a:ext uri="{FF2B5EF4-FFF2-40B4-BE49-F238E27FC236}">
                <a16:creationId xmlns:a16="http://schemas.microsoft.com/office/drawing/2014/main" id="{13B36777-D4F2-448E-AF96-1464AA52C399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6892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양쪽 모서리가 둥근 사각형 80">
            <a:extLst>
              <a:ext uri="{FF2B5EF4-FFF2-40B4-BE49-F238E27FC236}">
                <a16:creationId xmlns:a16="http://schemas.microsoft.com/office/drawing/2014/main" id="{F58E140E-6FBA-41D8-9BB3-B162CE710963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양쪽 모서리가 둥근 사각형 82">
            <a:extLst>
              <a:ext uri="{FF2B5EF4-FFF2-40B4-BE49-F238E27FC236}">
                <a16:creationId xmlns:a16="http://schemas.microsoft.com/office/drawing/2014/main" id="{7E4FFDDD-5FF9-4B06-A19D-D23ADEB17E0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5BE4DA96-04F3-4A8A-AA61-95F829F43FBC}"/>
              </a:ext>
            </a:extLst>
          </p:cNvPr>
          <p:cNvCxnSpPr>
            <a:cxnSpLocks/>
          </p:cNvCxnSpPr>
          <p:nvPr/>
        </p:nvCxnSpPr>
        <p:spPr>
          <a:xfrm>
            <a:off x="10537624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모서리가 둥근 직사각형 126">
            <a:extLst>
              <a:ext uri="{FF2B5EF4-FFF2-40B4-BE49-F238E27FC236}">
                <a16:creationId xmlns:a16="http://schemas.microsoft.com/office/drawing/2014/main" id="{677F8CBD-465B-43FA-9487-D5806AED0EB3}"/>
              </a:ext>
            </a:extLst>
          </p:cNvPr>
          <p:cNvSpPr/>
          <p:nvPr/>
        </p:nvSpPr>
        <p:spPr>
          <a:xfrm>
            <a:off x="10609624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F0407F39-70FE-4ED4-8595-F659DB1E95A7}"/>
              </a:ext>
            </a:extLst>
          </p:cNvPr>
          <p:cNvCxnSpPr>
            <a:cxnSpLocks/>
          </p:cNvCxnSpPr>
          <p:nvPr/>
        </p:nvCxnSpPr>
        <p:spPr>
          <a:xfrm>
            <a:off x="6214646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128">
            <a:extLst>
              <a:ext uri="{FF2B5EF4-FFF2-40B4-BE49-F238E27FC236}">
                <a16:creationId xmlns:a16="http://schemas.microsoft.com/office/drawing/2014/main" id="{F98974C6-236E-498A-B6C8-080E34822C97}"/>
              </a:ext>
            </a:extLst>
          </p:cNvPr>
          <p:cNvSpPr/>
          <p:nvPr/>
        </p:nvSpPr>
        <p:spPr>
          <a:xfrm>
            <a:off x="7519041" y="4483887"/>
            <a:ext cx="142135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(Ball Head)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내용 개체 틀 4">
            <a:extLst>
              <a:ext uri="{FF2B5EF4-FFF2-40B4-BE49-F238E27FC236}">
                <a16:creationId xmlns:a16="http://schemas.microsoft.com/office/drawing/2014/main" id="{D9A9BE31-1B86-41AA-BEAA-7E91F6F0A462}"/>
              </a:ext>
            </a:extLst>
          </p:cNvPr>
          <p:cNvSpPr txBox="1">
            <a:spLocks/>
          </p:cNvSpPr>
          <p:nvPr/>
        </p:nvSpPr>
        <p:spPr>
          <a:xfrm>
            <a:off x="8068078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0B56D0DE-36AD-4B0A-9871-C865D2B45278}"/>
              </a:ext>
            </a:extLst>
          </p:cNvPr>
          <p:cNvSpPr txBox="1">
            <a:spLocks/>
          </p:cNvSpPr>
          <p:nvPr/>
        </p:nvSpPr>
        <p:spPr>
          <a:xfrm>
            <a:off x="6953743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57" name="내용 개체 틀 4">
            <a:extLst>
              <a:ext uri="{FF2B5EF4-FFF2-40B4-BE49-F238E27FC236}">
                <a16:creationId xmlns:a16="http://schemas.microsoft.com/office/drawing/2014/main" id="{91EB8515-5CE0-463D-BB66-3AFBE3FBB6D5}"/>
              </a:ext>
            </a:extLst>
          </p:cNvPr>
          <p:cNvSpPr txBox="1">
            <a:spLocks/>
          </p:cNvSpPr>
          <p:nvPr/>
        </p:nvSpPr>
        <p:spPr>
          <a:xfrm>
            <a:off x="9177725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D5C27CFB-C618-4F4C-AF52-33E68F49C376}"/>
              </a:ext>
            </a:extLst>
          </p:cNvPr>
          <p:cNvGrpSpPr/>
          <p:nvPr/>
        </p:nvGrpSpPr>
        <p:grpSpPr>
          <a:xfrm>
            <a:off x="9528195" y="4659470"/>
            <a:ext cx="716594" cy="1734166"/>
            <a:chOff x="8910590" y="4659470"/>
            <a:chExt cx="716594" cy="1734166"/>
          </a:xfrm>
        </p:grpSpPr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A5ECB723-CC51-47F4-B51D-41A03FDC9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5487988"/>
              <a:ext cx="716594" cy="857210"/>
            </a:xfrm>
            <a:prstGeom prst="rect">
              <a:avLst/>
            </a:prstGeom>
          </p:spPr>
        </p:pic>
        <p:sp>
          <p:nvSpPr>
            <p:cNvPr id="60" name="내용 개체 틀 4">
              <a:extLst>
                <a:ext uri="{FF2B5EF4-FFF2-40B4-BE49-F238E27FC236}">
                  <a16:creationId xmlns:a16="http://schemas.microsoft.com/office/drawing/2014/main" id="{749752F9-DE15-4C06-82A4-E49F728C7E51}"/>
                </a:ext>
              </a:extLst>
            </p:cNvPr>
            <p:cNvSpPr txBox="1">
              <a:spLocks/>
            </p:cNvSpPr>
            <p:nvPr/>
          </p:nvSpPr>
          <p:spPr>
            <a:xfrm>
              <a:off x="8988592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SBP-300CMTS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877F4AFE-9ED6-4FD9-846C-819188C721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4659470"/>
              <a:ext cx="716594" cy="828513"/>
            </a:xfrm>
            <a:prstGeom prst="rect">
              <a:avLst/>
            </a:prstGeom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93EA4596-997C-44F9-94BC-820351F4B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6242" y="5447448"/>
              <a:ext cx="205290" cy="109772"/>
            </a:xfrm>
            <a:prstGeom prst="rect">
              <a:avLst/>
            </a:prstGeom>
          </p:spPr>
        </p:pic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FC45372B-D1AD-461E-A2BD-61A6E3D2AA9A}"/>
              </a:ext>
            </a:extLst>
          </p:cNvPr>
          <p:cNvGrpSpPr/>
          <p:nvPr/>
        </p:nvGrpSpPr>
        <p:grpSpPr>
          <a:xfrm>
            <a:off x="6220071" y="4707660"/>
            <a:ext cx="686400" cy="1175381"/>
            <a:chOff x="6246224" y="4707660"/>
            <a:chExt cx="686400" cy="1175381"/>
          </a:xfrm>
        </p:grpSpPr>
        <p:sp>
          <p:nvSpPr>
            <p:cNvPr id="64" name="내용 개체 틀 4">
              <a:extLst>
                <a:ext uri="{FF2B5EF4-FFF2-40B4-BE49-F238E27FC236}">
                  <a16:creationId xmlns:a16="http://schemas.microsoft.com/office/drawing/2014/main" id="{9A88ACBC-5F95-4FEE-B398-2EA85D2DD21F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34CE5B18-EAC9-4448-8506-4E6A4FB94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46224" y="5308702"/>
              <a:ext cx="686400" cy="459297"/>
            </a:xfrm>
            <a:prstGeom prst="rect">
              <a:avLst/>
            </a:prstGeom>
          </p:spPr>
        </p:pic>
        <p:sp>
          <p:nvSpPr>
            <p:cNvPr id="66" name="내용 개체 틀 4">
              <a:extLst>
                <a:ext uri="{FF2B5EF4-FFF2-40B4-BE49-F238E27FC236}">
                  <a16:creationId xmlns:a16="http://schemas.microsoft.com/office/drawing/2014/main" id="{9C1C5FA6-F0FA-43FA-8DD4-0C654454AC52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D92F300F-AF4A-458D-993C-D43BF8EFDA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6263985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38D3B510-FCF7-44A7-AB0A-F19127E6D18F}"/>
              </a:ext>
            </a:extLst>
          </p:cNvPr>
          <p:cNvGrpSpPr/>
          <p:nvPr/>
        </p:nvGrpSpPr>
        <p:grpSpPr>
          <a:xfrm>
            <a:off x="7304212" y="4707660"/>
            <a:ext cx="716594" cy="1485230"/>
            <a:chOff x="7113014" y="4707660"/>
            <a:chExt cx="716594" cy="1485230"/>
          </a:xfrm>
        </p:grpSpPr>
        <p:sp>
          <p:nvSpPr>
            <p:cNvPr id="69" name="내용 개체 틀 4">
              <a:extLst>
                <a:ext uri="{FF2B5EF4-FFF2-40B4-BE49-F238E27FC236}">
                  <a16:creationId xmlns:a16="http://schemas.microsoft.com/office/drawing/2014/main" id="{A772F060-31BD-4EAD-845A-C5899CF3808F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0" name="그림 69">
              <a:extLst>
                <a:ext uri="{FF2B5EF4-FFF2-40B4-BE49-F238E27FC236}">
                  <a16:creationId xmlns:a16="http://schemas.microsoft.com/office/drawing/2014/main" id="{22C0D9F7-466A-4E28-BCFF-899110B500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3014" y="5326288"/>
              <a:ext cx="716594" cy="724394"/>
            </a:xfrm>
            <a:prstGeom prst="rect">
              <a:avLst/>
            </a:prstGeom>
          </p:spPr>
        </p:pic>
        <p:sp>
          <p:nvSpPr>
            <p:cNvPr id="71" name="내용 개체 틀 4">
              <a:extLst>
                <a:ext uri="{FF2B5EF4-FFF2-40B4-BE49-F238E27FC236}">
                  <a16:creationId xmlns:a16="http://schemas.microsoft.com/office/drawing/2014/main" id="{BEF129F6-1D73-4793-823A-203B6EC59245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2" name="그림 71">
              <a:extLst>
                <a:ext uri="{FF2B5EF4-FFF2-40B4-BE49-F238E27FC236}">
                  <a16:creationId xmlns:a16="http://schemas.microsoft.com/office/drawing/2014/main" id="{79431C02-330B-4A78-A6EE-AC7F40A180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7145872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01365668-7A71-491A-809B-F6A187251373}"/>
              </a:ext>
            </a:extLst>
          </p:cNvPr>
          <p:cNvGrpSpPr/>
          <p:nvPr/>
        </p:nvGrpSpPr>
        <p:grpSpPr>
          <a:xfrm>
            <a:off x="8418547" y="4707660"/>
            <a:ext cx="711906" cy="1685976"/>
            <a:chOff x="8056763" y="4707660"/>
            <a:chExt cx="711906" cy="1685976"/>
          </a:xfrm>
        </p:grpSpPr>
        <p:sp>
          <p:nvSpPr>
            <p:cNvPr id="74" name="내용 개체 틀 4">
              <a:extLst>
                <a:ext uri="{FF2B5EF4-FFF2-40B4-BE49-F238E27FC236}">
                  <a16:creationId xmlns:a16="http://schemas.microsoft.com/office/drawing/2014/main" id="{7420249A-D741-4EE9-9651-D895B86344C9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1ABE3DA4-465E-4525-AC15-7E0EAD8C5469}"/>
                </a:ext>
              </a:extLst>
            </p:cNvPr>
            <p:cNvGrpSpPr/>
            <p:nvPr/>
          </p:nvGrpSpPr>
          <p:grpSpPr>
            <a:xfrm>
              <a:off x="8056763" y="5317349"/>
              <a:ext cx="711906" cy="928610"/>
              <a:chOff x="9234545" y="5320426"/>
              <a:chExt cx="711906" cy="928610"/>
            </a:xfrm>
          </p:grpSpPr>
          <p:pic>
            <p:nvPicPr>
              <p:cNvPr id="78" name="그림 77">
                <a:extLst>
                  <a:ext uri="{FF2B5EF4-FFF2-40B4-BE49-F238E27FC236}">
                    <a16:creationId xmlns:a16="http://schemas.microsoft.com/office/drawing/2014/main" id="{AE1F77B2-1FDE-4590-BB1F-4D47404CFF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79" name="그림 78">
                <a:extLst>
                  <a:ext uri="{FF2B5EF4-FFF2-40B4-BE49-F238E27FC236}">
                    <a16:creationId xmlns:a16="http://schemas.microsoft.com/office/drawing/2014/main" id="{B674C997-358D-46E3-8A71-F0D28C7E81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80" name="그림 79">
                <a:extLst>
                  <a:ext uri="{FF2B5EF4-FFF2-40B4-BE49-F238E27FC236}">
                    <a16:creationId xmlns:a16="http://schemas.microsoft.com/office/drawing/2014/main" id="{28226D70-1343-4D46-AB3E-D638B46094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76" name="내용 개체 틀 4">
              <a:extLst>
                <a:ext uri="{FF2B5EF4-FFF2-40B4-BE49-F238E27FC236}">
                  <a16:creationId xmlns:a16="http://schemas.microsoft.com/office/drawing/2014/main" id="{CC3FC2EE-34F1-4374-9B7F-88E49AAFAC40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7" name="그림 76">
              <a:extLst>
                <a:ext uri="{FF2B5EF4-FFF2-40B4-BE49-F238E27FC236}">
                  <a16:creationId xmlns:a16="http://schemas.microsoft.com/office/drawing/2014/main" id="{9A13363C-5EDE-4C9C-B28D-209536D2DF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8087277" y="4707660"/>
              <a:ext cx="650878" cy="533677"/>
            </a:xfrm>
            <a:prstGeom prst="rect">
              <a:avLst/>
            </a:prstGeom>
          </p:spPr>
        </p:pic>
      </p:grpSp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102722ED-6438-4BE3-90FA-C788396752A1}"/>
              </a:ext>
            </a:extLst>
          </p:cNvPr>
          <p:cNvSpPr txBox="1">
            <a:spLocks/>
          </p:cNvSpPr>
          <p:nvPr/>
        </p:nvSpPr>
        <p:spPr>
          <a:xfrm>
            <a:off x="10577953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5C0B579B-9282-4C8C-AEE3-E215F4F36BBB}"/>
              </a:ext>
            </a:extLst>
          </p:cNvPr>
          <p:cNvGrpSpPr/>
          <p:nvPr/>
        </p:nvGrpSpPr>
        <p:grpSpPr>
          <a:xfrm>
            <a:off x="10275367" y="5436453"/>
            <a:ext cx="180001" cy="180001"/>
            <a:chOff x="7544200" y="5288276"/>
            <a:chExt cx="180001" cy="180001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30B1CF31-ACC3-440A-BB3E-D03FA424E0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12D2B74C-A86C-44D0-9E67-742F3077C5C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A8070B42-94F4-4D6B-98D8-4AC519F009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직선 연결선 99">
                <a:extLst>
                  <a:ext uri="{FF2B5EF4-FFF2-40B4-BE49-F238E27FC236}">
                    <a16:creationId xmlns:a16="http://schemas.microsoft.com/office/drawing/2014/main" id="{84182526-D7A2-4CA4-AD53-1C903BE4E0E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6" name="양쪽 모서리가 둥근 사각형 82">
            <a:extLst>
              <a:ext uri="{FF2B5EF4-FFF2-40B4-BE49-F238E27FC236}">
                <a16:creationId xmlns:a16="http://schemas.microsoft.com/office/drawing/2014/main" id="{833BA8D5-FB85-4F38-85B8-BE8B3FCB101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3" name="양쪽 모서리가 둥근 사각형 81">
            <a:extLst>
              <a:ext uri="{FF2B5EF4-FFF2-40B4-BE49-F238E27FC236}">
                <a16:creationId xmlns:a16="http://schemas.microsoft.com/office/drawing/2014/main" id="{25F606AE-1595-4BE3-9370-E1DA37651129}"/>
              </a:ext>
            </a:extLst>
          </p:cNvPr>
          <p:cNvSpPr/>
          <p:nvPr/>
        </p:nvSpPr>
        <p:spPr>
          <a:xfrm rot="10800000">
            <a:off x="407988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5" name="양쪽 모서리가 둥근 사각형 83">
            <a:extLst>
              <a:ext uri="{FF2B5EF4-FFF2-40B4-BE49-F238E27FC236}">
                <a16:creationId xmlns:a16="http://schemas.microsoft.com/office/drawing/2014/main" id="{5A79025E-A219-47D4-96F0-821DB9460D8A}"/>
              </a:ext>
            </a:extLst>
          </p:cNvPr>
          <p:cNvSpPr/>
          <p:nvPr/>
        </p:nvSpPr>
        <p:spPr>
          <a:xfrm>
            <a:off x="407989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6" name="양쪽 모서리가 둥근 사각형 81">
            <a:extLst>
              <a:ext uri="{FF2B5EF4-FFF2-40B4-BE49-F238E27FC236}">
                <a16:creationId xmlns:a16="http://schemas.microsoft.com/office/drawing/2014/main" id="{5E0E60D9-022A-4937-9AE6-E51F1ECDE44E}"/>
              </a:ext>
            </a:extLst>
          </p:cNvPr>
          <p:cNvSpPr/>
          <p:nvPr/>
        </p:nvSpPr>
        <p:spPr>
          <a:xfrm rot="10800000">
            <a:off x="3278186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1" name="양쪽 모서리가 둥근 사각형 83">
            <a:extLst>
              <a:ext uri="{FF2B5EF4-FFF2-40B4-BE49-F238E27FC236}">
                <a16:creationId xmlns:a16="http://schemas.microsoft.com/office/drawing/2014/main" id="{FA8FE204-17CF-4235-8D96-A5A03B452A0D}"/>
              </a:ext>
            </a:extLst>
          </p:cNvPr>
          <p:cNvSpPr/>
          <p:nvPr/>
        </p:nvSpPr>
        <p:spPr>
          <a:xfrm>
            <a:off x="3278186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5" name="내용 개체 틀 4">
            <a:extLst>
              <a:ext uri="{FF2B5EF4-FFF2-40B4-BE49-F238E27FC236}">
                <a16:creationId xmlns:a16="http://schemas.microsoft.com/office/drawing/2014/main" id="{32370AB5-DB96-44A7-8AEC-CD035D40AA8A}"/>
              </a:ext>
            </a:extLst>
          </p:cNvPr>
          <p:cNvSpPr txBox="1">
            <a:spLocks/>
          </p:cNvSpPr>
          <p:nvPr/>
        </p:nvSpPr>
        <p:spPr>
          <a:xfrm>
            <a:off x="345588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</a:p>
        </p:txBody>
      </p:sp>
      <p:cxnSp>
        <p:nvCxnSpPr>
          <p:cNvPr id="106" name="직선 연결선 105">
            <a:extLst>
              <a:ext uri="{FF2B5EF4-FFF2-40B4-BE49-F238E27FC236}">
                <a16:creationId xmlns:a16="http://schemas.microsoft.com/office/drawing/2014/main" id="{4D17B6D9-A3DA-425A-8A51-D4976ADB93B8}"/>
              </a:ext>
            </a:extLst>
          </p:cNvPr>
          <p:cNvCxnSpPr>
            <a:cxnSpLocks/>
          </p:cNvCxnSpPr>
          <p:nvPr/>
        </p:nvCxnSpPr>
        <p:spPr>
          <a:xfrm>
            <a:off x="4698922" y="4573887"/>
            <a:ext cx="1272709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모서리가 둥근 직사각형 44">
            <a:extLst>
              <a:ext uri="{FF2B5EF4-FFF2-40B4-BE49-F238E27FC236}">
                <a16:creationId xmlns:a16="http://schemas.microsoft.com/office/drawing/2014/main" id="{CFC6F4AB-1F6B-480D-8216-200F113EC0E2}"/>
              </a:ext>
            </a:extLst>
          </p:cNvPr>
          <p:cNvSpPr/>
          <p:nvPr/>
        </p:nvSpPr>
        <p:spPr>
          <a:xfrm>
            <a:off x="4829065" y="4483887"/>
            <a:ext cx="101242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내용 개체 틀 4">
            <a:extLst>
              <a:ext uri="{FF2B5EF4-FFF2-40B4-BE49-F238E27FC236}">
                <a16:creationId xmlns:a16="http://schemas.microsoft.com/office/drawing/2014/main" id="{A191B535-86B3-47DC-A287-C9954550488C}"/>
              </a:ext>
            </a:extLst>
          </p:cNvPr>
          <p:cNvSpPr txBox="1">
            <a:spLocks/>
          </p:cNvSpPr>
          <p:nvPr/>
        </p:nvSpPr>
        <p:spPr>
          <a:xfrm>
            <a:off x="479960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pic>
        <p:nvPicPr>
          <p:cNvPr id="110" name="그림 109">
            <a:hlinkClick r:id="rId11"/>
            <a:extLst>
              <a:ext uri="{FF2B5EF4-FFF2-40B4-BE49-F238E27FC236}">
                <a16:creationId xmlns:a16="http://schemas.microsoft.com/office/drawing/2014/main" id="{30572A17-D54D-4755-9CA6-C9EBAB90D6E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3436058" y="4823438"/>
            <a:ext cx="1111004" cy="1111004"/>
          </a:xfrm>
          <a:prstGeom prst="rect">
            <a:avLst/>
          </a:prstGeom>
        </p:spPr>
      </p:pic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3A765136-6459-49EF-BAE8-D153DDA4164B}"/>
              </a:ext>
            </a:extLst>
          </p:cNvPr>
          <p:cNvCxnSpPr>
            <a:cxnSpLocks/>
          </p:cNvCxnSpPr>
          <p:nvPr/>
        </p:nvCxnSpPr>
        <p:spPr>
          <a:xfrm>
            <a:off x="3355206" y="4573887"/>
            <a:ext cx="1272709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모서리가 둥근 직사각형 122">
            <a:extLst>
              <a:ext uri="{FF2B5EF4-FFF2-40B4-BE49-F238E27FC236}">
                <a16:creationId xmlns:a16="http://schemas.microsoft.com/office/drawing/2014/main" id="{854ED962-309C-4B4D-B26B-ECCDE68FD595}"/>
              </a:ext>
            </a:extLst>
          </p:cNvPr>
          <p:cNvSpPr/>
          <p:nvPr/>
        </p:nvSpPr>
        <p:spPr>
          <a:xfrm>
            <a:off x="3559560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6C5D025C-4EAB-42C1-9523-0CF92E01767D}"/>
              </a:ext>
            </a:extLst>
          </p:cNvPr>
          <p:cNvGrpSpPr/>
          <p:nvPr/>
        </p:nvGrpSpPr>
        <p:grpSpPr>
          <a:xfrm>
            <a:off x="4573418" y="5288276"/>
            <a:ext cx="180001" cy="180001"/>
            <a:chOff x="7544200" y="5288276"/>
            <a:chExt cx="180001" cy="180001"/>
          </a:xfrm>
        </p:grpSpPr>
        <p:sp>
          <p:nvSpPr>
            <p:cNvPr id="118" name="타원 117">
              <a:extLst>
                <a:ext uri="{FF2B5EF4-FFF2-40B4-BE49-F238E27FC236}">
                  <a16:creationId xmlns:a16="http://schemas.microsoft.com/office/drawing/2014/main" id="{9C8EC3F3-1172-47B0-A496-5AD35C4DA9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9" name="그룹 118">
              <a:extLst>
                <a:ext uri="{FF2B5EF4-FFF2-40B4-BE49-F238E27FC236}">
                  <a16:creationId xmlns:a16="http://schemas.microsoft.com/office/drawing/2014/main" id="{3F513327-3733-4083-9CB3-5729FEF033D0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0" name="직선 연결선 119">
                <a:extLst>
                  <a:ext uri="{FF2B5EF4-FFF2-40B4-BE49-F238E27FC236}">
                    <a16:creationId xmlns:a16="http://schemas.microsoft.com/office/drawing/2014/main" id="{79A7B2AA-9399-4C2D-B97F-EBE0148E40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직선 연결선 120">
                <a:extLst>
                  <a:ext uri="{FF2B5EF4-FFF2-40B4-BE49-F238E27FC236}">
                    <a16:creationId xmlns:a16="http://schemas.microsoft.com/office/drawing/2014/main" id="{6A92282A-00BE-43D9-B559-D141CDEE17E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B7D8EF7D-099B-4F37-8122-7CF3CC19DBE4}"/>
              </a:ext>
            </a:extLst>
          </p:cNvPr>
          <p:cNvCxnSpPr>
            <a:cxnSpLocks/>
          </p:cNvCxnSpPr>
          <p:nvPr/>
        </p:nvCxnSpPr>
        <p:spPr>
          <a:xfrm>
            <a:off x="107601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모서리가 둥근 직사각형 44">
            <a:extLst>
              <a:ext uri="{FF2B5EF4-FFF2-40B4-BE49-F238E27FC236}">
                <a16:creationId xmlns:a16="http://schemas.microsoft.com/office/drawing/2014/main" id="{13958B74-6BE5-4D43-9D76-46D5621F0588}"/>
              </a:ext>
            </a:extLst>
          </p:cNvPr>
          <p:cNvSpPr/>
          <p:nvPr/>
        </p:nvSpPr>
        <p:spPr>
          <a:xfrm>
            <a:off x="1315606" y="4483887"/>
            <a:ext cx="95523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내용 개체 틀 4">
            <a:extLst>
              <a:ext uri="{FF2B5EF4-FFF2-40B4-BE49-F238E27FC236}">
                <a16:creationId xmlns:a16="http://schemas.microsoft.com/office/drawing/2014/main" id="{10336A41-89D1-458D-BC62-5A231171687A}"/>
              </a:ext>
            </a:extLst>
          </p:cNvPr>
          <p:cNvSpPr txBox="1">
            <a:spLocks/>
          </p:cNvSpPr>
          <p:nvPr/>
        </p:nvSpPr>
        <p:spPr>
          <a:xfrm>
            <a:off x="125755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SHD-3000F5</a:t>
            </a:r>
          </a:p>
        </p:txBody>
      </p:sp>
      <p:sp>
        <p:nvSpPr>
          <p:cNvPr id="104" name="모서리가 둥근 직사각형 107">
            <a:extLst>
              <a:ext uri="{FF2B5EF4-FFF2-40B4-BE49-F238E27FC236}">
                <a16:creationId xmlns:a16="http://schemas.microsoft.com/office/drawing/2014/main" id="{489A6252-5682-4F38-85F8-556FFFD248DD}"/>
              </a:ext>
            </a:extLst>
          </p:cNvPr>
          <p:cNvSpPr/>
          <p:nvPr/>
        </p:nvSpPr>
        <p:spPr>
          <a:xfrm>
            <a:off x="1476987" y="5934442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Plenum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4" name="그림 113">
            <a:hlinkClick r:id="rId13"/>
            <a:extLst>
              <a:ext uri="{FF2B5EF4-FFF2-40B4-BE49-F238E27FC236}">
                <a16:creationId xmlns:a16="http://schemas.microsoft.com/office/drawing/2014/main" id="{8819015C-ECF9-4674-B80A-A6DC6DF8CA5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9774" y="4823438"/>
            <a:ext cx="1111004" cy="1111004"/>
          </a:xfrm>
          <a:prstGeom prst="rect">
            <a:avLst/>
          </a:prstGeom>
        </p:spPr>
      </p:pic>
      <p:pic>
        <p:nvPicPr>
          <p:cNvPr id="115" name="그림 114">
            <a:hlinkClick r:id="rId13"/>
            <a:extLst>
              <a:ext uri="{FF2B5EF4-FFF2-40B4-BE49-F238E27FC236}">
                <a16:creationId xmlns:a16="http://schemas.microsoft.com/office/drawing/2014/main" id="{1550D8C6-E636-4709-AC18-65BE881A12C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122" y="4823438"/>
            <a:ext cx="1111004" cy="1111004"/>
          </a:xfrm>
          <a:prstGeom prst="rect">
            <a:avLst/>
          </a:prstGeom>
        </p:spPr>
      </p:pic>
      <p:pic>
        <p:nvPicPr>
          <p:cNvPr id="81" name="그림 80">
            <a:hlinkClick r:id="rId15"/>
            <a:extLst>
              <a:ext uri="{FF2B5EF4-FFF2-40B4-BE49-F238E27FC236}">
                <a16:creationId xmlns:a16="http://schemas.microsoft.com/office/drawing/2014/main" id="{58850A39-6BC7-4186-917F-B5FA1AAAE50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7719" y="4819495"/>
            <a:ext cx="1111004" cy="111100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1AD6EFAB-72A1-4836-BCBF-4A224EF18886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- 9002VQ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4A15B30-FED8-458A-8671-26EFAC170AEE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0678" y="1520824"/>
            <a:ext cx="2765086" cy="288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3D05EB6-DD5A-49EC-9A57-4B13D5539BEA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3220" y="1520824"/>
            <a:ext cx="2760396" cy="2880000"/>
          </a:xfrm>
          <a:prstGeom prst="rect">
            <a:avLst/>
          </a:prstGeom>
        </p:spPr>
      </p:pic>
      <p:sp>
        <p:nvSpPr>
          <p:cNvPr id="83" name="모서리가 둥근 직사각형 1">
            <a:hlinkClick r:id="rId19" action="ppaction://hlinksldjump"/>
            <a:extLst>
              <a:ext uri="{FF2B5EF4-FFF2-40B4-BE49-F238E27FC236}">
                <a16:creationId xmlns:a16="http://schemas.microsoft.com/office/drawing/2014/main" id="{D55BB91D-976D-4936-A926-A294EE821A03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모서리가 둥근 직사각형 8">
            <a:hlinkClick r:id="rId20" action="ppaction://hlinksldjump"/>
            <a:extLst>
              <a:ext uri="{FF2B5EF4-FFF2-40B4-BE49-F238E27FC236}">
                <a16:creationId xmlns:a16="http://schemas.microsoft.com/office/drawing/2014/main" id="{B6D2505C-BFF5-4D15-985B-A98ED2F45471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152">
            <a:hlinkClick r:id="rId21" action="ppaction://hlinksldjump"/>
            <a:extLst>
              <a:ext uri="{FF2B5EF4-FFF2-40B4-BE49-F238E27FC236}">
                <a16:creationId xmlns:a16="http://schemas.microsoft.com/office/drawing/2014/main" id="{0993B01F-7BE9-49C4-A0F3-A6819BC3E22F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자유형 155">
            <a:hlinkClick r:id="rId22" action="ppaction://hlinksldjump"/>
            <a:extLst>
              <a:ext uri="{FF2B5EF4-FFF2-40B4-BE49-F238E27FC236}">
                <a16:creationId xmlns:a16="http://schemas.microsoft.com/office/drawing/2014/main" id="{EA6E237A-1FAE-47F6-BD84-F5168665A89D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 156">
            <a:hlinkClick r:id="rId23" action="ppaction://hlinksldjump"/>
            <a:extLst>
              <a:ext uri="{FF2B5EF4-FFF2-40B4-BE49-F238E27FC236}">
                <a16:creationId xmlns:a16="http://schemas.microsoft.com/office/drawing/2014/main" id="{A9375032-DD57-416D-846E-58AD1D246415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2F822C9C-576E-4830-BE1E-11334467BA53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모서리가 둥근 직사각형 152">
            <a:hlinkClick r:id="rId25" action="ppaction://hlinksldjump"/>
            <a:extLst>
              <a:ext uri="{FF2B5EF4-FFF2-40B4-BE49-F238E27FC236}">
                <a16:creationId xmlns:a16="http://schemas.microsoft.com/office/drawing/2014/main" id="{FD2F44CA-786D-43D8-B451-67C9D711C585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모서리가 둥근 직사각형 152">
            <a:hlinkClick r:id="rId26" action="ppaction://hlinksldjump"/>
            <a:extLst>
              <a:ext uri="{FF2B5EF4-FFF2-40B4-BE49-F238E27FC236}">
                <a16:creationId xmlns:a16="http://schemas.microsoft.com/office/drawing/2014/main" id="{E05F0CC9-5361-4A83-A011-F00124EAF612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5596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양쪽 모서리가 둥근 사각형 80">
            <a:extLst>
              <a:ext uri="{FF2B5EF4-FFF2-40B4-BE49-F238E27FC236}">
                <a16:creationId xmlns:a16="http://schemas.microsoft.com/office/drawing/2014/main" id="{F56AFE92-4B64-489E-9204-8583FC0C227F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양쪽 모서리가 둥근 사각형 81">
            <a:extLst>
              <a:ext uri="{FF2B5EF4-FFF2-40B4-BE49-F238E27FC236}">
                <a16:creationId xmlns:a16="http://schemas.microsoft.com/office/drawing/2014/main" id="{1FFDBFD8-8B99-4912-8BDF-AA1FA7050A7C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양쪽 모서리가 둥근 사각형 82">
            <a:extLst>
              <a:ext uri="{FF2B5EF4-FFF2-40B4-BE49-F238E27FC236}">
                <a16:creationId xmlns:a16="http://schemas.microsoft.com/office/drawing/2014/main" id="{DD624158-DBE4-4D2A-930D-F7513203C3A5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5" name="그림 24">
            <a:hlinkClick r:id="rId2"/>
            <a:extLst>
              <a:ext uri="{FF2B5EF4-FFF2-40B4-BE49-F238E27FC236}">
                <a16:creationId xmlns:a16="http://schemas.microsoft.com/office/drawing/2014/main" id="{03354D1A-084C-47C1-A7D9-376A3B8D71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4881499"/>
            <a:ext cx="686400" cy="429829"/>
          </a:xfrm>
          <a:prstGeom prst="rect">
            <a:avLst/>
          </a:prstGeom>
        </p:spPr>
      </p:pic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6E86C4F8-E226-4E8D-B951-C83205E774C8}"/>
              </a:ext>
            </a:extLst>
          </p:cNvPr>
          <p:cNvSpPr txBox="1">
            <a:spLocks/>
          </p:cNvSpPr>
          <p:nvPr/>
        </p:nvSpPr>
        <p:spPr>
          <a:xfrm>
            <a:off x="2343119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7" name="내용 개체 틀 4">
            <a:extLst>
              <a:ext uri="{FF2B5EF4-FFF2-40B4-BE49-F238E27FC236}">
                <a16:creationId xmlns:a16="http://schemas.microsoft.com/office/drawing/2014/main" id="{6CCD8A54-9D49-4E87-BB8D-874FC7229363}"/>
              </a:ext>
            </a:extLst>
          </p:cNvPr>
          <p:cNvSpPr txBox="1">
            <a:spLocks/>
          </p:cNvSpPr>
          <p:nvPr/>
        </p:nvSpPr>
        <p:spPr>
          <a:xfrm>
            <a:off x="1277004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8" name="내용 개체 틀 4">
            <a:extLst>
              <a:ext uri="{FF2B5EF4-FFF2-40B4-BE49-F238E27FC236}">
                <a16:creationId xmlns:a16="http://schemas.microsoft.com/office/drawing/2014/main" id="{E4E8CB2E-0E89-47A9-9249-0D58C0BFC8C5}"/>
              </a:ext>
            </a:extLst>
          </p:cNvPr>
          <p:cNvSpPr txBox="1">
            <a:spLocks/>
          </p:cNvSpPr>
          <p:nvPr/>
        </p:nvSpPr>
        <p:spPr>
          <a:xfrm>
            <a:off x="613526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29" name="그림 28">
            <a:hlinkClick r:id="rId4"/>
            <a:extLst>
              <a:ext uri="{FF2B5EF4-FFF2-40B4-BE49-F238E27FC236}">
                <a16:creationId xmlns:a16="http://schemas.microsoft.com/office/drawing/2014/main" id="{9547D604-EDD2-4978-9632-43DB8AD9B0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2464" y="4780798"/>
            <a:ext cx="488488" cy="488488"/>
          </a:xfrm>
          <a:prstGeom prst="rect">
            <a:avLst/>
          </a:prstGeom>
        </p:spPr>
      </p:pic>
      <p:sp>
        <p:nvSpPr>
          <p:cNvPr id="30" name="내용 개체 틀 4">
            <a:extLst>
              <a:ext uri="{FF2B5EF4-FFF2-40B4-BE49-F238E27FC236}">
                <a16:creationId xmlns:a16="http://schemas.microsoft.com/office/drawing/2014/main" id="{0C92A2D3-B3BC-4CBF-90FE-90758DF50AC7}"/>
              </a:ext>
            </a:extLst>
          </p:cNvPr>
          <p:cNvSpPr txBox="1">
            <a:spLocks/>
          </p:cNvSpPr>
          <p:nvPr/>
        </p:nvSpPr>
        <p:spPr>
          <a:xfrm>
            <a:off x="3816413" y="5209042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Coupler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31" name="모서리가 둥근 직사각형 100">
            <a:extLst>
              <a:ext uri="{FF2B5EF4-FFF2-40B4-BE49-F238E27FC236}">
                <a16:creationId xmlns:a16="http://schemas.microsoft.com/office/drawing/2014/main" id="{C30AA05D-9060-400E-A1C2-5BAEEDF203E4}"/>
              </a:ext>
            </a:extLst>
          </p:cNvPr>
          <p:cNvSpPr/>
          <p:nvPr/>
        </p:nvSpPr>
        <p:spPr>
          <a:xfrm>
            <a:off x="3707326" y="4689343"/>
            <a:ext cx="790370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2" name="그림 31">
            <a:hlinkClick r:id="rId6"/>
            <a:extLst>
              <a:ext uri="{FF2B5EF4-FFF2-40B4-BE49-F238E27FC236}">
                <a16:creationId xmlns:a16="http://schemas.microsoft.com/office/drawing/2014/main" id="{910EB7F5-A5F6-41C3-85F0-71BB6566263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5305625"/>
            <a:ext cx="686400" cy="459297"/>
          </a:xfrm>
          <a:prstGeom prst="rect">
            <a:avLst/>
          </a:prstGeom>
        </p:spPr>
      </p:pic>
      <p:sp>
        <p:nvSpPr>
          <p:cNvPr id="33" name="내용 개체 틀 4">
            <a:extLst>
              <a:ext uri="{FF2B5EF4-FFF2-40B4-BE49-F238E27FC236}">
                <a16:creationId xmlns:a16="http://schemas.microsoft.com/office/drawing/2014/main" id="{50B73AB7-F7A5-473A-A542-1509B5608178}"/>
              </a:ext>
            </a:extLst>
          </p:cNvPr>
          <p:cNvSpPr txBox="1">
            <a:spLocks/>
          </p:cNvSpPr>
          <p:nvPr/>
        </p:nvSpPr>
        <p:spPr>
          <a:xfrm>
            <a:off x="613526" y="573127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4" name="그림 33">
            <a:hlinkClick r:id="rId2"/>
            <a:extLst>
              <a:ext uri="{FF2B5EF4-FFF2-40B4-BE49-F238E27FC236}">
                <a16:creationId xmlns:a16="http://schemas.microsoft.com/office/drawing/2014/main" id="{2AB0212B-0080-408D-AA6F-F3816DD128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0184" y="4881499"/>
            <a:ext cx="686400" cy="429829"/>
          </a:xfrm>
          <a:prstGeom prst="rect">
            <a:avLst/>
          </a:prstGeom>
        </p:spPr>
      </p:pic>
      <p:pic>
        <p:nvPicPr>
          <p:cNvPr id="35" name="그림 34">
            <a:hlinkClick r:id="rId2"/>
            <a:extLst>
              <a:ext uri="{FF2B5EF4-FFF2-40B4-BE49-F238E27FC236}">
                <a16:creationId xmlns:a16="http://schemas.microsoft.com/office/drawing/2014/main" id="{76BF4DBE-CD1F-4C44-9C84-EE3F006BC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747" y="4881499"/>
            <a:ext cx="686400" cy="429829"/>
          </a:xfrm>
          <a:prstGeom prst="rect">
            <a:avLst/>
          </a:prstGeom>
        </p:spPr>
      </p:pic>
      <p:sp>
        <p:nvSpPr>
          <p:cNvPr id="36" name="내용 개체 틀 4">
            <a:extLst>
              <a:ext uri="{FF2B5EF4-FFF2-40B4-BE49-F238E27FC236}">
                <a16:creationId xmlns:a16="http://schemas.microsoft.com/office/drawing/2014/main" id="{BEEAF141-2FEC-4D5B-B57F-C747EF4FA021}"/>
              </a:ext>
            </a:extLst>
          </p:cNvPr>
          <p:cNvSpPr txBox="1">
            <a:spLocks/>
          </p:cNvSpPr>
          <p:nvPr/>
        </p:nvSpPr>
        <p:spPr>
          <a:xfrm>
            <a:off x="2752652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27498F91-AD13-41DF-8F9D-7D426C80374B}"/>
              </a:ext>
            </a:extLst>
          </p:cNvPr>
          <p:cNvGrpSpPr/>
          <p:nvPr/>
        </p:nvGrpSpPr>
        <p:grpSpPr>
          <a:xfrm>
            <a:off x="2676994" y="5317349"/>
            <a:ext cx="711906" cy="928610"/>
            <a:chOff x="2673178" y="5317349"/>
            <a:chExt cx="711906" cy="928610"/>
          </a:xfrm>
        </p:grpSpPr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E48CD933-0D51-47DB-8DBC-AD10171FFC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9623" y="5760289"/>
              <a:ext cx="699016" cy="485670"/>
            </a:xfrm>
            <a:prstGeom prst="rect">
              <a:avLst/>
            </a:prstGeom>
          </p:spPr>
        </p:pic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D498AF79-3870-4AD0-AC66-A64C0B079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3178" y="5317349"/>
              <a:ext cx="711906" cy="438178"/>
            </a:xfrm>
            <a:prstGeom prst="rect">
              <a:avLst/>
            </a:prstGeom>
          </p:spPr>
        </p:pic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9D6E54CC-2559-4478-8CFF-D5F268203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6" y="5708794"/>
              <a:ext cx="205290" cy="109772"/>
            </a:xfrm>
            <a:prstGeom prst="rect">
              <a:avLst/>
            </a:prstGeom>
          </p:spPr>
        </p:pic>
      </p:grp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30299BF0-9463-435E-BE6B-486FBB0E190B}"/>
              </a:ext>
            </a:extLst>
          </p:cNvPr>
          <p:cNvSpPr txBox="1">
            <a:spLocks/>
          </p:cNvSpPr>
          <p:nvPr/>
        </p:nvSpPr>
        <p:spPr>
          <a:xfrm>
            <a:off x="168308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42" name="그림 41">
            <a:hlinkClick r:id="rId11"/>
            <a:extLst>
              <a:ext uri="{FF2B5EF4-FFF2-40B4-BE49-F238E27FC236}">
                <a16:creationId xmlns:a16="http://schemas.microsoft.com/office/drawing/2014/main" id="{A767A28C-14D7-4B75-90D8-FFCE3DF0E32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5087" y="5323211"/>
            <a:ext cx="716594" cy="724394"/>
          </a:xfrm>
          <a:prstGeom prst="rect">
            <a:avLst/>
          </a:prstGeom>
        </p:spPr>
      </p:pic>
      <p:sp>
        <p:nvSpPr>
          <p:cNvPr id="43" name="내용 개체 틀 4">
            <a:extLst>
              <a:ext uri="{FF2B5EF4-FFF2-40B4-BE49-F238E27FC236}">
                <a16:creationId xmlns:a16="http://schemas.microsoft.com/office/drawing/2014/main" id="{B9201376-B444-4F2A-99D8-040215B0CB3D}"/>
              </a:ext>
            </a:extLst>
          </p:cNvPr>
          <p:cNvSpPr txBox="1">
            <a:spLocks/>
          </p:cNvSpPr>
          <p:nvPr/>
        </p:nvSpPr>
        <p:spPr>
          <a:xfrm>
            <a:off x="2752652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4" name="내용 개체 틀 4">
            <a:extLst>
              <a:ext uri="{FF2B5EF4-FFF2-40B4-BE49-F238E27FC236}">
                <a16:creationId xmlns:a16="http://schemas.microsoft.com/office/drawing/2014/main" id="{C8A61A92-3417-4BA5-9098-6B5B87D6F52A}"/>
              </a:ext>
            </a:extLst>
          </p:cNvPr>
          <p:cNvSpPr txBox="1">
            <a:spLocks/>
          </p:cNvSpPr>
          <p:nvPr/>
        </p:nvSpPr>
        <p:spPr>
          <a:xfrm>
            <a:off x="1683089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F75EB6C3-8F78-40CA-A069-059B6C90DB8E}"/>
              </a:ext>
            </a:extLst>
          </p:cNvPr>
          <p:cNvSpPr>
            <a:spLocks noChangeAspect="1"/>
          </p:cNvSpPr>
          <p:nvPr/>
        </p:nvSpPr>
        <p:spPr>
          <a:xfrm>
            <a:off x="4048423" y="5483600"/>
            <a:ext cx="103486" cy="1034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+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6" name="내용 개체 틀 4">
            <a:extLst>
              <a:ext uri="{FF2B5EF4-FFF2-40B4-BE49-F238E27FC236}">
                <a16:creationId xmlns:a16="http://schemas.microsoft.com/office/drawing/2014/main" id="{94EBBD47-ED87-46AB-B96F-C83F30385D3A}"/>
              </a:ext>
            </a:extLst>
          </p:cNvPr>
          <p:cNvSpPr txBox="1">
            <a:spLocks/>
          </p:cNvSpPr>
          <p:nvPr/>
        </p:nvSpPr>
        <p:spPr>
          <a:xfrm>
            <a:off x="3791477" y="6188893"/>
            <a:ext cx="610464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Ceiling Mount Pipe</a:t>
            </a:r>
          </a:p>
        </p:txBody>
      </p:sp>
      <p:pic>
        <p:nvPicPr>
          <p:cNvPr id="47" name="그림 46">
            <a:hlinkClick r:id="rId13"/>
            <a:extLst>
              <a:ext uri="{FF2B5EF4-FFF2-40B4-BE49-F238E27FC236}">
                <a16:creationId xmlns:a16="http://schemas.microsoft.com/office/drawing/2014/main" id="{66F7F887-3DCF-4D25-8486-54A6EC7A4A2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222" y="5652048"/>
            <a:ext cx="483730" cy="483728"/>
          </a:xfrm>
          <a:prstGeom prst="rect">
            <a:avLst/>
          </a:prstGeom>
        </p:spPr>
      </p:pic>
      <p:sp>
        <p:nvSpPr>
          <p:cNvPr id="48" name="모서리가 둥근 직사각형 118">
            <a:extLst>
              <a:ext uri="{FF2B5EF4-FFF2-40B4-BE49-F238E27FC236}">
                <a16:creationId xmlns:a16="http://schemas.microsoft.com/office/drawing/2014/main" id="{C7896F7B-FC92-4F80-9BB3-AF65B83DA3A0}"/>
              </a:ext>
            </a:extLst>
          </p:cNvPr>
          <p:cNvSpPr/>
          <p:nvPr/>
        </p:nvSpPr>
        <p:spPr>
          <a:xfrm>
            <a:off x="3904511" y="4635343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EE63DB74-EC19-4B22-9406-D4393EDFBEF7}"/>
              </a:ext>
            </a:extLst>
          </p:cNvPr>
          <p:cNvCxnSpPr>
            <a:cxnSpLocks/>
          </p:cNvCxnSpPr>
          <p:nvPr/>
        </p:nvCxnSpPr>
        <p:spPr>
          <a:xfrm>
            <a:off x="4800965" y="4568133"/>
            <a:ext cx="1152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120">
            <a:extLst>
              <a:ext uri="{FF2B5EF4-FFF2-40B4-BE49-F238E27FC236}">
                <a16:creationId xmlns:a16="http://schemas.microsoft.com/office/drawing/2014/main" id="{9FD4BAA9-B75E-4B1C-9BCD-9286848136F0}"/>
              </a:ext>
            </a:extLst>
          </p:cNvPr>
          <p:cNvSpPr/>
          <p:nvPr/>
        </p:nvSpPr>
        <p:spPr>
          <a:xfrm>
            <a:off x="4872965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71E61DFD-83F2-405F-83DA-578B3E087FF8}"/>
              </a:ext>
            </a:extLst>
          </p:cNvPr>
          <p:cNvCxnSpPr>
            <a:cxnSpLocks/>
          </p:cNvCxnSpPr>
          <p:nvPr/>
        </p:nvCxnSpPr>
        <p:spPr>
          <a:xfrm>
            <a:off x="498635" y="4568133"/>
            <a:ext cx="3996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122">
            <a:extLst>
              <a:ext uri="{FF2B5EF4-FFF2-40B4-BE49-F238E27FC236}">
                <a16:creationId xmlns:a16="http://schemas.microsoft.com/office/drawing/2014/main" id="{4B130E6F-607A-4601-97A8-A075157E436C}"/>
              </a:ext>
            </a:extLst>
          </p:cNvPr>
          <p:cNvSpPr/>
          <p:nvPr/>
        </p:nvSpPr>
        <p:spPr>
          <a:xfrm>
            <a:off x="2064635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23">
            <a:extLst>
              <a:ext uri="{FF2B5EF4-FFF2-40B4-BE49-F238E27FC236}">
                <a16:creationId xmlns:a16="http://schemas.microsoft.com/office/drawing/2014/main" id="{B0256041-78E4-4A03-8F09-2E840ACC1967}"/>
              </a:ext>
            </a:extLst>
          </p:cNvPr>
          <p:cNvSpPr/>
          <p:nvPr/>
        </p:nvSpPr>
        <p:spPr>
          <a:xfrm>
            <a:off x="1672631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</a:t>
            </a:r>
          </a:p>
        </p:txBody>
      </p:sp>
      <p:sp>
        <p:nvSpPr>
          <p:cNvPr id="54" name="모서리가 둥근 직사각형 124">
            <a:extLst>
              <a:ext uri="{FF2B5EF4-FFF2-40B4-BE49-F238E27FC236}">
                <a16:creationId xmlns:a16="http://schemas.microsoft.com/office/drawing/2014/main" id="{263FFFFE-E6AB-43BF-B4B9-1234C4ED64EC}"/>
              </a:ext>
            </a:extLst>
          </p:cNvPr>
          <p:cNvSpPr/>
          <p:nvPr/>
        </p:nvSpPr>
        <p:spPr>
          <a:xfrm>
            <a:off x="2717755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SBP-900CMW</a:t>
            </a:r>
          </a:p>
        </p:txBody>
      </p:sp>
      <p:sp>
        <p:nvSpPr>
          <p:cNvPr id="82" name="내용 개체 틀 4">
            <a:extLst>
              <a:ext uri="{FF2B5EF4-FFF2-40B4-BE49-F238E27FC236}">
                <a16:creationId xmlns:a16="http://schemas.microsoft.com/office/drawing/2014/main" id="{B6209096-E3CE-49F9-A5F9-16417FD6118E}"/>
              </a:ext>
            </a:extLst>
          </p:cNvPr>
          <p:cNvSpPr txBox="1">
            <a:spLocks/>
          </p:cNvSpPr>
          <p:nvPr/>
        </p:nvSpPr>
        <p:spPr>
          <a:xfrm>
            <a:off x="484129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E443FDC-0AED-49DA-9AF9-56D76D02D7A2}"/>
              </a:ext>
            </a:extLst>
          </p:cNvPr>
          <p:cNvCxnSpPr>
            <a:cxnSpLocks/>
          </p:cNvCxnSpPr>
          <p:nvPr/>
        </p:nvCxnSpPr>
        <p:spPr>
          <a:xfrm>
            <a:off x="10551687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모서리가 둥근 직사각형 126">
            <a:extLst>
              <a:ext uri="{FF2B5EF4-FFF2-40B4-BE49-F238E27FC236}">
                <a16:creationId xmlns:a16="http://schemas.microsoft.com/office/drawing/2014/main" id="{182611D2-BDE1-4F69-88F5-DC5DE7230E83}"/>
              </a:ext>
            </a:extLst>
          </p:cNvPr>
          <p:cNvSpPr/>
          <p:nvPr/>
        </p:nvSpPr>
        <p:spPr>
          <a:xfrm>
            <a:off x="10623687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CA6B3202-3D37-4ED8-8EDE-265830F14ADB}"/>
              </a:ext>
            </a:extLst>
          </p:cNvPr>
          <p:cNvCxnSpPr/>
          <p:nvPr/>
        </p:nvCxnSpPr>
        <p:spPr>
          <a:xfrm>
            <a:off x="6228709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128">
            <a:extLst>
              <a:ext uri="{FF2B5EF4-FFF2-40B4-BE49-F238E27FC236}">
                <a16:creationId xmlns:a16="http://schemas.microsoft.com/office/drawing/2014/main" id="{879EFD7B-B274-46B7-95BE-D056675119B5}"/>
              </a:ext>
            </a:extLst>
          </p:cNvPr>
          <p:cNvSpPr/>
          <p:nvPr/>
        </p:nvSpPr>
        <p:spPr>
          <a:xfrm>
            <a:off x="7811780" y="4483887"/>
            <a:ext cx="864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내용 개체 틀 4">
            <a:extLst>
              <a:ext uri="{FF2B5EF4-FFF2-40B4-BE49-F238E27FC236}">
                <a16:creationId xmlns:a16="http://schemas.microsoft.com/office/drawing/2014/main" id="{E5FA9344-613D-4F0C-83D4-DDE8F03DEEB3}"/>
              </a:ext>
            </a:extLst>
          </p:cNvPr>
          <p:cNvSpPr txBox="1">
            <a:spLocks/>
          </p:cNvSpPr>
          <p:nvPr/>
        </p:nvSpPr>
        <p:spPr>
          <a:xfrm>
            <a:off x="87297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4E47CB92-FAAE-4755-824E-DA21D5C41B48}"/>
              </a:ext>
            </a:extLst>
          </p:cNvPr>
          <p:cNvSpPr txBox="1">
            <a:spLocks/>
          </p:cNvSpPr>
          <p:nvPr/>
        </p:nvSpPr>
        <p:spPr>
          <a:xfrm>
            <a:off x="73938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64" name="그림 63">
            <a:hlinkClick r:id="rId15"/>
            <a:extLst>
              <a:ext uri="{FF2B5EF4-FFF2-40B4-BE49-F238E27FC236}">
                <a16:creationId xmlns:a16="http://schemas.microsoft.com/office/drawing/2014/main" id="{E5727C34-2D45-438F-B13D-942C0128908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9974" y="4957642"/>
            <a:ext cx="654120" cy="283696"/>
          </a:xfrm>
          <a:prstGeom prst="rect">
            <a:avLst/>
          </a:prstGeom>
        </p:spPr>
      </p:pic>
      <p:sp>
        <p:nvSpPr>
          <p:cNvPr id="65" name="내용 개체 틀 4">
            <a:extLst>
              <a:ext uri="{FF2B5EF4-FFF2-40B4-BE49-F238E27FC236}">
                <a16:creationId xmlns:a16="http://schemas.microsoft.com/office/drawing/2014/main" id="{60F9BC37-CCE7-4682-AA83-E506CE167F5E}"/>
              </a:ext>
            </a:extLst>
          </p:cNvPr>
          <p:cNvSpPr txBox="1">
            <a:spLocks/>
          </p:cNvSpPr>
          <p:nvPr/>
        </p:nvSpPr>
        <p:spPr>
          <a:xfrm>
            <a:off x="660673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6" name="그림 65">
            <a:hlinkClick r:id="rId6"/>
            <a:extLst>
              <a:ext uri="{FF2B5EF4-FFF2-40B4-BE49-F238E27FC236}">
                <a16:creationId xmlns:a16="http://schemas.microsoft.com/office/drawing/2014/main" id="{0E681FE0-1317-4EB1-89B5-8BCBECD6F22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3834" y="5308702"/>
            <a:ext cx="686400" cy="459297"/>
          </a:xfrm>
          <a:prstGeom prst="rect">
            <a:avLst/>
          </a:prstGeom>
        </p:spPr>
      </p:pic>
      <p:sp>
        <p:nvSpPr>
          <p:cNvPr id="67" name="내용 개체 틀 4">
            <a:extLst>
              <a:ext uri="{FF2B5EF4-FFF2-40B4-BE49-F238E27FC236}">
                <a16:creationId xmlns:a16="http://schemas.microsoft.com/office/drawing/2014/main" id="{384FC97F-F661-468A-B40A-1D944502CC24}"/>
              </a:ext>
            </a:extLst>
          </p:cNvPr>
          <p:cNvSpPr txBox="1">
            <a:spLocks/>
          </p:cNvSpPr>
          <p:nvPr/>
        </p:nvSpPr>
        <p:spPr>
          <a:xfrm>
            <a:off x="6606739" y="5734356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8" name="그림 67">
            <a:hlinkClick r:id="rId15"/>
            <a:extLst>
              <a:ext uri="{FF2B5EF4-FFF2-40B4-BE49-F238E27FC236}">
                <a16:creationId xmlns:a16="http://schemas.microsoft.com/office/drawing/2014/main" id="{C66DEC14-54E0-40D2-9C44-BFADDAE48EF6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8763" y="4957642"/>
            <a:ext cx="654120" cy="283696"/>
          </a:xfrm>
          <a:prstGeom prst="rect">
            <a:avLst/>
          </a:prstGeom>
        </p:spPr>
      </p:pic>
      <p:sp>
        <p:nvSpPr>
          <p:cNvPr id="69" name="내용 개체 틀 4">
            <a:extLst>
              <a:ext uri="{FF2B5EF4-FFF2-40B4-BE49-F238E27FC236}">
                <a16:creationId xmlns:a16="http://schemas.microsoft.com/office/drawing/2014/main" id="{A296D784-7496-47CE-92C2-BC15F238BDF3}"/>
              </a:ext>
            </a:extLst>
          </p:cNvPr>
          <p:cNvSpPr txBox="1">
            <a:spLocks/>
          </p:cNvSpPr>
          <p:nvPr/>
        </p:nvSpPr>
        <p:spPr>
          <a:xfrm>
            <a:off x="7945528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70" name="그림 69">
            <a:hlinkClick r:id="rId11"/>
            <a:extLst>
              <a:ext uri="{FF2B5EF4-FFF2-40B4-BE49-F238E27FC236}">
                <a16:creationId xmlns:a16="http://schemas.microsoft.com/office/drawing/2014/main" id="{8AD77D5E-08C8-40D0-9994-370186820B0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526" y="5326288"/>
            <a:ext cx="716594" cy="724394"/>
          </a:xfrm>
          <a:prstGeom prst="rect">
            <a:avLst/>
          </a:prstGeom>
        </p:spPr>
      </p:pic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1B165002-C39D-43AF-843D-1E283A679E57}"/>
              </a:ext>
            </a:extLst>
          </p:cNvPr>
          <p:cNvSpPr txBox="1">
            <a:spLocks/>
          </p:cNvSpPr>
          <p:nvPr/>
        </p:nvSpPr>
        <p:spPr>
          <a:xfrm>
            <a:off x="7945528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72" name="모서리가 둥근 직사각형 145">
            <a:extLst>
              <a:ext uri="{FF2B5EF4-FFF2-40B4-BE49-F238E27FC236}">
                <a16:creationId xmlns:a16="http://schemas.microsoft.com/office/drawing/2014/main" id="{37787C6E-49F2-48D5-BDDD-2279A117E378}"/>
              </a:ext>
            </a:extLst>
          </p:cNvPr>
          <p:cNvSpPr/>
          <p:nvPr/>
        </p:nvSpPr>
        <p:spPr>
          <a:xfrm>
            <a:off x="6581034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</a:t>
            </a:r>
          </a:p>
        </p:txBody>
      </p:sp>
      <p:pic>
        <p:nvPicPr>
          <p:cNvPr id="73" name="그림 72">
            <a:hlinkClick r:id="rId15"/>
            <a:extLst>
              <a:ext uri="{FF2B5EF4-FFF2-40B4-BE49-F238E27FC236}">
                <a16:creationId xmlns:a16="http://schemas.microsoft.com/office/drawing/2014/main" id="{8C708FEA-99CF-4AB6-8315-20BF4D73D39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57264" y="4957642"/>
            <a:ext cx="654120" cy="283696"/>
          </a:xfrm>
          <a:prstGeom prst="rect">
            <a:avLst/>
          </a:prstGeom>
        </p:spPr>
      </p:pic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0F58B08E-050F-4144-85F7-866541B538F0}"/>
              </a:ext>
            </a:extLst>
          </p:cNvPr>
          <p:cNvSpPr txBox="1">
            <a:spLocks/>
          </p:cNvSpPr>
          <p:nvPr/>
        </p:nvSpPr>
        <p:spPr>
          <a:xfrm>
            <a:off x="930402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95E7AE6F-A6A2-4961-888D-C78066916BB6}"/>
              </a:ext>
            </a:extLst>
          </p:cNvPr>
          <p:cNvGrpSpPr/>
          <p:nvPr/>
        </p:nvGrpSpPr>
        <p:grpSpPr>
          <a:xfrm>
            <a:off x="9228371" y="5317349"/>
            <a:ext cx="711906" cy="928610"/>
            <a:chOff x="9234545" y="5320426"/>
            <a:chExt cx="711906" cy="928610"/>
          </a:xfrm>
        </p:grpSpPr>
        <p:pic>
          <p:nvPicPr>
            <p:cNvPr id="78" name="그림 77">
              <a:extLst>
                <a:ext uri="{FF2B5EF4-FFF2-40B4-BE49-F238E27FC236}">
                  <a16:creationId xmlns:a16="http://schemas.microsoft.com/office/drawing/2014/main" id="{EB237500-D737-4DC6-9850-F563ACFC2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40990" y="5763366"/>
              <a:ext cx="699016" cy="485670"/>
            </a:xfrm>
            <a:prstGeom prst="rect">
              <a:avLst/>
            </a:prstGeom>
          </p:spPr>
        </p:pic>
        <p:pic>
          <p:nvPicPr>
            <p:cNvPr id="79" name="그림 78">
              <a:extLst>
                <a:ext uri="{FF2B5EF4-FFF2-40B4-BE49-F238E27FC236}">
                  <a16:creationId xmlns:a16="http://schemas.microsoft.com/office/drawing/2014/main" id="{A8D9DE83-73D9-4FD2-BE37-CAD33BE9AF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34545" y="5320426"/>
              <a:ext cx="711906" cy="438178"/>
            </a:xfrm>
            <a:prstGeom prst="rect">
              <a:avLst/>
            </a:prstGeom>
          </p:spPr>
        </p:pic>
        <p:pic>
          <p:nvPicPr>
            <p:cNvPr id="80" name="그림 79">
              <a:extLst>
                <a:ext uri="{FF2B5EF4-FFF2-40B4-BE49-F238E27FC236}">
                  <a16:creationId xmlns:a16="http://schemas.microsoft.com/office/drawing/2014/main" id="{24B5EBD3-9A8B-4235-AF3B-90AFFA68E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7853" y="5711871"/>
              <a:ext cx="205290" cy="109772"/>
            </a:xfrm>
            <a:prstGeom prst="rect">
              <a:avLst/>
            </a:prstGeom>
          </p:spPr>
        </p:pic>
      </p:grpSp>
      <p:sp>
        <p:nvSpPr>
          <p:cNvPr id="76" name="모서리가 둥근 직사각형 149">
            <a:extLst>
              <a:ext uri="{FF2B5EF4-FFF2-40B4-BE49-F238E27FC236}">
                <a16:creationId xmlns:a16="http://schemas.microsoft.com/office/drawing/2014/main" id="{23FE3C34-FB23-4BE5-BC8B-83655EF92DF4}"/>
              </a:ext>
            </a:extLst>
          </p:cNvPr>
          <p:cNvSpPr/>
          <p:nvPr/>
        </p:nvSpPr>
        <p:spPr>
          <a:xfrm>
            <a:off x="7916660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SBP-300CMI</a:t>
            </a:r>
          </a:p>
        </p:txBody>
      </p:sp>
      <p:sp>
        <p:nvSpPr>
          <p:cNvPr id="77" name="내용 개체 틀 4">
            <a:extLst>
              <a:ext uri="{FF2B5EF4-FFF2-40B4-BE49-F238E27FC236}">
                <a16:creationId xmlns:a16="http://schemas.microsoft.com/office/drawing/2014/main" id="{EA755ACF-D41D-4200-8BB6-0492BA50B53D}"/>
              </a:ext>
            </a:extLst>
          </p:cNvPr>
          <p:cNvSpPr txBox="1">
            <a:spLocks/>
          </p:cNvSpPr>
          <p:nvPr/>
        </p:nvSpPr>
        <p:spPr>
          <a:xfrm>
            <a:off x="9301091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84" name="내용 개체 틀 4">
            <a:extLst>
              <a:ext uri="{FF2B5EF4-FFF2-40B4-BE49-F238E27FC236}">
                <a16:creationId xmlns:a16="http://schemas.microsoft.com/office/drawing/2014/main" id="{9EB4D9CB-BFF2-4D6C-A20A-D22A0377C061}"/>
              </a:ext>
            </a:extLst>
          </p:cNvPr>
          <p:cNvSpPr txBox="1">
            <a:spLocks/>
          </p:cNvSpPr>
          <p:nvPr/>
        </p:nvSpPr>
        <p:spPr>
          <a:xfrm>
            <a:off x="1059201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sp>
        <p:nvSpPr>
          <p:cNvPr id="6" name="직사각형 5">
            <a:hlinkClick r:id="rId17"/>
            <a:extLst>
              <a:ext uri="{FF2B5EF4-FFF2-40B4-BE49-F238E27FC236}">
                <a16:creationId xmlns:a16="http://schemas.microsoft.com/office/drawing/2014/main" id="{36BCBE43-D026-4E4E-97C8-168C29DFF394}"/>
              </a:ext>
            </a:extLst>
          </p:cNvPr>
          <p:cNvSpPr/>
          <p:nvPr/>
        </p:nvSpPr>
        <p:spPr>
          <a:xfrm>
            <a:off x="2667755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17"/>
            <a:extLst>
              <a:ext uri="{FF2B5EF4-FFF2-40B4-BE49-F238E27FC236}">
                <a16:creationId xmlns:a16="http://schemas.microsoft.com/office/drawing/2014/main" id="{855998C1-67AD-4507-805A-553A496A9A80}"/>
              </a:ext>
            </a:extLst>
          </p:cNvPr>
          <p:cNvSpPr/>
          <p:nvPr/>
        </p:nvSpPr>
        <p:spPr>
          <a:xfrm>
            <a:off x="9226550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F6B86B9C-714E-437A-9118-6DA7E04D02C8}"/>
              </a:ext>
            </a:extLst>
          </p:cNvPr>
          <p:cNvGrpSpPr/>
          <p:nvPr/>
        </p:nvGrpSpPr>
        <p:grpSpPr>
          <a:xfrm>
            <a:off x="4628102" y="5436453"/>
            <a:ext cx="180001" cy="180001"/>
            <a:chOff x="7544200" y="5288276"/>
            <a:chExt cx="180001" cy="180001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F7F77FDD-1936-41D5-B3A9-25B81DD0D4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7EBCC9FD-8912-49A1-A399-A5E3BBC0955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4" name="직선 연결선 113">
                <a:extLst>
                  <a:ext uri="{FF2B5EF4-FFF2-40B4-BE49-F238E27FC236}">
                    <a16:creationId xmlns:a16="http://schemas.microsoft.com/office/drawing/2014/main" id="{A4DE7276-1138-459C-A97A-726EEB8523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직선 연결선 114">
                <a:extLst>
                  <a:ext uri="{FF2B5EF4-FFF2-40B4-BE49-F238E27FC236}">
                    <a16:creationId xmlns:a16="http://schemas.microsoft.com/office/drawing/2014/main" id="{CA852E45-6AFE-4369-8E01-410EDA29BF2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60CA2355-F620-492A-BD1D-954AD952025A}"/>
              </a:ext>
            </a:extLst>
          </p:cNvPr>
          <p:cNvGrpSpPr/>
          <p:nvPr/>
        </p:nvGrpSpPr>
        <p:grpSpPr>
          <a:xfrm>
            <a:off x="3397367" y="5436453"/>
            <a:ext cx="180001" cy="180001"/>
            <a:chOff x="7544200" y="5288276"/>
            <a:chExt cx="180001" cy="180001"/>
          </a:xfrm>
        </p:grpSpPr>
        <p:sp>
          <p:nvSpPr>
            <p:cNvPr id="117" name="타원 116">
              <a:extLst>
                <a:ext uri="{FF2B5EF4-FFF2-40B4-BE49-F238E27FC236}">
                  <a16:creationId xmlns:a16="http://schemas.microsoft.com/office/drawing/2014/main" id="{D637290F-A60F-42FB-ABCB-CF7937B336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8B24AA64-F474-498F-9B94-39F3B62CF46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9" name="직선 연결선 118">
                <a:extLst>
                  <a:ext uri="{FF2B5EF4-FFF2-40B4-BE49-F238E27FC236}">
                    <a16:creationId xmlns:a16="http://schemas.microsoft.com/office/drawing/2014/main" id="{C679130D-1BC3-4993-8DAD-D832E242F6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직선 연결선 119">
                <a:extLst>
                  <a:ext uri="{FF2B5EF4-FFF2-40B4-BE49-F238E27FC236}">
                    <a16:creationId xmlns:a16="http://schemas.microsoft.com/office/drawing/2014/main" id="{33A9FFED-BB83-47C6-AE4B-29B92500626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EF4BAC15-D9D8-43BD-BB56-61FE5347A11E}"/>
              </a:ext>
            </a:extLst>
          </p:cNvPr>
          <p:cNvGrpSpPr/>
          <p:nvPr/>
        </p:nvGrpSpPr>
        <p:grpSpPr>
          <a:xfrm>
            <a:off x="10193812" y="5436453"/>
            <a:ext cx="180001" cy="180001"/>
            <a:chOff x="7544200" y="5288276"/>
            <a:chExt cx="180001" cy="180001"/>
          </a:xfrm>
        </p:grpSpPr>
        <p:sp>
          <p:nvSpPr>
            <p:cNvPr id="122" name="타원 121">
              <a:extLst>
                <a:ext uri="{FF2B5EF4-FFF2-40B4-BE49-F238E27FC236}">
                  <a16:creationId xmlns:a16="http://schemas.microsoft.com/office/drawing/2014/main" id="{726281D4-1338-4D96-9F03-1F5FE1BC81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787D8EB4-B0E7-4C1C-BDBC-421FD458820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4" name="직선 연결선 123">
                <a:extLst>
                  <a:ext uri="{FF2B5EF4-FFF2-40B4-BE49-F238E27FC236}">
                    <a16:creationId xmlns:a16="http://schemas.microsoft.com/office/drawing/2014/main" id="{B7282D23-552F-42A5-AC28-594CCDD4AF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직선 연결선 124">
                <a:extLst>
                  <a:ext uri="{FF2B5EF4-FFF2-40B4-BE49-F238E27FC236}">
                    <a16:creationId xmlns:a16="http://schemas.microsoft.com/office/drawing/2014/main" id="{A60D0FA8-9302-45C7-9EDF-6C35BC68F03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5" name="그림 84">
            <a:hlinkClick r:id="rId18"/>
            <a:extLst>
              <a:ext uri="{FF2B5EF4-FFF2-40B4-BE49-F238E27FC236}">
                <a16:creationId xmlns:a16="http://schemas.microsoft.com/office/drawing/2014/main" id="{A083F0C0-6CE8-44BE-A2AB-6521E19F6D8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1463" y="4819495"/>
            <a:ext cx="1111004" cy="1111004"/>
          </a:xfrm>
          <a:prstGeom prst="rect">
            <a:avLst/>
          </a:prstGeom>
        </p:spPr>
      </p:pic>
      <p:pic>
        <p:nvPicPr>
          <p:cNvPr id="86" name="그림 85">
            <a:hlinkClick r:id="rId18"/>
            <a:extLst>
              <a:ext uri="{FF2B5EF4-FFF2-40B4-BE49-F238E27FC236}">
                <a16:creationId xmlns:a16="http://schemas.microsoft.com/office/drawing/2014/main" id="{76D487CB-EA1C-41C9-971C-0F5A97738B1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185" y="4819495"/>
            <a:ext cx="1111004" cy="1111004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C2508757-F8CD-47B0-8992-D6C308CE35FD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- 9002VQ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양쪽 모서리가 둥근 사각형 83">
            <a:extLst>
              <a:ext uri="{FF2B5EF4-FFF2-40B4-BE49-F238E27FC236}">
                <a16:creationId xmlns:a16="http://schemas.microsoft.com/office/drawing/2014/main" id="{C035864C-A1B1-47B6-BE88-581104E82D58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D15354A-0186-4ABC-8415-1B18F586530B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5789" y="1520824"/>
            <a:ext cx="3627825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E92DBEC-BE2E-4A73-AA9D-003802FAE0BA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7" y="1520824"/>
            <a:ext cx="3627825" cy="2880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FB11737-10A4-43D9-867A-F658323B96F5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801" y="1520824"/>
            <a:ext cx="5120000" cy="2880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854FD0C6-EC5C-41B4-AD0E-7C2736F445B4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4414" y="1520824"/>
            <a:ext cx="4119598" cy="28800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46B1D2E8-7B7E-431A-9BE0-1FBE7173F198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385" y="1520824"/>
            <a:ext cx="4119599" cy="2880000"/>
          </a:xfrm>
          <a:prstGeom prst="rect">
            <a:avLst/>
          </a:prstGeom>
        </p:spPr>
      </p:pic>
      <p:sp>
        <p:nvSpPr>
          <p:cNvPr id="106" name="모서리가 둥근 직사각형 1">
            <a:hlinkClick r:id="rId25" action="ppaction://hlinksldjump"/>
            <a:extLst>
              <a:ext uri="{FF2B5EF4-FFF2-40B4-BE49-F238E27FC236}">
                <a16:creationId xmlns:a16="http://schemas.microsoft.com/office/drawing/2014/main" id="{D2A13925-6F26-411E-9DCF-317B7E47E7BF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모서리가 둥근 직사각형 8">
            <a:hlinkClick r:id="rId26" action="ppaction://hlinksldjump"/>
            <a:extLst>
              <a:ext uri="{FF2B5EF4-FFF2-40B4-BE49-F238E27FC236}">
                <a16:creationId xmlns:a16="http://schemas.microsoft.com/office/drawing/2014/main" id="{368EA4E8-76B4-4A16-991B-5310A1C2AEFF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모서리가 둥근 직사각형 152">
            <a:hlinkClick r:id="rId27" action="ppaction://hlinksldjump"/>
            <a:extLst>
              <a:ext uri="{FF2B5EF4-FFF2-40B4-BE49-F238E27FC236}">
                <a16:creationId xmlns:a16="http://schemas.microsoft.com/office/drawing/2014/main" id="{2FBE97BF-8D09-4F4F-8241-6907752493E6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자유형 155">
            <a:hlinkClick r:id="rId28" action="ppaction://hlinksldjump"/>
            <a:extLst>
              <a:ext uri="{FF2B5EF4-FFF2-40B4-BE49-F238E27FC236}">
                <a16:creationId xmlns:a16="http://schemas.microsoft.com/office/drawing/2014/main" id="{38F9ADC7-8374-4F07-AA02-AC3332A6B92D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자유형 156">
            <a:hlinkClick r:id="rId29" action="ppaction://hlinksldjump"/>
            <a:extLst>
              <a:ext uri="{FF2B5EF4-FFF2-40B4-BE49-F238E27FC236}">
                <a16:creationId xmlns:a16="http://schemas.microsoft.com/office/drawing/2014/main" id="{62FA6778-3232-42F8-9ED2-51BEDA44F315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모서리가 둥근 직사각형 152">
            <a:hlinkClick r:id="rId30" action="ppaction://hlinksldjump"/>
            <a:extLst>
              <a:ext uri="{FF2B5EF4-FFF2-40B4-BE49-F238E27FC236}">
                <a16:creationId xmlns:a16="http://schemas.microsoft.com/office/drawing/2014/main" id="{1BBE38D4-1729-4208-BB69-DEF1D1213021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모서리가 둥근 직사각형 152">
            <a:hlinkClick r:id="rId31" action="ppaction://hlinksldjump"/>
            <a:extLst>
              <a:ext uri="{FF2B5EF4-FFF2-40B4-BE49-F238E27FC236}">
                <a16:creationId xmlns:a16="http://schemas.microsoft.com/office/drawing/2014/main" id="{A74B60F7-530F-4401-B5B3-4D12E796639A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모서리가 둥근 직사각형 152">
            <a:hlinkClick r:id="rId32" action="ppaction://hlinksldjump"/>
            <a:extLst>
              <a:ext uri="{FF2B5EF4-FFF2-40B4-BE49-F238E27FC236}">
                <a16:creationId xmlns:a16="http://schemas.microsoft.com/office/drawing/2014/main" id="{544004E4-A3D9-4257-8BDD-115EA8A7D31F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6073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양쪽 모서리가 둥근 사각형 52">
            <a:extLst>
              <a:ext uri="{FF2B5EF4-FFF2-40B4-BE49-F238E27FC236}">
                <a16:creationId xmlns:a16="http://schemas.microsoft.com/office/drawing/2014/main" id="{683FCBDE-658B-4BDC-85D2-043E5081D1FD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양쪽 모서리가 둥근 사각형 51">
            <a:extLst>
              <a:ext uri="{FF2B5EF4-FFF2-40B4-BE49-F238E27FC236}">
                <a16:creationId xmlns:a16="http://schemas.microsoft.com/office/drawing/2014/main" id="{556A4DC8-9EE3-4396-8182-7EDB6AAD4E1F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9" name="그림 88">
            <a:hlinkClick r:id="rId2"/>
            <a:extLst>
              <a:ext uri="{FF2B5EF4-FFF2-40B4-BE49-F238E27FC236}">
                <a16:creationId xmlns:a16="http://schemas.microsoft.com/office/drawing/2014/main" id="{0C80D44F-1947-40FC-9148-A647D8CCE3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703688" y="4820344"/>
            <a:ext cx="1115865" cy="1115865"/>
          </a:xfrm>
          <a:prstGeom prst="rect">
            <a:avLst/>
          </a:prstGeom>
        </p:spPr>
      </p:pic>
      <p:pic>
        <p:nvPicPr>
          <p:cNvPr id="90" name="그림 89">
            <a:hlinkClick r:id="rId4"/>
            <a:extLst>
              <a:ext uri="{FF2B5EF4-FFF2-40B4-BE49-F238E27FC236}">
                <a16:creationId xmlns:a16="http://schemas.microsoft.com/office/drawing/2014/main" id="{6487B109-8493-4F21-84CE-59413EC509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4935510" y="4819923"/>
            <a:ext cx="1116708" cy="1116706"/>
          </a:xfrm>
          <a:prstGeom prst="rect">
            <a:avLst/>
          </a:prstGeom>
        </p:spPr>
      </p:pic>
      <p:pic>
        <p:nvPicPr>
          <p:cNvPr id="91" name="그림 90">
            <a:hlinkClick r:id="rId6"/>
            <a:extLst>
              <a:ext uri="{FF2B5EF4-FFF2-40B4-BE49-F238E27FC236}">
                <a16:creationId xmlns:a16="http://schemas.microsoft.com/office/drawing/2014/main" id="{5DD03ABE-B89A-476C-B178-1B4C2F3C099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6829" y="4820930"/>
            <a:ext cx="1114693" cy="1114693"/>
          </a:xfrm>
          <a:prstGeom prst="rect">
            <a:avLst/>
          </a:prstGeom>
        </p:spPr>
      </p:pic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6255E0BE-5C78-46F4-9CF5-8864FF6255C6}"/>
              </a:ext>
            </a:extLst>
          </p:cNvPr>
          <p:cNvSpPr txBox="1">
            <a:spLocks/>
          </p:cNvSpPr>
          <p:nvPr/>
        </p:nvSpPr>
        <p:spPr>
          <a:xfrm>
            <a:off x="3947839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내용 개체 틀 4">
            <a:extLst>
              <a:ext uri="{FF2B5EF4-FFF2-40B4-BE49-F238E27FC236}">
                <a16:creationId xmlns:a16="http://schemas.microsoft.com/office/drawing/2014/main" id="{0531C863-6654-4335-ACE7-1522F2FA35F1}"/>
              </a:ext>
            </a:extLst>
          </p:cNvPr>
          <p:cNvSpPr txBox="1">
            <a:spLocks/>
          </p:cNvSpPr>
          <p:nvPr/>
        </p:nvSpPr>
        <p:spPr>
          <a:xfrm>
            <a:off x="4962595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내용 개체 틀 4">
            <a:extLst>
              <a:ext uri="{FF2B5EF4-FFF2-40B4-BE49-F238E27FC236}">
                <a16:creationId xmlns:a16="http://schemas.microsoft.com/office/drawing/2014/main" id="{D9BA14DE-339C-4468-82E8-4E83F9198B5A}"/>
              </a:ext>
            </a:extLst>
          </p:cNvPr>
          <p:cNvSpPr txBox="1">
            <a:spLocks/>
          </p:cNvSpPr>
          <p:nvPr/>
        </p:nvSpPr>
        <p:spPr>
          <a:xfrm>
            <a:off x="1982051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내용 개체 틀 4">
            <a:extLst>
              <a:ext uri="{FF2B5EF4-FFF2-40B4-BE49-F238E27FC236}">
                <a16:creationId xmlns:a16="http://schemas.microsoft.com/office/drawing/2014/main" id="{CBC97CB0-A12D-4F54-B91D-63F746FDC649}"/>
              </a:ext>
            </a:extLst>
          </p:cNvPr>
          <p:cNvSpPr txBox="1">
            <a:spLocks/>
          </p:cNvSpPr>
          <p:nvPr/>
        </p:nvSpPr>
        <p:spPr>
          <a:xfrm>
            <a:off x="2955886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6" name="그림 95">
            <a:hlinkClick r:id="rId8"/>
            <a:extLst>
              <a:ext uri="{FF2B5EF4-FFF2-40B4-BE49-F238E27FC236}">
                <a16:creationId xmlns:a16="http://schemas.microsoft.com/office/drawing/2014/main" id="{676D7CCD-E1EB-4F32-8969-6A89325E03A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2058857" y="4922401"/>
            <a:ext cx="652228" cy="911750"/>
          </a:xfrm>
          <a:prstGeom prst="rect">
            <a:avLst/>
          </a:prstGeom>
        </p:spPr>
      </p:pic>
      <p:pic>
        <p:nvPicPr>
          <p:cNvPr id="99" name="그림 98">
            <a:hlinkClick r:id="rId10"/>
            <a:extLst>
              <a:ext uri="{FF2B5EF4-FFF2-40B4-BE49-F238E27FC236}">
                <a16:creationId xmlns:a16="http://schemas.microsoft.com/office/drawing/2014/main" id="{077851EF-E67B-4A41-BF95-9BB9F5C7EF2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8617" y="4913726"/>
            <a:ext cx="721720" cy="929100"/>
          </a:xfrm>
          <a:prstGeom prst="rect">
            <a:avLst/>
          </a:prstGeom>
        </p:spPr>
      </p:pic>
      <p:cxnSp>
        <p:nvCxnSpPr>
          <p:cNvPr id="102" name="직선 연결선 101">
            <a:extLst>
              <a:ext uri="{FF2B5EF4-FFF2-40B4-BE49-F238E27FC236}">
                <a16:creationId xmlns:a16="http://schemas.microsoft.com/office/drawing/2014/main" id="{2AD60620-1443-4D01-8A79-4CDA0D7DF6C2}"/>
              </a:ext>
            </a:extLst>
          </p:cNvPr>
          <p:cNvCxnSpPr>
            <a:cxnSpLocks/>
          </p:cNvCxnSpPr>
          <p:nvPr/>
        </p:nvCxnSpPr>
        <p:spPr>
          <a:xfrm>
            <a:off x="1909774" y="4577166"/>
            <a:ext cx="3910045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146EED0A-ED23-47FE-A30B-CEE533F9A2E4}"/>
              </a:ext>
            </a:extLst>
          </p:cNvPr>
          <p:cNvCxnSpPr>
            <a:cxnSpLocks/>
          </p:cNvCxnSpPr>
          <p:nvPr/>
        </p:nvCxnSpPr>
        <p:spPr>
          <a:xfrm>
            <a:off x="9130223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모서리가 둥근 직사각형 245">
            <a:extLst>
              <a:ext uri="{FF2B5EF4-FFF2-40B4-BE49-F238E27FC236}">
                <a16:creationId xmlns:a16="http://schemas.microsoft.com/office/drawing/2014/main" id="{DBB4579C-61FD-462D-90B0-48324515CDA0}"/>
              </a:ext>
            </a:extLst>
          </p:cNvPr>
          <p:cNvSpPr/>
          <p:nvPr/>
        </p:nvSpPr>
        <p:spPr>
          <a:xfrm>
            <a:off x="9202223" y="4487166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105" name="모서리가 둥근 직사각형 174">
            <a:extLst>
              <a:ext uri="{FF2B5EF4-FFF2-40B4-BE49-F238E27FC236}">
                <a16:creationId xmlns:a16="http://schemas.microsoft.com/office/drawing/2014/main" id="{4A9F3794-49B5-49B2-A7D6-79CB03FC294E}"/>
              </a:ext>
            </a:extLst>
          </p:cNvPr>
          <p:cNvSpPr/>
          <p:nvPr/>
        </p:nvSpPr>
        <p:spPr>
          <a:xfrm>
            <a:off x="3486796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내용 개체 틀 4">
            <a:extLst>
              <a:ext uri="{FF2B5EF4-FFF2-40B4-BE49-F238E27FC236}">
                <a16:creationId xmlns:a16="http://schemas.microsoft.com/office/drawing/2014/main" id="{599E69F9-F8EF-4D4F-873A-A5A4AA00F1EF}"/>
              </a:ext>
            </a:extLst>
          </p:cNvPr>
          <p:cNvSpPr txBox="1">
            <a:spLocks/>
          </p:cNvSpPr>
          <p:nvPr/>
        </p:nvSpPr>
        <p:spPr>
          <a:xfrm>
            <a:off x="6402595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내용 개체 틀 4">
            <a:extLst>
              <a:ext uri="{FF2B5EF4-FFF2-40B4-BE49-F238E27FC236}">
                <a16:creationId xmlns:a16="http://schemas.microsoft.com/office/drawing/2014/main" id="{6B41C281-3373-4B25-8FD8-B61E918580FE}"/>
              </a:ext>
            </a:extLst>
          </p:cNvPr>
          <p:cNvSpPr txBox="1">
            <a:spLocks/>
          </p:cNvSpPr>
          <p:nvPr/>
        </p:nvSpPr>
        <p:spPr>
          <a:xfrm>
            <a:off x="2702768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11" name="내용 개체 틀 4">
            <a:extLst>
              <a:ext uri="{FF2B5EF4-FFF2-40B4-BE49-F238E27FC236}">
                <a16:creationId xmlns:a16="http://schemas.microsoft.com/office/drawing/2014/main" id="{7DB26ECD-427C-4690-A7AF-E986DD6CA0E5}"/>
              </a:ext>
            </a:extLst>
          </p:cNvPr>
          <p:cNvSpPr txBox="1">
            <a:spLocks/>
          </p:cNvSpPr>
          <p:nvPr/>
        </p:nvSpPr>
        <p:spPr>
          <a:xfrm>
            <a:off x="7725949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1CEBF95E-35B6-44D2-B77A-311FAF756AE0}"/>
              </a:ext>
            </a:extLst>
          </p:cNvPr>
          <p:cNvCxnSpPr/>
          <p:nvPr/>
        </p:nvCxnSpPr>
        <p:spPr>
          <a:xfrm>
            <a:off x="6235069" y="4577166"/>
            <a:ext cx="260312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모서리가 둥근 직사각형 273">
            <a:extLst>
              <a:ext uri="{FF2B5EF4-FFF2-40B4-BE49-F238E27FC236}">
                <a16:creationId xmlns:a16="http://schemas.microsoft.com/office/drawing/2014/main" id="{756CE3A2-147F-4921-88D1-5BCB8BA96C9C}"/>
              </a:ext>
            </a:extLst>
          </p:cNvPr>
          <p:cNvSpPr/>
          <p:nvPr/>
        </p:nvSpPr>
        <p:spPr>
          <a:xfrm>
            <a:off x="7158631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내용 개체 틀 4">
            <a:extLst>
              <a:ext uri="{FF2B5EF4-FFF2-40B4-BE49-F238E27FC236}">
                <a16:creationId xmlns:a16="http://schemas.microsoft.com/office/drawing/2014/main" id="{233F1AFE-356F-40E7-B2BD-65455B29702B}"/>
              </a:ext>
            </a:extLst>
          </p:cNvPr>
          <p:cNvSpPr txBox="1">
            <a:spLocks/>
          </p:cNvSpPr>
          <p:nvPr/>
        </p:nvSpPr>
        <p:spPr>
          <a:xfrm>
            <a:off x="4876799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28" name="모서리가 둥근 직사각형 279">
            <a:extLst>
              <a:ext uri="{FF2B5EF4-FFF2-40B4-BE49-F238E27FC236}">
                <a16:creationId xmlns:a16="http://schemas.microsoft.com/office/drawing/2014/main" id="{2BF553B5-6AFA-41AC-961C-1857EC9F2616}"/>
              </a:ext>
            </a:extLst>
          </p:cNvPr>
          <p:cNvSpPr/>
          <p:nvPr/>
        </p:nvSpPr>
        <p:spPr>
          <a:xfrm>
            <a:off x="6235069" y="4692622"/>
            <a:ext cx="1153146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29" name="모서리가 둥근 직사각형 283">
            <a:extLst>
              <a:ext uri="{FF2B5EF4-FFF2-40B4-BE49-F238E27FC236}">
                <a16:creationId xmlns:a16="http://schemas.microsoft.com/office/drawing/2014/main" id="{C0AF82F6-D2D5-4E17-81A2-9AFE25250630}"/>
              </a:ext>
            </a:extLst>
          </p:cNvPr>
          <p:cNvSpPr/>
          <p:nvPr/>
        </p:nvSpPr>
        <p:spPr>
          <a:xfrm>
            <a:off x="1909774" y="4692622"/>
            <a:ext cx="1889185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0" name="타원 129">
            <a:extLst>
              <a:ext uri="{FF2B5EF4-FFF2-40B4-BE49-F238E27FC236}">
                <a16:creationId xmlns:a16="http://schemas.microsoft.com/office/drawing/2014/main" id="{F988D8E1-11DC-4FA4-A5ED-F330B494FCB4}"/>
              </a:ext>
            </a:extLst>
          </p:cNvPr>
          <p:cNvSpPr>
            <a:spLocks noChangeAspect="1"/>
          </p:cNvSpPr>
          <p:nvPr/>
        </p:nvSpPr>
        <p:spPr>
          <a:xfrm>
            <a:off x="5898987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pic>
        <p:nvPicPr>
          <p:cNvPr id="131" name="그림 130">
            <a:hlinkClick r:id="rId8"/>
            <a:extLst>
              <a:ext uri="{FF2B5EF4-FFF2-40B4-BE49-F238E27FC236}">
                <a16:creationId xmlns:a16="http://schemas.microsoft.com/office/drawing/2014/main" id="{D25BF245-D3AB-4E84-9EF6-448ED220C05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6485528" y="4922401"/>
            <a:ext cx="652228" cy="911750"/>
          </a:xfrm>
          <a:prstGeom prst="rect">
            <a:avLst/>
          </a:prstGeom>
        </p:spPr>
      </p:pic>
      <p:sp>
        <p:nvSpPr>
          <p:cNvPr id="132" name="모서리가 둥근 직사각형 253">
            <a:extLst>
              <a:ext uri="{FF2B5EF4-FFF2-40B4-BE49-F238E27FC236}">
                <a16:creationId xmlns:a16="http://schemas.microsoft.com/office/drawing/2014/main" id="{5D7F0006-D87C-43C6-9CC4-21DF48709F7B}"/>
              </a:ext>
            </a:extLst>
          </p:cNvPr>
          <p:cNvSpPr/>
          <p:nvPr/>
        </p:nvSpPr>
        <p:spPr>
          <a:xfrm>
            <a:off x="2656366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3" name="모서리가 둥근 직사각형 262">
            <a:extLst>
              <a:ext uri="{FF2B5EF4-FFF2-40B4-BE49-F238E27FC236}">
                <a16:creationId xmlns:a16="http://schemas.microsoft.com/office/drawing/2014/main" id="{5F0B0323-A644-4803-AAD0-F8BD58E2C2BA}"/>
              </a:ext>
            </a:extLst>
          </p:cNvPr>
          <p:cNvSpPr/>
          <p:nvPr/>
        </p:nvSpPr>
        <p:spPr>
          <a:xfrm>
            <a:off x="6613642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4" name="내용 개체 틀 4">
            <a:extLst>
              <a:ext uri="{FF2B5EF4-FFF2-40B4-BE49-F238E27FC236}">
                <a16:creationId xmlns:a16="http://schemas.microsoft.com/office/drawing/2014/main" id="{E3282ABB-0D98-4C04-AC24-1C02E3D1800C}"/>
              </a:ext>
            </a:extLst>
          </p:cNvPr>
          <p:cNvSpPr txBox="1">
            <a:spLocks/>
          </p:cNvSpPr>
          <p:nvPr/>
        </p:nvSpPr>
        <p:spPr>
          <a:xfrm>
            <a:off x="9170552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EC688C67-76F7-4194-AC8A-D13AB16888FD}"/>
              </a:ext>
            </a:extLst>
          </p:cNvPr>
          <p:cNvGrpSpPr/>
          <p:nvPr/>
        </p:nvGrpSpPr>
        <p:grpSpPr>
          <a:xfrm>
            <a:off x="8915425" y="5288276"/>
            <a:ext cx="180001" cy="180001"/>
            <a:chOff x="7544200" y="5288276"/>
            <a:chExt cx="180001" cy="180001"/>
          </a:xfrm>
        </p:grpSpPr>
        <p:sp>
          <p:nvSpPr>
            <p:cNvPr id="136" name="타원 135">
              <a:extLst>
                <a:ext uri="{FF2B5EF4-FFF2-40B4-BE49-F238E27FC236}">
                  <a16:creationId xmlns:a16="http://schemas.microsoft.com/office/drawing/2014/main" id="{FFAB4B1A-3704-4D76-8824-83318E45F3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7" name="그룹 136">
              <a:extLst>
                <a:ext uri="{FF2B5EF4-FFF2-40B4-BE49-F238E27FC236}">
                  <a16:creationId xmlns:a16="http://schemas.microsoft.com/office/drawing/2014/main" id="{28051204-5B74-482B-A17E-D829CCA02B1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38" name="직선 연결선 137">
                <a:extLst>
                  <a:ext uri="{FF2B5EF4-FFF2-40B4-BE49-F238E27FC236}">
                    <a16:creationId xmlns:a16="http://schemas.microsoft.com/office/drawing/2014/main" id="{09F3ECC6-71C4-4581-B32D-ADF9205813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직선 연결선 138">
                <a:extLst>
                  <a:ext uri="{FF2B5EF4-FFF2-40B4-BE49-F238E27FC236}">
                    <a16:creationId xmlns:a16="http://schemas.microsoft.com/office/drawing/2014/main" id="{3B285B96-8A22-46D8-9B5F-B5AC61C1288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0" name="그룹 139">
            <a:extLst>
              <a:ext uri="{FF2B5EF4-FFF2-40B4-BE49-F238E27FC236}">
                <a16:creationId xmlns:a16="http://schemas.microsoft.com/office/drawing/2014/main" id="{AA4596B1-57B7-4142-9539-42A6C24CA83B}"/>
              </a:ext>
            </a:extLst>
          </p:cNvPr>
          <p:cNvGrpSpPr/>
          <p:nvPr/>
        </p:nvGrpSpPr>
        <p:grpSpPr>
          <a:xfrm>
            <a:off x="3899831" y="5288276"/>
            <a:ext cx="180001" cy="180001"/>
            <a:chOff x="7544200" y="5288276"/>
            <a:chExt cx="180001" cy="180001"/>
          </a:xfrm>
        </p:grpSpPr>
        <p:sp>
          <p:nvSpPr>
            <p:cNvPr id="141" name="타원 140">
              <a:extLst>
                <a:ext uri="{FF2B5EF4-FFF2-40B4-BE49-F238E27FC236}">
                  <a16:creationId xmlns:a16="http://schemas.microsoft.com/office/drawing/2014/main" id="{886F7B56-BEFC-4639-AB32-7BF3214C4C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9BD7F83F-B318-4058-ABE2-9E5D0A5D22F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3" name="직선 연결선 142">
                <a:extLst>
                  <a:ext uri="{FF2B5EF4-FFF2-40B4-BE49-F238E27FC236}">
                    <a16:creationId xmlns:a16="http://schemas.microsoft.com/office/drawing/2014/main" id="{FBDCDF3C-411B-4AB3-B662-40B9C5B895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직선 연결선 143">
                <a:extLst>
                  <a:ext uri="{FF2B5EF4-FFF2-40B4-BE49-F238E27FC236}">
                    <a16:creationId xmlns:a16="http://schemas.microsoft.com/office/drawing/2014/main" id="{146EC370-3309-4D64-A602-AD9EBCAD14F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EA519E47-A102-4B46-A1B6-B7B0E82EE358}"/>
              </a:ext>
            </a:extLst>
          </p:cNvPr>
          <p:cNvGrpSpPr/>
          <p:nvPr/>
        </p:nvGrpSpPr>
        <p:grpSpPr>
          <a:xfrm>
            <a:off x="7499350" y="5288276"/>
            <a:ext cx="180001" cy="180001"/>
            <a:chOff x="7544200" y="5288276"/>
            <a:chExt cx="180001" cy="180001"/>
          </a:xfrm>
        </p:grpSpPr>
        <p:sp>
          <p:nvSpPr>
            <p:cNvPr id="146" name="타원 145">
              <a:extLst>
                <a:ext uri="{FF2B5EF4-FFF2-40B4-BE49-F238E27FC236}">
                  <a16:creationId xmlns:a16="http://schemas.microsoft.com/office/drawing/2014/main" id="{60B1002B-22D1-404D-9330-5EA19317FC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456FB009-B9B4-4A65-B2E3-07AA3CFE5C8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8" name="직선 연결선 147">
                <a:extLst>
                  <a:ext uri="{FF2B5EF4-FFF2-40B4-BE49-F238E27FC236}">
                    <a16:creationId xmlns:a16="http://schemas.microsoft.com/office/drawing/2014/main" id="{F54CC073-753D-4DBC-A9C1-86697F6DA1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직선 연결선 148">
                <a:extLst>
                  <a:ext uri="{FF2B5EF4-FFF2-40B4-BE49-F238E27FC236}">
                    <a16:creationId xmlns:a16="http://schemas.microsoft.com/office/drawing/2014/main" id="{A3F356D7-3028-4D3C-A7E7-0D861748EFF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9" name="그림 48">
            <a:hlinkClick r:id="rId12"/>
            <a:extLst>
              <a:ext uri="{FF2B5EF4-FFF2-40B4-BE49-F238E27FC236}">
                <a16:creationId xmlns:a16="http://schemas.microsoft.com/office/drawing/2014/main" id="{D2526CDA-0E06-4342-99B3-9E0F38C7DB7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0721" y="4823438"/>
            <a:ext cx="1111004" cy="1111004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805D5717-BDDE-45E4-8DCA-AFEFDB59CD2E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- 9002VQ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DB86531-D6AD-4A3B-8823-6DABC2582A5D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20000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65B52BC-AA9C-4849-AB6C-E1D144278CB3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5998" y="1520824"/>
            <a:ext cx="5120000" cy="2880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5E7C35B0-9687-4342-B0B8-BC7C6BF16D4C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4011" y="1520824"/>
            <a:ext cx="5120000" cy="2880000"/>
          </a:xfrm>
          <a:prstGeom prst="rect">
            <a:avLst/>
          </a:prstGeom>
        </p:spPr>
      </p:pic>
      <p:sp>
        <p:nvSpPr>
          <p:cNvPr id="56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976B3957-4022-4C80-983F-0E3476BE6342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28B79351-1630-47E1-B959-623DCC2361F1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542C22B6-5AEC-4987-8C72-D1EF488759F0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BCE388C8-894F-402C-8DF8-CE6E80C950A0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268FB9EE-04C6-4797-A164-52A511DD2C3B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D4ABD606-F354-44DA-B9C8-0F9CEC030505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988A903B-6E6B-4596-8E95-8F9BB8AD7B34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7D2103A5-B425-421E-9321-A2CEE94C4461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0186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58E7AF27-1E7E-4565-9C4C-E65F57BFC15B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양쪽 모서리가 둥근 사각형 51">
            <a:extLst>
              <a:ext uri="{FF2B5EF4-FFF2-40B4-BE49-F238E27FC236}">
                <a16:creationId xmlns:a16="http://schemas.microsoft.com/office/drawing/2014/main" id="{77E35034-7BD2-43B5-8304-DD181EC461A3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hlinkClick r:id="rId2"/>
            <a:extLst>
              <a:ext uri="{FF2B5EF4-FFF2-40B4-BE49-F238E27FC236}">
                <a16:creationId xmlns:a16="http://schemas.microsoft.com/office/drawing/2014/main" id="{5466D1ED-8A6B-40CE-9936-914107A82D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473919" y="4817065"/>
            <a:ext cx="1115865" cy="1115865"/>
          </a:xfrm>
          <a:prstGeom prst="rect">
            <a:avLst/>
          </a:prstGeom>
        </p:spPr>
      </p:pic>
      <p:pic>
        <p:nvPicPr>
          <p:cNvPr id="5" name="그림 4">
            <a:hlinkClick r:id="rId4"/>
            <a:extLst>
              <a:ext uri="{FF2B5EF4-FFF2-40B4-BE49-F238E27FC236}">
                <a16:creationId xmlns:a16="http://schemas.microsoft.com/office/drawing/2014/main" id="{14FB13BA-393F-4866-8B85-722D60E077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220748" y="4816644"/>
            <a:ext cx="1116708" cy="1116706"/>
          </a:xfrm>
          <a:prstGeom prst="rect">
            <a:avLst/>
          </a:prstGeom>
        </p:spPr>
      </p:pic>
      <p:pic>
        <p:nvPicPr>
          <p:cNvPr id="6" name="그림 5">
            <a:hlinkClick r:id="rId6"/>
            <a:extLst>
              <a:ext uri="{FF2B5EF4-FFF2-40B4-BE49-F238E27FC236}">
                <a16:creationId xmlns:a16="http://schemas.microsoft.com/office/drawing/2014/main" id="{3E752860-ACD0-4569-8D26-E07A96A14ED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9590" y="4817651"/>
            <a:ext cx="1114693" cy="1114693"/>
          </a:xfrm>
          <a:prstGeom prst="rect">
            <a:avLst/>
          </a:prstGeom>
        </p:spPr>
      </p:pic>
      <p:sp>
        <p:nvSpPr>
          <p:cNvPr id="7" name="내용 개체 틀 4">
            <a:extLst>
              <a:ext uri="{FF2B5EF4-FFF2-40B4-BE49-F238E27FC236}">
                <a16:creationId xmlns:a16="http://schemas.microsoft.com/office/drawing/2014/main" id="{8BF1E235-3A16-4E6A-A5B2-0E879A684FF3}"/>
              </a:ext>
            </a:extLst>
          </p:cNvPr>
          <p:cNvSpPr txBox="1">
            <a:spLocks/>
          </p:cNvSpPr>
          <p:nvPr/>
        </p:nvSpPr>
        <p:spPr>
          <a:xfrm>
            <a:off x="4991265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내용 개체 틀 4">
            <a:extLst>
              <a:ext uri="{FF2B5EF4-FFF2-40B4-BE49-F238E27FC236}">
                <a16:creationId xmlns:a16="http://schemas.microsoft.com/office/drawing/2014/main" id="{17679781-427A-41A9-8E3F-5935687446DC}"/>
              </a:ext>
            </a:extLst>
          </p:cNvPr>
          <p:cNvSpPr txBox="1">
            <a:spLocks/>
          </p:cNvSpPr>
          <p:nvPr/>
        </p:nvSpPr>
        <p:spPr>
          <a:xfrm>
            <a:off x="624296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3A9E9FE7-6F84-451D-A89C-3DEA1C095275}"/>
              </a:ext>
            </a:extLst>
          </p:cNvPr>
          <p:cNvSpPr txBox="1">
            <a:spLocks/>
          </p:cNvSpPr>
          <p:nvPr/>
        </p:nvSpPr>
        <p:spPr>
          <a:xfrm>
            <a:off x="749618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194E893-365A-437B-8EAD-961DB75D299A}"/>
              </a:ext>
            </a:extLst>
          </p:cNvPr>
          <p:cNvCxnSpPr>
            <a:cxnSpLocks/>
          </p:cNvCxnSpPr>
          <p:nvPr/>
        </p:nvCxnSpPr>
        <p:spPr>
          <a:xfrm>
            <a:off x="3582293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50">
            <a:extLst>
              <a:ext uri="{FF2B5EF4-FFF2-40B4-BE49-F238E27FC236}">
                <a16:creationId xmlns:a16="http://schemas.microsoft.com/office/drawing/2014/main" id="{8D56F3EC-43A5-4974-89E6-794328D0F9AA}"/>
              </a:ext>
            </a:extLst>
          </p:cNvPr>
          <p:cNvSpPr/>
          <p:nvPr/>
        </p:nvSpPr>
        <p:spPr>
          <a:xfrm>
            <a:off x="5669694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내용 개체 틀 4">
            <a:extLst>
              <a:ext uri="{FF2B5EF4-FFF2-40B4-BE49-F238E27FC236}">
                <a16:creationId xmlns:a16="http://schemas.microsoft.com/office/drawing/2014/main" id="{E98C59B3-4DA5-494A-97F9-E18D13AB292F}"/>
              </a:ext>
            </a:extLst>
          </p:cNvPr>
          <p:cNvSpPr txBox="1">
            <a:spLocks/>
          </p:cNvSpPr>
          <p:nvPr/>
        </p:nvSpPr>
        <p:spPr>
          <a:xfrm>
            <a:off x="6000917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B3C98D0-CCEC-4E2F-9073-88841706A69D}"/>
              </a:ext>
            </a:extLst>
          </p:cNvPr>
          <p:cNvGrpSpPr/>
          <p:nvPr/>
        </p:nvGrpSpPr>
        <p:grpSpPr>
          <a:xfrm>
            <a:off x="3575272" y="4635343"/>
            <a:ext cx="1153146" cy="1728223"/>
            <a:chOff x="-1541005" y="4635343"/>
            <a:chExt cx="1153146" cy="1728223"/>
          </a:xfrm>
        </p:grpSpPr>
        <p:sp>
          <p:nvSpPr>
            <p:cNvPr id="14" name="내용 개체 틀 4">
              <a:extLst>
                <a:ext uri="{FF2B5EF4-FFF2-40B4-BE49-F238E27FC236}">
                  <a16:creationId xmlns:a16="http://schemas.microsoft.com/office/drawing/2014/main" id="{B57D7F27-16D4-4DBA-896A-D131D77846DB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모서리가 둥근 직사각형 56">
              <a:extLst>
                <a:ext uri="{FF2B5EF4-FFF2-40B4-BE49-F238E27FC236}">
                  <a16:creationId xmlns:a16="http://schemas.microsoft.com/office/drawing/2014/main" id="{9B4B0B2D-CF55-4316-985E-56979E3CE4FE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6" name="그림 15">
              <a:hlinkClick r:id="rId8"/>
              <a:extLst>
                <a:ext uri="{FF2B5EF4-FFF2-40B4-BE49-F238E27FC236}">
                  <a16:creationId xmlns:a16="http://schemas.microsoft.com/office/drawing/2014/main" id="{F1151CCD-BA1F-4287-B475-C4E3EBACE3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17" name="모서리가 둥근 직사각형 58">
              <a:extLst>
                <a:ext uri="{FF2B5EF4-FFF2-40B4-BE49-F238E27FC236}">
                  <a16:creationId xmlns:a16="http://schemas.microsoft.com/office/drawing/2014/main" id="{6B8B5059-9823-4AEF-A617-62797D12DA8F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18" name="내용 개체 틀 4">
            <a:extLst>
              <a:ext uri="{FF2B5EF4-FFF2-40B4-BE49-F238E27FC236}">
                <a16:creationId xmlns:a16="http://schemas.microsoft.com/office/drawing/2014/main" id="{D3161E46-3ACD-4B6A-97CC-DF23A28F34CE}"/>
              </a:ext>
            </a:extLst>
          </p:cNvPr>
          <p:cNvSpPr txBox="1">
            <a:spLocks/>
          </p:cNvSpPr>
          <p:nvPr/>
        </p:nvSpPr>
        <p:spPr>
          <a:xfrm>
            <a:off x="2051074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DC6366DB-E500-4680-94A1-686F71452AD2}"/>
              </a:ext>
            </a:extLst>
          </p:cNvPr>
          <p:cNvCxnSpPr>
            <a:cxnSpLocks/>
          </p:cNvCxnSpPr>
          <p:nvPr/>
        </p:nvCxnSpPr>
        <p:spPr>
          <a:xfrm>
            <a:off x="186953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FECC94B4-C13C-42C9-9103-5D480C75DDC0}"/>
              </a:ext>
            </a:extLst>
          </p:cNvPr>
          <p:cNvSpPr txBox="1">
            <a:spLocks/>
          </p:cNvSpPr>
          <p:nvPr/>
        </p:nvSpPr>
        <p:spPr>
          <a:xfrm>
            <a:off x="7254090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15416F3F-CBF0-4762-92D9-56C14A44BB3F}"/>
              </a:ext>
            </a:extLst>
          </p:cNvPr>
          <p:cNvCxnSpPr>
            <a:cxnSpLocks/>
          </p:cNvCxnSpPr>
          <p:nvPr/>
        </p:nvCxnSpPr>
        <p:spPr>
          <a:xfrm>
            <a:off x="888804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모서리가 둥근 직사각형 65">
            <a:extLst>
              <a:ext uri="{FF2B5EF4-FFF2-40B4-BE49-F238E27FC236}">
                <a16:creationId xmlns:a16="http://schemas.microsoft.com/office/drawing/2014/main" id="{9FBCCB3D-E635-4693-9F8D-070634E268CA}"/>
              </a:ext>
            </a:extLst>
          </p:cNvPr>
          <p:cNvSpPr/>
          <p:nvPr/>
        </p:nvSpPr>
        <p:spPr>
          <a:xfrm>
            <a:off x="9101251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23" name="모서리가 둥근 직사각형 85">
            <a:extLst>
              <a:ext uri="{FF2B5EF4-FFF2-40B4-BE49-F238E27FC236}">
                <a16:creationId xmlns:a16="http://schemas.microsoft.com/office/drawing/2014/main" id="{BDCEF9B9-BF2A-47D0-8818-AA3182768BC7}"/>
              </a:ext>
            </a:extLst>
          </p:cNvPr>
          <p:cNvSpPr/>
          <p:nvPr/>
        </p:nvSpPr>
        <p:spPr>
          <a:xfrm>
            <a:off x="2220740" y="4483887"/>
            <a:ext cx="73201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내용 개체 틀 4">
            <a:extLst>
              <a:ext uri="{FF2B5EF4-FFF2-40B4-BE49-F238E27FC236}">
                <a16:creationId xmlns:a16="http://schemas.microsoft.com/office/drawing/2014/main" id="{8DD3AD36-683A-4FD9-9A52-7897E648E8A4}"/>
              </a:ext>
            </a:extLst>
          </p:cNvPr>
          <p:cNvSpPr txBox="1">
            <a:spLocks/>
          </p:cNvSpPr>
          <p:nvPr/>
        </p:nvSpPr>
        <p:spPr>
          <a:xfrm>
            <a:off x="906958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pic>
        <p:nvPicPr>
          <p:cNvPr id="25" name="그림 24">
            <a:hlinkClick r:id="rId10"/>
            <a:extLst>
              <a:ext uri="{FF2B5EF4-FFF2-40B4-BE49-F238E27FC236}">
                <a16:creationId xmlns:a16="http://schemas.microsoft.com/office/drawing/2014/main" id="{E2A9BFCB-213A-4DAA-B312-85D3D26F608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2031243" y="4884980"/>
            <a:ext cx="1111004" cy="1111004"/>
          </a:xfrm>
          <a:prstGeom prst="rect">
            <a:avLst/>
          </a:prstGeom>
        </p:spPr>
      </p:pic>
      <p:grpSp>
        <p:nvGrpSpPr>
          <p:cNvPr id="26" name="그룹 25">
            <a:extLst>
              <a:ext uri="{FF2B5EF4-FFF2-40B4-BE49-F238E27FC236}">
                <a16:creationId xmlns:a16="http://schemas.microsoft.com/office/drawing/2014/main" id="{FDD013AF-FB71-47EF-A137-4B3245E7942B}"/>
              </a:ext>
            </a:extLst>
          </p:cNvPr>
          <p:cNvGrpSpPr/>
          <p:nvPr/>
        </p:nvGrpSpPr>
        <p:grpSpPr>
          <a:xfrm>
            <a:off x="3143825" y="5288276"/>
            <a:ext cx="180001" cy="180001"/>
            <a:chOff x="7544200" y="5288276"/>
            <a:chExt cx="180001" cy="180001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BF4B6988-45EA-43CF-9CA9-CEB1717EC1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F8896515-FDEF-4B39-BE51-E1B0A67BE4A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9" name="직선 연결선 28">
                <a:extLst>
                  <a:ext uri="{FF2B5EF4-FFF2-40B4-BE49-F238E27FC236}">
                    <a16:creationId xmlns:a16="http://schemas.microsoft.com/office/drawing/2014/main" id="{8019CD2B-E383-4C11-8B58-167FFBFF61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67218AD0-8FE4-49BB-BBD3-B5D809D11ED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D02CBF82-7E54-46BB-BAD4-CA2F50E24B5E}"/>
              </a:ext>
            </a:extLst>
          </p:cNvPr>
          <p:cNvGrpSpPr/>
          <p:nvPr/>
        </p:nvGrpSpPr>
        <p:grpSpPr>
          <a:xfrm>
            <a:off x="4894825" y="5288276"/>
            <a:ext cx="180001" cy="180001"/>
            <a:chOff x="7544200" y="5288276"/>
            <a:chExt cx="180001" cy="180001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945D2D90-7140-498A-96FA-8F94352531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1ADC794C-A937-4E84-A359-61BF72B6077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4" name="직선 연결선 33">
                <a:extLst>
                  <a:ext uri="{FF2B5EF4-FFF2-40B4-BE49-F238E27FC236}">
                    <a16:creationId xmlns:a16="http://schemas.microsoft.com/office/drawing/2014/main" id="{F9ED56FA-8D75-484C-90D7-6D3FA80423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D3A76000-FCDA-48FA-A77D-2D90AD22DAB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E74D6708-3A1C-4408-A6C0-1319DDFA8770}"/>
              </a:ext>
            </a:extLst>
          </p:cNvPr>
          <p:cNvGrpSpPr/>
          <p:nvPr/>
        </p:nvGrpSpPr>
        <p:grpSpPr>
          <a:xfrm>
            <a:off x="8748129" y="5288276"/>
            <a:ext cx="180001" cy="180001"/>
            <a:chOff x="7544200" y="5288276"/>
            <a:chExt cx="180001" cy="180001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E48EBB13-FEC8-4803-85BC-E8D9EF8A3C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AB575A8-78C1-4080-B364-A1B028EC3C9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9" name="직선 연결선 38">
                <a:extLst>
                  <a:ext uri="{FF2B5EF4-FFF2-40B4-BE49-F238E27FC236}">
                    <a16:creationId xmlns:a16="http://schemas.microsoft.com/office/drawing/2014/main" id="{0A40A504-3838-4CBE-A3E8-7B09DCD2EB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661514BF-FC35-4CD9-8EED-92D8C4FFBBB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5" name="그림 44">
            <a:hlinkClick r:id="rId12"/>
            <a:extLst>
              <a:ext uri="{FF2B5EF4-FFF2-40B4-BE49-F238E27FC236}">
                <a16:creationId xmlns:a16="http://schemas.microsoft.com/office/drawing/2014/main" id="{4A1E5343-6A07-4707-BFC5-EDA5F78E41A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9749" y="4823438"/>
            <a:ext cx="1111004" cy="1111004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6422136F-6B1E-4662-B430-CAC905895B01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- 9002VQ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그림 46">
            <a:extLst>
              <a:ext uri="{FF2B5EF4-FFF2-40B4-BE49-F238E27FC236}">
                <a16:creationId xmlns:a16="http://schemas.microsoft.com/office/drawing/2014/main" id="{798C9539-62D8-4422-B842-3F23B9DF6117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6" y="1520824"/>
            <a:ext cx="5120000" cy="2880000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id="{258DC43A-26AB-48C7-B0E4-5E505A7D67F7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5998" y="1520824"/>
            <a:ext cx="5120000" cy="2880000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2BB690D3-459E-43DA-8A17-0A343D6C8907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4011" y="1520824"/>
            <a:ext cx="5120000" cy="2880000"/>
          </a:xfrm>
          <a:prstGeom prst="rect">
            <a:avLst/>
          </a:prstGeom>
        </p:spPr>
      </p:pic>
      <p:sp>
        <p:nvSpPr>
          <p:cNvPr id="52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DEDD7323-1614-42ED-9729-DB3009DE943A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62D1EED8-1B9B-427E-A963-DDDA492A00A9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5CA1E724-41FE-4BF8-94C5-01A99BCE117E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00605E45-A6B1-45D6-8170-7045FF8A8924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BB9A4BC9-FBC0-403C-A4D2-B97450AE1006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7B6C6E5A-61B6-4DBA-8000-48006BB4CA63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E1EFB778-65E4-40CC-A990-815A532C234B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3D743161-EDEA-4241-B912-DC0FA0827DFB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9493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264E818D-AB5A-4BF5-ADDD-8999AA4CE4C5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양쪽 모서리가 둥근 사각형 51">
            <a:extLst>
              <a:ext uri="{FF2B5EF4-FFF2-40B4-BE49-F238E27FC236}">
                <a16:creationId xmlns:a16="http://schemas.microsoft.com/office/drawing/2014/main" id="{3E4F7FB4-57FF-49B9-956F-0CF1774D0900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한쪽 모서리가 둥근 사각형 5">
            <a:extLst>
              <a:ext uri="{FF2B5EF4-FFF2-40B4-BE49-F238E27FC236}">
                <a16:creationId xmlns:a16="http://schemas.microsoft.com/office/drawing/2014/main" id="{A4912002-C40B-4A4C-AB6A-A640C039B10F}"/>
              </a:ext>
            </a:extLst>
          </p:cNvPr>
          <p:cNvSpPr/>
          <p:nvPr/>
        </p:nvSpPr>
        <p:spPr>
          <a:xfrm>
            <a:off x="8004012" y="1515856"/>
            <a:ext cx="3780000" cy="2880000"/>
          </a:xfrm>
          <a:prstGeom prst="round1Rect">
            <a:avLst>
              <a:gd name="adj" fmla="val 1962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hlinkClick r:id="rId3"/>
            <a:extLst>
              <a:ext uri="{FF2B5EF4-FFF2-40B4-BE49-F238E27FC236}">
                <a16:creationId xmlns:a16="http://schemas.microsoft.com/office/drawing/2014/main" id="{639FDA47-7E14-4334-8E35-7C9B6475C7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84" t="-14984" r="-14984" b="-14984"/>
          <a:stretch/>
        </p:blipFill>
        <p:spPr>
          <a:xfrm>
            <a:off x="2030527" y="4819495"/>
            <a:ext cx="1116708" cy="1116708"/>
          </a:xfrm>
          <a:prstGeom prst="rect">
            <a:avLst/>
          </a:prstGeom>
        </p:spPr>
      </p:pic>
      <p:pic>
        <p:nvPicPr>
          <p:cNvPr id="6" name="그림 5">
            <a:hlinkClick r:id="rId5"/>
            <a:extLst>
              <a:ext uri="{FF2B5EF4-FFF2-40B4-BE49-F238E27FC236}">
                <a16:creationId xmlns:a16="http://schemas.microsoft.com/office/drawing/2014/main" id="{7BCD76B3-312A-40E9-9FB8-C208681F2B1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476055" y="4817065"/>
            <a:ext cx="1115865" cy="1115865"/>
          </a:xfrm>
          <a:prstGeom prst="rect">
            <a:avLst/>
          </a:prstGeom>
        </p:spPr>
      </p:pic>
      <p:pic>
        <p:nvPicPr>
          <p:cNvPr id="7" name="그림 6">
            <a:hlinkClick r:id="rId7"/>
            <a:extLst>
              <a:ext uri="{FF2B5EF4-FFF2-40B4-BE49-F238E27FC236}">
                <a16:creationId xmlns:a16="http://schemas.microsoft.com/office/drawing/2014/main" id="{A41FD5EF-462B-4456-B005-623A4CDE382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"/>
          <a:stretch/>
        </p:blipFill>
        <p:spPr>
          <a:xfrm>
            <a:off x="6222884" y="4816644"/>
            <a:ext cx="1116708" cy="1116706"/>
          </a:xfrm>
          <a:prstGeom prst="rect">
            <a:avLst/>
          </a:prstGeom>
        </p:spPr>
      </p:pic>
      <p:pic>
        <p:nvPicPr>
          <p:cNvPr id="8" name="그림 7">
            <a:hlinkClick r:id="rId9"/>
            <a:extLst>
              <a:ext uri="{FF2B5EF4-FFF2-40B4-BE49-F238E27FC236}">
                <a16:creationId xmlns:a16="http://schemas.microsoft.com/office/drawing/2014/main" id="{12AA6F8B-1810-4F88-9AF9-70D3E82AEBB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1726" y="4817651"/>
            <a:ext cx="1114693" cy="1114693"/>
          </a:xfrm>
          <a:prstGeom prst="rect">
            <a:avLst/>
          </a:prstGeom>
        </p:spPr>
      </p:pic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F65D315F-1227-4470-92CF-0877A9BF9E08}"/>
              </a:ext>
            </a:extLst>
          </p:cNvPr>
          <p:cNvSpPr txBox="1">
            <a:spLocks/>
          </p:cNvSpPr>
          <p:nvPr/>
        </p:nvSpPr>
        <p:spPr>
          <a:xfrm>
            <a:off x="4993401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내용 개체 틀 4">
            <a:extLst>
              <a:ext uri="{FF2B5EF4-FFF2-40B4-BE49-F238E27FC236}">
                <a16:creationId xmlns:a16="http://schemas.microsoft.com/office/drawing/2014/main" id="{2F87E124-D82F-4642-B13B-2E8FD18F58EC}"/>
              </a:ext>
            </a:extLst>
          </p:cNvPr>
          <p:cNvSpPr txBox="1">
            <a:spLocks/>
          </p:cNvSpPr>
          <p:nvPr/>
        </p:nvSpPr>
        <p:spPr>
          <a:xfrm>
            <a:off x="624509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내용 개체 틀 4">
            <a:extLst>
              <a:ext uri="{FF2B5EF4-FFF2-40B4-BE49-F238E27FC236}">
                <a16:creationId xmlns:a16="http://schemas.microsoft.com/office/drawing/2014/main" id="{483FD763-7145-4453-8630-B02A89C9F2BF}"/>
              </a:ext>
            </a:extLst>
          </p:cNvPr>
          <p:cNvSpPr txBox="1">
            <a:spLocks/>
          </p:cNvSpPr>
          <p:nvPr/>
        </p:nvSpPr>
        <p:spPr>
          <a:xfrm>
            <a:off x="7498316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BA8F14AD-C69F-4FCD-8820-F9F736E1667E}"/>
              </a:ext>
            </a:extLst>
          </p:cNvPr>
          <p:cNvCxnSpPr>
            <a:cxnSpLocks/>
          </p:cNvCxnSpPr>
          <p:nvPr/>
        </p:nvCxnSpPr>
        <p:spPr>
          <a:xfrm>
            <a:off x="3584429" y="4573887"/>
            <a:ext cx="4930803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50">
            <a:extLst>
              <a:ext uri="{FF2B5EF4-FFF2-40B4-BE49-F238E27FC236}">
                <a16:creationId xmlns:a16="http://schemas.microsoft.com/office/drawing/2014/main" id="{6EB41278-90E4-4834-A715-CCFDD7E679E0}"/>
              </a:ext>
            </a:extLst>
          </p:cNvPr>
          <p:cNvSpPr/>
          <p:nvPr/>
        </p:nvSpPr>
        <p:spPr>
          <a:xfrm>
            <a:off x="5671830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내용 개체 틀 4">
            <a:extLst>
              <a:ext uri="{FF2B5EF4-FFF2-40B4-BE49-F238E27FC236}">
                <a16:creationId xmlns:a16="http://schemas.microsoft.com/office/drawing/2014/main" id="{493EAD14-7378-4416-B7D8-7C5C044F4A37}"/>
              </a:ext>
            </a:extLst>
          </p:cNvPr>
          <p:cNvSpPr txBox="1">
            <a:spLocks/>
          </p:cNvSpPr>
          <p:nvPr/>
        </p:nvSpPr>
        <p:spPr>
          <a:xfrm>
            <a:off x="6003053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B63ECAD1-53DC-4C68-A166-E3A33750DE45}"/>
              </a:ext>
            </a:extLst>
          </p:cNvPr>
          <p:cNvGrpSpPr/>
          <p:nvPr/>
        </p:nvGrpSpPr>
        <p:grpSpPr>
          <a:xfrm>
            <a:off x="3577408" y="4635343"/>
            <a:ext cx="1153146" cy="1728223"/>
            <a:chOff x="-1541005" y="4635343"/>
            <a:chExt cx="1153146" cy="1728223"/>
          </a:xfrm>
        </p:grpSpPr>
        <p:sp>
          <p:nvSpPr>
            <p:cNvPr id="16" name="내용 개체 틀 4">
              <a:extLst>
                <a:ext uri="{FF2B5EF4-FFF2-40B4-BE49-F238E27FC236}">
                  <a16:creationId xmlns:a16="http://schemas.microsoft.com/office/drawing/2014/main" id="{89CA4C53-8D71-4EB7-9B97-4E3BECB9DF0F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모서리가 둥근 직사각형 56">
              <a:extLst>
                <a:ext uri="{FF2B5EF4-FFF2-40B4-BE49-F238E27FC236}">
                  <a16:creationId xmlns:a16="http://schemas.microsoft.com/office/drawing/2014/main" id="{038E66E2-D079-4F2E-B8EF-AEDFA3225D8A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8" name="그림 17">
              <a:hlinkClick r:id="rId11"/>
              <a:extLst>
                <a:ext uri="{FF2B5EF4-FFF2-40B4-BE49-F238E27FC236}">
                  <a16:creationId xmlns:a16="http://schemas.microsoft.com/office/drawing/2014/main" id="{7322EA8F-BB8E-487B-BF35-0354D29BCD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19" name="모서리가 둥근 직사각형 58">
              <a:extLst>
                <a:ext uri="{FF2B5EF4-FFF2-40B4-BE49-F238E27FC236}">
                  <a16:creationId xmlns:a16="http://schemas.microsoft.com/office/drawing/2014/main" id="{8D43B8ED-B9ED-4445-BDE0-368BE824AE0A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5BB2D96F-3569-48C8-AF28-090FC966F7C1}"/>
              </a:ext>
            </a:extLst>
          </p:cNvPr>
          <p:cNvSpPr txBox="1">
            <a:spLocks/>
          </p:cNvSpPr>
          <p:nvPr/>
        </p:nvSpPr>
        <p:spPr>
          <a:xfrm>
            <a:off x="205321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016C8C32-E5B7-46E9-9FE3-1A3FCB76BD04}"/>
              </a:ext>
            </a:extLst>
          </p:cNvPr>
          <p:cNvCxnSpPr/>
          <p:nvPr/>
        </p:nvCxnSpPr>
        <p:spPr>
          <a:xfrm>
            <a:off x="187167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내용 개체 틀 4">
            <a:extLst>
              <a:ext uri="{FF2B5EF4-FFF2-40B4-BE49-F238E27FC236}">
                <a16:creationId xmlns:a16="http://schemas.microsoft.com/office/drawing/2014/main" id="{DF69BA0A-391E-49D8-8127-2434E2CD12B9}"/>
              </a:ext>
            </a:extLst>
          </p:cNvPr>
          <p:cNvSpPr txBox="1">
            <a:spLocks/>
          </p:cNvSpPr>
          <p:nvPr/>
        </p:nvSpPr>
        <p:spPr>
          <a:xfrm>
            <a:off x="7256226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48C45049-9EA5-44D9-83CE-217267E80B88}"/>
              </a:ext>
            </a:extLst>
          </p:cNvPr>
          <p:cNvCxnSpPr>
            <a:cxnSpLocks/>
          </p:cNvCxnSpPr>
          <p:nvPr/>
        </p:nvCxnSpPr>
        <p:spPr>
          <a:xfrm>
            <a:off x="88859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모서리가 둥근 직사각형 65">
            <a:extLst>
              <a:ext uri="{FF2B5EF4-FFF2-40B4-BE49-F238E27FC236}">
                <a16:creationId xmlns:a16="http://schemas.microsoft.com/office/drawing/2014/main" id="{BAA25395-6E5E-4F7B-9D7B-DCFB977CD4D3}"/>
              </a:ext>
            </a:extLst>
          </p:cNvPr>
          <p:cNvSpPr/>
          <p:nvPr/>
        </p:nvSpPr>
        <p:spPr>
          <a:xfrm>
            <a:off x="9099116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25" name="모서리가 둥근 직사각형 85">
            <a:extLst>
              <a:ext uri="{FF2B5EF4-FFF2-40B4-BE49-F238E27FC236}">
                <a16:creationId xmlns:a16="http://schemas.microsoft.com/office/drawing/2014/main" id="{11507370-D16A-4D29-A496-994BC5606153}"/>
              </a:ext>
            </a:extLst>
          </p:cNvPr>
          <p:cNvSpPr/>
          <p:nvPr/>
        </p:nvSpPr>
        <p:spPr>
          <a:xfrm>
            <a:off x="2138881" y="4483887"/>
            <a:ext cx="90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A9AD1496-3FA7-4B3F-8F91-B9A1D40084DB}"/>
              </a:ext>
            </a:extLst>
          </p:cNvPr>
          <p:cNvSpPr txBox="1">
            <a:spLocks/>
          </p:cNvSpPr>
          <p:nvPr/>
        </p:nvSpPr>
        <p:spPr>
          <a:xfrm>
            <a:off x="90674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774529E8-0534-479B-A0D5-06F47E6F3B38}"/>
              </a:ext>
            </a:extLst>
          </p:cNvPr>
          <p:cNvGrpSpPr/>
          <p:nvPr/>
        </p:nvGrpSpPr>
        <p:grpSpPr>
          <a:xfrm>
            <a:off x="3191320" y="5288276"/>
            <a:ext cx="180001" cy="180001"/>
            <a:chOff x="7544200" y="5288276"/>
            <a:chExt cx="180001" cy="180001"/>
          </a:xfrm>
        </p:grpSpPr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D93A0F56-5473-4CB4-8ACD-8271E0A3D3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238AEA9F-E783-440E-A81E-1D384FED4E4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49E64CC7-6ECF-4B63-AACB-F21DEA53DA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F5EC5BCD-DBCF-44DC-80DD-19F9A112483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0FEDF66F-828E-4E4E-A60E-F45727AF0516}"/>
              </a:ext>
            </a:extLst>
          </p:cNvPr>
          <p:cNvGrpSpPr/>
          <p:nvPr/>
        </p:nvGrpSpPr>
        <p:grpSpPr>
          <a:xfrm>
            <a:off x="4895936" y="5288276"/>
            <a:ext cx="180001" cy="180001"/>
            <a:chOff x="7544200" y="5288276"/>
            <a:chExt cx="180001" cy="180001"/>
          </a:xfrm>
        </p:grpSpPr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E183721D-878B-49E4-B642-8FCF3325BD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8B6CA56A-AECC-46A8-8474-B302E3D1D68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E19C6FBB-212A-41D4-B9DC-17A47497AF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연결선 35">
                <a:extLst>
                  <a:ext uri="{FF2B5EF4-FFF2-40B4-BE49-F238E27FC236}">
                    <a16:creationId xmlns:a16="http://schemas.microsoft.com/office/drawing/2014/main" id="{ADF023F2-CC9A-47AD-853A-867B963B9D1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3D6B6CB9-31D3-4A48-9D53-A520F48CB8EC}"/>
              </a:ext>
            </a:extLst>
          </p:cNvPr>
          <p:cNvGrpSpPr/>
          <p:nvPr/>
        </p:nvGrpSpPr>
        <p:grpSpPr>
          <a:xfrm>
            <a:off x="8744008" y="5288276"/>
            <a:ext cx="180001" cy="180001"/>
            <a:chOff x="7544200" y="5288276"/>
            <a:chExt cx="180001" cy="180001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483BE607-A344-47FD-879F-B24B85A16A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6B49B107-E80C-409E-AA9D-6EE6B335E230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A2F64CEE-F88E-48CF-B2A5-035B595087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0B54A591-417D-430C-9EDC-89642BE07D9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5" name="그림 44">
            <a:hlinkClick r:id="rId13"/>
            <a:extLst>
              <a:ext uri="{FF2B5EF4-FFF2-40B4-BE49-F238E27FC236}">
                <a16:creationId xmlns:a16="http://schemas.microsoft.com/office/drawing/2014/main" id="{6F6579F3-86E8-4C51-BFED-0698D386349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7614" y="4819495"/>
            <a:ext cx="1111004" cy="1111004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EF5A19B7-7D04-4664-BFA5-88D435F3092A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- 9002VQ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그림 46">
            <a:extLst>
              <a:ext uri="{FF2B5EF4-FFF2-40B4-BE49-F238E27FC236}">
                <a16:creationId xmlns:a16="http://schemas.microsoft.com/office/drawing/2014/main" id="{CB0E5151-ACE7-431C-8E04-25FA599E1E96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7509" y="1520824"/>
            <a:ext cx="3816503" cy="2880000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id="{E023C2A1-A011-4BAA-96B8-3CC203BD55D6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508" y="1520824"/>
            <a:ext cx="3780002" cy="2880000"/>
          </a:xfrm>
          <a:prstGeom prst="rect">
            <a:avLst/>
          </a:prstGeom>
        </p:spPr>
      </p:pic>
      <p:sp>
        <p:nvSpPr>
          <p:cNvPr id="50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9D399AFE-C207-4095-972F-0BE83ECEBD6C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2D1BD52F-3B16-4558-A9BC-E70D966BCCD1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DF156549-801C-4E73-8ADD-4FC72494A93C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4F623930-B210-4D93-834D-6683D64F07BB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146E524C-65FC-4DFC-AC1D-94C66A1D77ED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08572B8D-654A-417E-BD52-912871015B8C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CD82F49D-546C-4E31-812E-01D9AD38031A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F1977FEF-2EF6-4A5B-9D2C-9C6B44828899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7162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367FB20A-B8FF-457A-9919-46139BBBE808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양쪽 모서리가 둥근 사각형 53">
            <a:extLst>
              <a:ext uri="{FF2B5EF4-FFF2-40B4-BE49-F238E27FC236}">
                <a16:creationId xmlns:a16="http://schemas.microsoft.com/office/drawing/2014/main" id="{266A7BD9-D951-425D-A4FD-896B2F37A6DA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양쪽 모서리가 둥근 사각형 56">
            <a:extLst>
              <a:ext uri="{FF2B5EF4-FFF2-40B4-BE49-F238E27FC236}">
                <a16:creationId xmlns:a16="http://schemas.microsoft.com/office/drawing/2014/main" id="{CFFB5BF2-EE98-4261-BA26-FF7BCD63A53A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양쪽 모서리가 둥근 사각형 57">
            <a:extLst>
              <a:ext uri="{FF2B5EF4-FFF2-40B4-BE49-F238E27FC236}">
                <a16:creationId xmlns:a16="http://schemas.microsoft.com/office/drawing/2014/main" id="{82316C46-B828-411F-A967-C71899A0823E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한쪽 모서리가 둥근 사각형 3">
            <a:extLst>
              <a:ext uri="{FF2B5EF4-FFF2-40B4-BE49-F238E27FC236}">
                <a16:creationId xmlns:a16="http://schemas.microsoft.com/office/drawing/2014/main" id="{1A5FE922-E565-41EB-BB85-B56742504827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한쪽 모서리가 둥근 사각형 33">
            <a:extLst>
              <a:ext uri="{FF2B5EF4-FFF2-40B4-BE49-F238E27FC236}">
                <a16:creationId xmlns:a16="http://schemas.microsoft.com/office/drawing/2014/main" id="{9D030315-19E7-45BD-AD88-7417437B33B7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1Rect">
            <a:avLst>
              <a:gd name="adj" fmla="val 2004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그림 7">
            <a:hlinkClick r:id="rId4"/>
            <a:extLst>
              <a:ext uri="{FF2B5EF4-FFF2-40B4-BE49-F238E27FC236}">
                <a16:creationId xmlns:a16="http://schemas.microsoft.com/office/drawing/2014/main" id="{263485E7-1762-4C13-8630-6C998A8C29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712" y="4819495"/>
            <a:ext cx="1114947" cy="1114947"/>
          </a:xfrm>
          <a:prstGeom prst="rect">
            <a:avLst/>
          </a:prstGeom>
        </p:spPr>
      </p:pic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5EA444E1-D112-4353-9D84-3BD03730D77D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3B45ACF-5FC0-4C17-9057-15DF0AEFB51E}"/>
              </a:ext>
            </a:extLst>
          </p:cNvPr>
          <p:cNvCxnSpPr/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66">
            <a:extLst>
              <a:ext uri="{FF2B5EF4-FFF2-40B4-BE49-F238E27FC236}">
                <a16:creationId xmlns:a16="http://schemas.microsoft.com/office/drawing/2014/main" id="{2121AC50-1E4E-4FB2-8F27-572504BE4CCA}"/>
              </a:ext>
            </a:extLst>
          </p:cNvPr>
          <p:cNvSpPr/>
          <p:nvPr/>
        </p:nvSpPr>
        <p:spPr>
          <a:xfrm>
            <a:off x="1773185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F571AC55-439E-4815-90FB-64D034106AB0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44">
            <a:extLst>
              <a:ext uri="{FF2B5EF4-FFF2-40B4-BE49-F238E27FC236}">
                <a16:creationId xmlns:a16="http://schemas.microsoft.com/office/drawing/2014/main" id="{10F4A50B-818A-4A2D-AE89-53CEB428FD3C}"/>
              </a:ext>
            </a:extLst>
          </p:cNvPr>
          <p:cNvSpPr/>
          <p:nvPr/>
        </p:nvSpPr>
        <p:spPr>
          <a:xfrm>
            <a:off x="3670418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림 13">
            <a:hlinkClick r:id="rId6"/>
            <a:extLst>
              <a:ext uri="{FF2B5EF4-FFF2-40B4-BE49-F238E27FC236}">
                <a16:creationId xmlns:a16="http://schemas.microsoft.com/office/drawing/2014/main" id="{6D40542A-835C-49D1-8C3D-5532690826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4110" y="4819495"/>
            <a:ext cx="1114947" cy="1114947"/>
          </a:xfrm>
          <a:prstGeom prst="rect">
            <a:avLst/>
          </a:prstGeom>
        </p:spPr>
      </p:pic>
      <p:sp>
        <p:nvSpPr>
          <p:cNvPr id="15" name="내용 개체 틀 4">
            <a:extLst>
              <a:ext uri="{FF2B5EF4-FFF2-40B4-BE49-F238E27FC236}">
                <a16:creationId xmlns:a16="http://schemas.microsoft.com/office/drawing/2014/main" id="{CA0E744E-9028-4E42-B3E3-211F5BC6239B}"/>
              </a:ext>
            </a:extLst>
          </p:cNvPr>
          <p:cNvSpPr txBox="1">
            <a:spLocks/>
          </p:cNvSpPr>
          <p:nvPr/>
        </p:nvSpPr>
        <p:spPr>
          <a:xfrm>
            <a:off x="744591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914FF5B0-B0EC-4711-B3CA-825E123567CA}"/>
              </a:ext>
            </a:extLst>
          </p:cNvPr>
          <p:cNvCxnSpPr/>
          <p:nvPr/>
        </p:nvCxnSpPr>
        <p:spPr>
          <a:xfrm>
            <a:off x="726437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모서리가 둥근 직사각형 45">
            <a:extLst>
              <a:ext uri="{FF2B5EF4-FFF2-40B4-BE49-F238E27FC236}">
                <a16:creationId xmlns:a16="http://schemas.microsoft.com/office/drawing/2014/main" id="{1DB045E3-5A18-4B94-BA10-3023414F728E}"/>
              </a:ext>
            </a:extLst>
          </p:cNvPr>
          <p:cNvSpPr/>
          <p:nvPr/>
        </p:nvSpPr>
        <p:spPr>
          <a:xfrm>
            <a:off x="7513583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765730DB-6F94-498A-8422-5409FA57B407}"/>
              </a:ext>
            </a:extLst>
          </p:cNvPr>
          <p:cNvCxnSpPr>
            <a:cxnSpLocks/>
          </p:cNvCxnSpPr>
          <p:nvPr/>
        </p:nvCxnSpPr>
        <p:spPr>
          <a:xfrm>
            <a:off x="92336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모서리가 둥근 직사각형 49">
            <a:extLst>
              <a:ext uri="{FF2B5EF4-FFF2-40B4-BE49-F238E27FC236}">
                <a16:creationId xmlns:a16="http://schemas.microsoft.com/office/drawing/2014/main" id="{CA8E8A5C-BE76-4BD3-9BFE-BBC58DB0FCA9}"/>
              </a:ext>
            </a:extLst>
          </p:cNvPr>
          <p:cNvSpPr/>
          <p:nvPr/>
        </p:nvSpPr>
        <p:spPr>
          <a:xfrm>
            <a:off x="9410816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8CE7EEAE-B4B7-497A-A70F-122866E0EE6A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sp>
        <p:nvSpPr>
          <p:cNvPr id="21" name="내용 개체 틀 4">
            <a:extLst>
              <a:ext uri="{FF2B5EF4-FFF2-40B4-BE49-F238E27FC236}">
                <a16:creationId xmlns:a16="http://schemas.microsoft.com/office/drawing/2014/main" id="{DA4EE2D3-298B-43D4-86B1-0CDA31A75F98}"/>
              </a:ext>
            </a:extLst>
          </p:cNvPr>
          <p:cNvSpPr txBox="1">
            <a:spLocks/>
          </p:cNvSpPr>
          <p:nvPr/>
        </p:nvSpPr>
        <p:spPr>
          <a:xfrm>
            <a:off x="94151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SBP-250HMW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BDC2C1D1-D444-4996-B298-CD7679F7524E}"/>
              </a:ext>
            </a:extLst>
          </p:cNvPr>
          <p:cNvGrpSpPr/>
          <p:nvPr/>
        </p:nvGrpSpPr>
        <p:grpSpPr>
          <a:xfrm>
            <a:off x="3135801" y="5288276"/>
            <a:ext cx="180001" cy="180001"/>
            <a:chOff x="7544200" y="5288276"/>
            <a:chExt cx="180001" cy="180001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77C8355D-33BE-4A25-B94D-B2B3A49C32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EC835090-5AC4-4FD3-BEE6-2243EC9D62B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5" name="직선 연결선 24">
                <a:extLst>
                  <a:ext uri="{FF2B5EF4-FFF2-40B4-BE49-F238E27FC236}">
                    <a16:creationId xmlns:a16="http://schemas.microsoft.com/office/drawing/2014/main" id="{8E955ECB-09E8-4B01-A711-A6DA2DA932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연결선 25">
                <a:extLst>
                  <a:ext uri="{FF2B5EF4-FFF2-40B4-BE49-F238E27FC236}">
                    <a16:creationId xmlns:a16="http://schemas.microsoft.com/office/drawing/2014/main" id="{94C1F451-5CE8-4EAA-A0F6-E2C4DF3C30D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328A760C-C146-4304-B129-A5F9A88A1349}"/>
              </a:ext>
            </a:extLst>
          </p:cNvPr>
          <p:cNvGrpSpPr/>
          <p:nvPr/>
        </p:nvGrpSpPr>
        <p:grpSpPr>
          <a:xfrm>
            <a:off x="8876199" y="5288276"/>
            <a:ext cx="180001" cy="180001"/>
            <a:chOff x="7544200" y="5288276"/>
            <a:chExt cx="180001" cy="180001"/>
          </a:xfrm>
        </p:grpSpPr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BB765F39-6176-4DA1-881E-7B69A56F00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7C11CAC1-6546-4371-BB36-B015B03D038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EE6227D0-0024-4638-88C0-0047CA5FF5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5C82E842-A27E-467C-B537-D17226B2A7D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4" name="그림 33">
            <a:hlinkClick r:id="rId8"/>
            <a:extLst>
              <a:ext uri="{FF2B5EF4-FFF2-40B4-BE49-F238E27FC236}">
                <a16:creationId xmlns:a16="http://schemas.microsoft.com/office/drawing/2014/main" id="{D6E93B77-C97E-4E1B-BD60-CB31234FB5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19495"/>
            <a:ext cx="1111004" cy="1111004"/>
          </a:xfrm>
          <a:prstGeom prst="rect">
            <a:avLst/>
          </a:prstGeom>
        </p:spPr>
      </p:pic>
      <p:pic>
        <p:nvPicPr>
          <p:cNvPr id="35" name="그림 34">
            <a:hlinkClick r:id="rId8"/>
            <a:extLst>
              <a:ext uri="{FF2B5EF4-FFF2-40B4-BE49-F238E27FC236}">
                <a16:creationId xmlns:a16="http://schemas.microsoft.com/office/drawing/2014/main" id="{83175C59-191A-47C9-8AD2-89845059C7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314" y="4819495"/>
            <a:ext cx="1111004" cy="111100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325FF64B-847F-4164-A0D3-CA1F3421DF09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- 9002VQ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모서리가 둥근 직사각형 1">
            <a:hlinkClick r:id="rId10" action="ppaction://hlinksldjump"/>
            <a:extLst>
              <a:ext uri="{FF2B5EF4-FFF2-40B4-BE49-F238E27FC236}">
                <a16:creationId xmlns:a16="http://schemas.microsoft.com/office/drawing/2014/main" id="{0A28730C-FE87-4C1C-B93B-E8F659049D71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모서리가 둥근 직사각형 8">
            <a:hlinkClick r:id="rId11" action="ppaction://hlinksldjump"/>
            <a:extLst>
              <a:ext uri="{FF2B5EF4-FFF2-40B4-BE49-F238E27FC236}">
                <a16:creationId xmlns:a16="http://schemas.microsoft.com/office/drawing/2014/main" id="{25327047-3C36-462F-987C-328AE8B94E2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모서리가 둥근 직사각형 152">
            <a:hlinkClick r:id="rId12" action="ppaction://hlinksldjump"/>
            <a:extLst>
              <a:ext uri="{FF2B5EF4-FFF2-40B4-BE49-F238E27FC236}">
                <a16:creationId xmlns:a16="http://schemas.microsoft.com/office/drawing/2014/main" id="{4615DBB6-5DB5-4DA6-9BEA-3BDB2DA18155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자유형 155">
            <a:hlinkClick r:id="rId13" action="ppaction://hlinksldjump"/>
            <a:extLst>
              <a:ext uri="{FF2B5EF4-FFF2-40B4-BE49-F238E27FC236}">
                <a16:creationId xmlns:a16="http://schemas.microsoft.com/office/drawing/2014/main" id="{34FF6DCA-C360-4CED-A886-6C253E9CA21B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자유형 156">
            <a:hlinkClick r:id="rId14" action="ppaction://hlinksldjump"/>
            <a:extLst>
              <a:ext uri="{FF2B5EF4-FFF2-40B4-BE49-F238E27FC236}">
                <a16:creationId xmlns:a16="http://schemas.microsoft.com/office/drawing/2014/main" id="{EEA435BF-295A-4AD5-9E60-98E961BC1D15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모서리가 둥근 직사각형 152">
            <a:hlinkClick r:id="rId15" action="ppaction://hlinksldjump"/>
            <a:extLst>
              <a:ext uri="{FF2B5EF4-FFF2-40B4-BE49-F238E27FC236}">
                <a16:creationId xmlns:a16="http://schemas.microsoft.com/office/drawing/2014/main" id="{E488F28F-8D0B-4EB2-B0D0-1147212F7BD8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모서리가 둥근 직사각형 152">
            <a:hlinkClick r:id="rId16" action="ppaction://hlinksldjump"/>
            <a:extLst>
              <a:ext uri="{FF2B5EF4-FFF2-40B4-BE49-F238E27FC236}">
                <a16:creationId xmlns:a16="http://schemas.microsoft.com/office/drawing/2014/main" id="{61D17C6C-09ED-4625-90B4-E9B899E65AD9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모서리가 둥근 직사각형 152">
            <a:hlinkClick r:id="rId17" action="ppaction://hlinksldjump"/>
            <a:extLst>
              <a:ext uri="{FF2B5EF4-FFF2-40B4-BE49-F238E27FC236}">
                <a16:creationId xmlns:a16="http://schemas.microsoft.com/office/drawing/2014/main" id="{BD90FBA4-D9F2-4335-9A62-7A63CE31A054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4261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72858" y="1426359"/>
            <a:ext cx="6612556" cy="769438"/>
            <a:chOff x="11654634" y="1426359"/>
            <a:chExt cx="6612556" cy="769438"/>
          </a:xfrm>
        </p:grpSpPr>
        <p:sp>
          <p:nvSpPr>
            <p:cNvPr id="20" name="TextBox 19"/>
            <p:cNvSpPr txBox="1"/>
            <p:nvPr/>
          </p:nvSpPr>
          <p:spPr>
            <a:xfrm>
              <a:off x="12207240" y="1489578"/>
              <a:ext cx="29527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Dimension for Installation</a:t>
              </a:r>
              <a:endParaRPr lang="ko-KR" altLang="en-US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207240" y="1641799"/>
              <a:ext cx="605995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 Plate</a:t>
              </a:r>
            </a:p>
            <a:p>
              <a:r>
                <a:rPr lang="en-US" altLang="ko-KR" sz="1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(Single, Double, 4” octagon, Square), 180x180</a:t>
              </a:r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654634" y="1426359"/>
              <a:ext cx="639760" cy="639760"/>
            </a:xfrm>
            <a:prstGeom prst="rect">
              <a:avLst/>
            </a:prstGeom>
          </p:spPr>
        </p:pic>
      </p:grpSp>
      <p:sp>
        <p:nvSpPr>
          <p:cNvPr id="64" name="자유형 63"/>
          <p:cNvSpPr/>
          <p:nvPr/>
        </p:nvSpPr>
        <p:spPr>
          <a:xfrm>
            <a:off x="4199925" y="2066118"/>
            <a:ext cx="1896178" cy="933904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모서리가 둥근 직사각형 7">
            <a:hlinkClick r:id="rId3" action="ppaction://hlinksldjump"/>
            <a:extLst>
              <a:ext uri="{FF2B5EF4-FFF2-40B4-BE49-F238E27FC236}">
                <a16:creationId xmlns:a16="http://schemas.microsoft.com/office/drawing/2014/main" id="{5056662A-53E4-43AB-88F9-8E3C0E7E203B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모서리가 둥근 직사각형 8">
            <a:hlinkClick r:id="rId4" action="ppaction://hlinksldjump"/>
            <a:extLst>
              <a:ext uri="{FF2B5EF4-FFF2-40B4-BE49-F238E27FC236}">
                <a16:creationId xmlns:a16="http://schemas.microsoft.com/office/drawing/2014/main" id="{C4F3FEBE-CDB3-4517-9093-DCDEE650AD3F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자유형 50">
            <a:extLst>
              <a:ext uri="{FF2B5EF4-FFF2-40B4-BE49-F238E27FC236}">
                <a16:creationId xmlns:a16="http://schemas.microsoft.com/office/drawing/2014/main" id="{0568769F-1054-4805-A90E-0EB9829FB288}"/>
              </a:ext>
            </a:extLst>
          </p:cNvPr>
          <p:cNvSpPr/>
          <p:nvPr/>
        </p:nvSpPr>
        <p:spPr>
          <a:xfrm>
            <a:off x="40798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자유형 59">
            <a:extLst>
              <a:ext uri="{FF2B5EF4-FFF2-40B4-BE49-F238E27FC236}">
                <a16:creationId xmlns:a16="http://schemas.microsoft.com/office/drawing/2014/main" id="{B1C2D93F-1C4F-43C9-9533-A05DBDF5EFA5}"/>
              </a:ext>
            </a:extLst>
          </p:cNvPr>
          <p:cNvSpPr/>
          <p:nvPr/>
        </p:nvSpPr>
        <p:spPr>
          <a:xfrm>
            <a:off x="325183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7EF12668-B543-4B22-AD8F-B2929DC976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2800585"/>
            <a:ext cx="1400809" cy="1400809"/>
          </a:xfrm>
          <a:prstGeom prst="rect">
            <a:avLst/>
          </a:prstGeom>
        </p:spPr>
      </p:pic>
      <p:sp>
        <p:nvSpPr>
          <p:cNvPr id="28" name="자유형 51">
            <a:extLst>
              <a:ext uri="{FF2B5EF4-FFF2-40B4-BE49-F238E27FC236}">
                <a16:creationId xmlns:a16="http://schemas.microsoft.com/office/drawing/2014/main" id="{ECE4F7FD-6DA2-4F34-B450-1DDB2B9B304A}"/>
              </a:ext>
            </a:extLst>
          </p:cNvPr>
          <p:cNvSpPr/>
          <p:nvPr/>
        </p:nvSpPr>
        <p:spPr>
          <a:xfrm>
            <a:off x="4079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PNM-9084RQZ1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Ø315x145.9mm(12.40"x5.74")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5200g(11.5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EBD5CF46-7D63-4CD3-BC30-679145B875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2629" y="2800585"/>
            <a:ext cx="1400809" cy="1400809"/>
          </a:xfrm>
          <a:prstGeom prst="rect">
            <a:avLst/>
          </a:prstGeom>
        </p:spPr>
      </p:pic>
      <p:sp>
        <p:nvSpPr>
          <p:cNvPr id="25" name="자유형 51">
            <a:extLst>
              <a:ext uri="{FF2B5EF4-FFF2-40B4-BE49-F238E27FC236}">
                <a16:creationId xmlns:a16="http://schemas.microsoft.com/office/drawing/2014/main" id="{4EC4A128-DDA2-4F23-B555-8C961ADF2CF3}"/>
              </a:ext>
            </a:extLst>
          </p:cNvPr>
          <p:cNvSpPr/>
          <p:nvPr/>
        </p:nvSpPr>
        <p:spPr>
          <a:xfrm>
            <a:off x="2540952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PNM-9085RQZ1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Ø315x145.9mm(12.40"x5.74")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5200g(11.5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모서리가 둥근 직사각형 152">
            <a:hlinkClick r:id="rId6" action="ppaction://hlinksldjump"/>
            <a:extLst>
              <a:ext uri="{FF2B5EF4-FFF2-40B4-BE49-F238E27FC236}">
                <a16:creationId xmlns:a16="http://schemas.microsoft.com/office/drawing/2014/main" id="{92C572FE-CF27-4202-8978-3C320F57B80C}"/>
              </a:ext>
            </a:extLst>
          </p:cNvPr>
          <p:cNvSpPr/>
          <p:nvPr/>
        </p:nvSpPr>
        <p:spPr>
          <a:xfrm>
            <a:off x="804631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자유형 155">
            <a:hlinkClick r:id="rId7" action="ppaction://hlinksldjump"/>
            <a:extLst>
              <a:ext uri="{FF2B5EF4-FFF2-40B4-BE49-F238E27FC236}">
                <a16:creationId xmlns:a16="http://schemas.microsoft.com/office/drawing/2014/main" id="{4484951B-F334-4C2B-8329-3473D8F03CEC}"/>
              </a:ext>
            </a:extLst>
          </p:cNvPr>
          <p:cNvSpPr/>
          <p:nvPr/>
        </p:nvSpPr>
        <p:spPr>
          <a:xfrm>
            <a:off x="4023450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자유형 156">
            <a:hlinkClick r:id="rId8" action="ppaction://hlinksldjump"/>
            <a:extLst>
              <a:ext uri="{FF2B5EF4-FFF2-40B4-BE49-F238E27FC236}">
                <a16:creationId xmlns:a16="http://schemas.microsoft.com/office/drawing/2014/main" id="{8866ACAE-F63D-48FB-8C62-90DD8257B542}"/>
              </a:ext>
            </a:extLst>
          </p:cNvPr>
          <p:cNvSpPr/>
          <p:nvPr/>
        </p:nvSpPr>
        <p:spPr>
          <a:xfrm>
            <a:off x="3110637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모서리가 둥근 직사각형 152">
            <a:hlinkClick r:id="rId9" action="ppaction://hlinksldjump"/>
            <a:extLst>
              <a:ext uri="{FF2B5EF4-FFF2-40B4-BE49-F238E27FC236}">
                <a16:creationId xmlns:a16="http://schemas.microsoft.com/office/drawing/2014/main" id="{E0F9B18D-0CEA-4D10-880F-12455296FA49}"/>
              </a:ext>
            </a:extLst>
          </p:cNvPr>
          <p:cNvSpPr/>
          <p:nvPr/>
        </p:nvSpPr>
        <p:spPr>
          <a:xfrm>
            <a:off x="692911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자유형 155">
            <a:hlinkClick r:id="rId10" action="ppaction://hlinksldjump"/>
            <a:extLst>
              <a:ext uri="{FF2B5EF4-FFF2-40B4-BE49-F238E27FC236}">
                <a16:creationId xmlns:a16="http://schemas.microsoft.com/office/drawing/2014/main" id="{EE01BE56-E73F-423A-8CF0-2E2A7E6E9DD2}"/>
              </a:ext>
            </a:extLst>
          </p:cNvPr>
          <p:cNvSpPr/>
          <p:nvPr/>
        </p:nvSpPr>
        <p:spPr>
          <a:xfrm>
            <a:off x="593415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자유형 156">
            <a:hlinkClick r:id="rId10" action="ppaction://hlinksldjump"/>
            <a:extLst>
              <a:ext uri="{FF2B5EF4-FFF2-40B4-BE49-F238E27FC236}">
                <a16:creationId xmlns:a16="http://schemas.microsoft.com/office/drawing/2014/main" id="{D2CC5397-A2C9-414E-8B92-1AE9CF418B3F}"/>
              </a:ext>
            </a:extLst>
          </p:cNvPr>
          <p:cNvSpPr/>
          <p:nvPr/>
        </p:nvSpPr>
        <p:spPr>
          <a:xfrm>
            <a:off x="502134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5379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모서리가 둥근 직사각형 1">
            <a:hlinkClick r:id="rId2" action="ppaction://hlinksldjump"/>
            <a:extLst>
              <a:ext uri="{FF2B5EF4-FFF2-40B4-BE49-F238E27FC236}">
                <a16:creationId xmlns:a16="http://schemas.microsoft.com/office/drawing/2014/main" id="{274DFF11-6823-4166-91D8-40F46DD89261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모서리가 둥근 직사각형 2">
            <a:hlinkClick r:id="rId3" action="ppaction://hlinksldjump"/>
            <a:extLst>
              <a:ext uri="{FF2B5EF4-FFF2-40B4-BE49-F238E27FC236}">
                <a16:creationId xmlns:a16="http://schemas.microsoft.com/office/drawing/2014/main" id="{680F8BB0-6E3E-4D15-8E74-0DA2A7811E6E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6733D44C-01B7-4A77-919F-F22FC703290A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- 9084RQZ1 / 9085RQZ1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자유형 8">
            <a:extLst>
              <a:ext uri="{FF2B5EF4-FFF2-40B4-BE49-F238E27FC236}">
                <a16:creationId xmlns:a16="http://schemas.microsoft.com/office/drawing/2014/main" id="{A5F240E8-9956-4C0A-8AB8-8D074F2F5F26}"/>
              </a:ext>
            </a:extLst>
          </p:cNvPr>
          <p:cNvSpPr/>
          <p:nvPr/>
        </p:nvSpPr>
        <p:spPr>
          <a:xfrm>
            <a:off x="1683163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자유형 9">
            <a:extLst>
              <a:ext uri="{FF2B5EF4-FFF2-40B4-BE49-F238E27FC236}">
                <a16:creationId xmlns:a16="http://schemas.microsoft.com/office/drawing/2014/main" id="{9BCD0B2B-7AF3-4910-9316-9DF8E21FC941}"/>
              </a:ext>
            </a:extLst>
          </p:cNvPr>
          <p:cNvSpPr/>
          <p:nvPr/>
        </p:nvSpPr>
        <p:spPr>
          <a:xfrm>
            <a:off x="1683163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모서리가 둥근 직사각형 10">
            <a:extLst>
              <a:ext uri="{FF2B5EF4-FFF2-40B4-BE49-F238E27FC236}">
                <a16:creationId xmlns:a16="http://schemas.microsoft.com/office/drawing/2014/main" id="{58B33238-DF78-436A-8309-56CE07A6B573}"/>
              </a:ext>
            </a:extLst>
          </p:cNvPr>
          <p:cNvSpPr/>
          <p:nvPr/>
        </p:nvSpPr>
        <p:spPr>
          <a:xfrm>
            <a:off x="1683163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9" name="그림 128">
            <a:hlinkClick r:id="rId4"/>
            <a:extLst>
              <a:ext uri="{FF2B5EF4-FFF2-40B4-BE49-F238E27FC236}">
                <a16:creationId xmlns:a16="http://schemas.microsoft.com/office/drawing/2014/main" id="{13AD4227-79FB-4151-9A1E-57EA8B2979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975" y="1520825"/>
            <a:ext cx="1111004" cy="1111004"/>
          </a:xfrm>
          <a:prstGeom prst="rect">
            <a:avLst/>
          </a:prstGeom>
        </p:spPr>
      </p:pic>
      <p:sp>
        <p:nvSpPr>
          <p:cNvPr id="134" name="자유형 12">
            <a:extLst>
              <a:ext uri="{FF2B5EF4-FFF2-40B4-BE49-F238E27FC236}">
                <a16:creationId xmlns:a16="http://schemas.microsoft.com/office/drawing/2014/main" id="{42DBF211-6FB8-4A11-AC14-368F74A96693}"/>
              </a:ext>
            </a:extLst>
          </p:cNvPr>
          <p:cNvSpPr/>
          <p:nvPr/>
        </p:nvSpPr>
        <p:spPr>
          <a:xfrm>
            <a:off x="295833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자유형 13">
            <a:extLst>
              <a:ext uri="{FF2B5EF4-FFF2-40B4-BE49-F238E27FC236}">
                <a16:creationId xmlns:a16="http://schemas.microsoft.com/office/drawing/2014/main" id="{6EE19EA3-C061-4E0A-9295-07CEBA0130CD}"/>
              </a:ext>
            </a:extLst>
          </p:cNvPr>
          <p:cNvSpPr/>
          <p:nvPr/>
        </p:nvSpPr>
        <p:spPr>
          <a:xfrm>
            <a:off x="295833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모서리가 둥근 직사각형 14">
            <a:extLst>
              <a:ext uri="{FF2B5EF4-FFF2-40B4-BE49-F238E27FC236}">
                <a16:creationId xmlns:a16="http://schemas.microsoft.com/office/drawing/2014/main" id="{D385A8C7-3E8C-4864-B5CB-26DE24771B21}"/>
              </a:ext>
            </a:extLst>
          </p:cNvPr>
          <p:cNvSpPr/>
          <p:nvPr/>
        </p:nvSpPr>
        <p:spPr>
          <a:xfrm>
            <a:off x="295833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7" name="그림 136">
            <a:hlinkClick r:id="rId6"/>
            <a:extLst>
              <a:ext uri="{FF2B5EF4-FFF2-40B4-BE49-F238E27FC236}">
                <a16:creationId xmlns:a16="http://schemas.microsoft.com/office/drawing/2014/main" id="{8197E961-5EAE-4D49-BF97-C1D3362EA1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150" y="1520825"/>
            <a:ext cx="1111004" cy="1111004"/>
          </a:xfrm>
          <a:prstGeom prst="rect">
            <a:avLst/>
          </a:prstGeom>
        </p:spPr>
      </p:pic>
      <p:sp>
        <p:nvSpPr>
          <p:cNvPr id="149" name="자유형 16">
            <a:extLst>
              <a:ext uri="{FF2B5EF4-FFF2-40B4-BE49-F238E27FC236}">
                <a16:creationId xmlns:a16="http://schemas.microsoft.com/office/drawing/2014/main" id="{00AA7979-8839-4153-99EF-06575C0F2E08}"/>
              </a:ext>
            </a:extLst>
          </p:cNvPr>
          <p:cNvSpPr/>
          <p:nvPr/>
        </p:nvSpPr>
        <p:spPr>
          <a:xfrm>
            <a:off x="550869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Pipe</a:t>
            </a:r>
          </a:p>
          <a:p>
            <a:pPr algn="ctr">
              <a:lnSpc>
                <a:spcPct val="150000"/>
              </a:lnSpc>
            </a:pPr>
            <a:r>
              <a:rPr lang="en-US" altLang="ko-KR" sz="53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SBP-150CMP/300CMP/900CMP</a:t>
            </a:r>
            <a:endParaRPr lang="ko-KR" altLang="en-US" sz="53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자유형 17">
            <a:extLst>
              <a:ext uri="{FF2B5EF4-FFF2-40B4-BE49-F238E27FC236}">
                <a16:creationId xmlns:a16="http://schemas.microsoft.com/office/drawing/2014/main" id="{937F7B57-1847-4834-AFAD-52A22BE19E4A}"/>
              </a:ext>
            </a:extLst>
          </p:cNvPr>
          <p:cNvSpPr/>
          <p:nvPr/>
        </p:nvSpPr>
        <p:spPr>
          <a:xfrm>
            <a:off x="550869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모서리가 둥근 직사각형 18">
            <a:extLst>
              <a:ext uri="{FF2B5EF4-FFF2-40B4-BE49-F238E27FC236}">
                <a16:creationId xmlns:a16="http://schemas.microsoft.com/office/drawing/2014/main" id="{E6A3D5D2-37E9-411D-ABF9-D3853109C181}"/>
              </a:ext>
            </a:extLst>
          </p:cNvPr>
          <p:cNvSpPr/>
          <p:nvPr/>
        </p:nvSpPr>
        <p:spPr>
          <a:xfrm>
            <a:off x="550869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9" name="그림 168">
            <a:hlinkClick r:id="rId8"/>
            <a:extLst>
              <a:ext uri="{FF2B5EF4-FFF2-40B4-BE49-F238E27FC236}">
                <a16:creationId xmlns:a16="http://schemas.microsoft.com/office/drawing/2014/main" id="{3CDBE4E3-6D1B-42D1-8AB1-492666E62DF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504" y="1520825"/>
            <a:ext cx="1111004" cy="1111004"/>
          </a:xfrm>
          <a:prstGeom prst="rect">
            <a:avLst/>
          </a:prstGeom>
        </p:spPr>
      </p:pic>
      <p:sp>
        <p:nvSpPr>
          <p:cNvPr id="170" name="자유형 20">
            <a:extLst>
              <a:ext uri="{FF2B5EF4-FFF2-40B4-BE49-F238E27FC236}">
                <a16:creationId xmlns:a16="http://schemas.microsoft.com/office/drawing/2014/main" id="{60475832-D7AD-40BD-BA18-383007EF591B}"/>
              </a:ext>
            </a:extLst>
          </p:cNvPr>
          <p:cNvSpPr/>
          <p:nvPr/>
        </p:nvSpPr>
        <p:spPr>
          <a:xfrm>
            <a:off x="678386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4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Coupler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SBP-C15P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자유형 21">
            <a:extLst>
              <a:ext uri="{FF2B5EF4-FFF2-40B4-BE49-F238E27FC236}">
                <a16:creationId xmlns:a16="http://schemas.microsoft.com/office/drawing/2014/main" id="{EF6E9D39-7F06-45E6-9B76-43B1E90A3E9D}"/>
              </a:ext>
            </a:extLst>
          </p:cNvPr>
          <p:cNvSpPr/>
          <p:nvPr/>
        </p:nvSpPr>
        <p:spPr>
          <a:xfrm>
            <a:off x="678386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모서리가 둥근 직사각형 22">
            <a:extLst>
              <a:ext uri="{FF2B5EF4-FFF2-40B4-BE49-F238E27FC236}">
                <a16:creationId xmlns:a16="http://schemas.microsoft.com/office/drawing/2014/main" id="{D778FC81-CFBE-48AB-B1C5-F76E10552C06}"/>
              </a:ext>
            </a:extLst>
          </p:cNvPr>
          <p:cNvSpPr/>
          <p:nvPr/>
        </p:nvSpPr>
        <p:spPr>
          <a:xfrm>
            <a:off x="678386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7" name="그림 176">
            <a:hlinkClick r:id="rId10"/>
            <a:extLst>
              <a:ext uri="{FF2B5EF4-FFF2-40B4-BE49-F238E27FC236}">
                <a16:creationId xmlns:a16="http://schemas.microsoft.com/office/drawing/2014/main" id="{CBA76290-709A-44A8-AA13-BE43086063B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679" y="1520825"/>
            <a:ext cx="1111004" cy="1111004"/>
          </a:xfrm>
          <a:prstGeom prst="rect">
            <a:avLst/>
          </a:prstGeom>
        </p:spPr>
      </p:pic>
      <p:sp>
        <p:nvSpPr>
          <p:cNvPr id="178" name="자유형 24">
            <a:extLst>
              <a:ext uri="{FF2B5EF4-FFF2-40B4-BE49-F238E27FC236}">
                <a16:creationId xmlns:a16="http://schemas.microsoft.com/office/drawing/2014/main" id="{BBE3B450-E67F-4610-9A13-711C9A9ADF80}"/>
              </a:ext>
            </a:extLst>
          </p:cNvPr>
          <p:cNvSpPr/>
          <p:nvPr/>
        </p:nvSpPr>
        <p:spPr>
          <a:xfrm>
            <a:off x="805904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 / 300CMI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자유형 25">
            <a:extLst>
              <a:ext uri="{FF2B5EF4-FFF2-40B4-BE49-F238E27FC236}">
                <a16:creationId xmlns:a16="http://schemas.microsoft.com/office/drawing/2014/main" id="{CB2930E4-FF24-4A18-B36E-6A529CA6E290}"/>
              </a:ext>
            </a:extLst>
          </p:cNvPr>
          <p:cNvSpPr/>
          <p:nvPr/>
        </p:nvSpPr>
        <p:spPr>
          <a:xfrm>
            <a:off x="805904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모서리가 둥근 직사각형 26">
            <a:extLst>
              <a:ext uri="{FF2B5EF4-FFF2-40B4-BE49-F238E27FC236}">
                <a16:creationId xmlns:a16="http://schemas.microsoft.com/office/drawing/2014/main" id="{C5F97CD3-3ED6-482B-AF95-4F4E602EE956}"/>
              </a:ext>
            </a:extLst>
          </p:cNvPr>
          <p:cNvSpPr/>
          <p:nvPr/>
        </p:nvSpPr>
        <p:spPr>
          <a:xfrm>
            <a:off x="805904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자유형 28">
            <a:extLst>
              <a:ext uri="{FF2B5EF4-FFF2-40B4-BE49-F238E27FC236}">
                <a16:creationId xmlns:a16="http://schemas.microsoft.com/office/drawing/2014/main" id="{7CFA928A-D240-4511-889A-A568C0E5D332}"/>
              </a:ext>
            </a:extLst>
          </p:cNvPr>
          <p:cNvSpPr/>
          <p:nvPr/>
        </p:nvSpPr>
        <p:spPr>
          <a:xfrm>
            <a:off x="933421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 / 900CMW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자유형 29">
            <a:extLst>
              <a:ext uri="{FF2B5EF4-FFF2-40B4-BE49-F238E27FC236}">
                <a16:creationId xmlns:a16="http://schemas.microsoft.com/office/drawing/2014/main" id="{D7F5AAF9-9EA8-4A4C-AF8D-7C9C956D974D}"/>
              </a:ext>
            </a:extLst>
          </p:cNvPr>
          <p:cNvSpPr/>
          <p:nvPr/>
        </p:nvSpPr>
        <p:spPr>
          <a:xfrm>
            <a:off x="933421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모서리가 둥근 직사각형 30">
            <a:extLst>
              <a:ext uri="{FF2B5EF4-FFF2-40B4-BE49-F238E27FC236}">
                <a16:creationId xmlns:a16="http://schemas.microsoft.com/office/drawing/2014/main" id="{CD229303-1318-49B0-9D37-561E1D052541}"/>
              </a:ext>
            </a:extLst>
          </p:cNvPr>
          <p:cNvSpPr/>
          <p:nvPr/>
        </p:nvSpPr>
        <p:spPr>
          <a:xfrm>
            <a:off x="933421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자유형 40">
            <a:extLst>
              <a:ext uri="{FF2B5EF4-FFF2-40B4-BE49-F238E27FC236}">
                <a16:creationId xmlns:a16="http://schemas.microsoft.com/office/drawing/2014/main" id="{AB3A5645-378A-4E03-A434-19424C0BDDF7}"/>
              </a:ext>
            </a:extLst>
          </p:cNvPr>
          <p:cNvSpPr/>
          <p:nvPr/>
        </p:nvSpPr>
        <p:spPr>
          <a:xfrm>
            <a:off x="10607958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자유형 41">
            <a:extLst>
              <a:ext uri="{FF2B5EF4-FFF2-40B4-BE49-F238E27FC236}">
                <a16:creationId xmlns:a16="http://schemas.microsoft.com/office/drawing/2014/main" id="{658BAFE7-FC55-4EA0-B5C1-AB812D8201BF}"/>
              </a:ext>
            </a:extLst>
          </p:cNvPr>
          <p:cNvSpPr/>
          <p:nvPr/>
        </p:nvSpPr>
        <p:spPr>
          <a:xfrm>
            <a:off x="10607958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모서리가 둥근 직사각형 42">
            <a:extLst>
              <a:ext uri="{FF2B5EF4-FFF2-40B4-BE49-F238E27FC236}">
                <a16:creationId xmlns:a16="http://schemas.microsoft.com/office/drawing/2014/main" id="{33EB5A68-3ECC-4B0B-9F58-B61C38050122}"/>
              </a:ext>
            </a:extLst>
          </p:cNvPr>
          <p:cNvSpPr/>
          <p:nvPr/>
        </p:nvSpPr>
        <p:spPr>
          <a:xfrm>
            <a:off x="10607958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7" name="그림 186">
            <a:hlinkClick r:id="rId12"/>
            <a:extLst>
              <a:ext uri="{FF2B5EF4-FFF2-40B4-BE49-F238E27FC236}">
                <a16:creationId xmlns:a16="http://schemas.microsoft.com/office/drawing/2014/main" id="{AB448E70-A71C-4FC8-AD86-EB5D5BB8EC4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10639770" y="1520824"/>
            <a:ext cx="1111004" cy="1111004"/>
          </a:xfrm>
          <a:prstGeom prst="rect">
            <a:avLst/>
          </a:prstGeom>
        </p:spPr>
      </p:pic>
      <p:sp>
        <p:nvSpPr>
          <p:cNvPr id="188" name="자유형 8">
            <a:extLst>
              <a:ext uri="{FF2B5EF4-FFF2-40B4-BE49-F238E27FC236}">
                <a16:creationId xmlns:a16="http://schemas.microsoft.com/office/drawing/2014/main" id="{81F9A63A-93B6-4C51-96BE-440C249B7482}"/>
              </a:ext>
            </a:extLst>
          </p:cNvPr>
          <p:cNvSpPr/>
          <p:nvPr/>
        </p:nvSpPr>
        <p:spPr>
          <a:xfrm>
            <a:off x="407988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SBP-315HMW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자유형 9">
            <a:extLst>
              <a:ext uri="{FF2B5EF4-FFF2-40B4-BE49-F238E27FC236}">
                <a16:creationId xmlns:a16="http://schemas.microsoft.com/office/drawing/2014/main" id="{75B98F94-EDD6-43A7-859D-5E71AD2740CF}"/>
              </a:ext>
            </a:extLst>
          </p:cNvPr>
          <p:cNvSpPr/>
          <p:nvPr/>
        </p:nvSpPr>
        <p:spPr>
          <a:xfrm>
            <a:off x="40798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모서리가 둥근 직사각형 10">
            <a:extLst>
              <a:ext uri="{FF2B5EF4-FFF2-40B4-BE49-F238E27FC236}">
                <a16:creationId xmlns:a16="http://schemas.microsoft.com/office/drawing/2014/main" id="{0E94C6C8-0C46-4771-917B-D011F6FB7F8B}"/>
              </a:ext>
            </a:extLst>
          </p:cNvPr>
          <p:cNvSpPr/>
          <p:nvPr/>
        </p:nvSpPr>
        <p:spPr>
          <a:xfrm>
            <a:off x="40798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1" name="그림 190">
            <a:hlinkClick r:id="rId14"/>
            <a:extLst>
              <a:ext uri="{FF2B5EF4-FFF2-40B4-BE49-F238E27FC236}">
                <a16:creationId xmlns:a16="http://schemas.microsoft.com/office/drawing/2014/main" id="{A899886F-E621-418B-9CCB-F6635E261F1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800" y="1520825"/>
            <a:ext cx="1111004" cy="1111004"/>
          </a:xfrm>
          <a:prstGeom prst="rect">
            <a:avLst/>
          </a:prstGeom>
        </p:spPr>
      </p:pic>
      <p:sp>
        <p:nvSpPr>
          <p:cNvPr id="192" name="자유형 52">
            <a:extLst>
              <a:ext uri="{FF2B5EF4-FFF2-40B4-BE49-F238E27FC236}">
                <a16:creationId xmlns:a16="http://schemas.microsoft.com/office/drawing/2014/main" id="{DEC55AEC-D520-4D28-8514-41DB92AECD0B}"/>
              </a:ext>
            </a:extLst>
          </p:cNvPr>
          <p:cNvSpPr/>
          <p:nvPr/>
        </p:nvSpPr>
        <p:spPr>
          <a:xfrm>
            <a:off x="1683163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자유형 53">
            <a:extLst>
              <a:ext uri="{FF2B5EF4-FFF2-40B4-BE49-F238E27FC236}">
                <a16:creationId xmlns:a16="http://schemas.microsoft.com/office/drawing/2014/main" id="{F26EC22E-80CC-4781-8384-78D1809C8C82}"/>
              </a:ext>
            </a:extLst>
          </p:cNvPr>
          <p:cNvSpPr/>
          <p:nvPr/>
        </p:nvSpPr>
        <p:spPr>
          <a:xfrm>
            <a:off x="1683163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모서리가 둥근 직사각형 54">
            <a:extLst>
              <a:ext uri="{FF2B5EF4-FFF2-40B4-BE49-F238E27FC236}">
                <a16:creationId xmlns:a16="http://schemas.microsoft.com/office/drawing/2014/main" id="{1636BDD2-D21A-4425-87F2-BD6EFFF4D56D}"/>
              </a:ext>
            </a:extLst>
          </p:cNvPr>
          <p:cNvSpPr/>
          <p:nvPr/>
        </p:nvSpPr>
        <p:spPr>
          <a:xfrm>
            <a:off x="1683163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5" name="그림 194">
            <a:hlinkClick r:id="rId16"/>
            <a:extLst>
              <a:ext uri="{FF2B5EF4-FFF2-40B4-BE49-F238E27FC236}">
                <a16:creationId xmlns:a16="http://schemas.microsoft.com/office/drawing/2014/main" id="{F60BB810-A034-45C5-B3B5-6F8A56EDF2F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975" y="3202904"/>
            <a:ext cx="1111004" cy="1111004"/>
          </a:xfrm>
          <a:prstGeom prst="rect">
            <a:avLst/>
          </a:prstGeom>
        </p:spPr>
      </p:pic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4439E2E4-DCBE-464A-9E85-FB0069FFBE36}"/>
              </a:ext>
            </a:extLst>
          </p:cNvPr>
          <p:cNvGrpSpPr/>
          <p:nvPr/>
        </p:nvGrpSpPr>
        <p:grpSpPr>
          <a:xfrm>
            <a:off x="8088717" y="1520825"/>
            <a:ext cx="1111009" cy="1111004"/>
            <a:chOff x="8088717" y="1520825"/>
            <a:chExt cx="1111009" cy="1111004"/>
          </a:xfrm>
        </p:grpSpPr>
        <p:pic>
          <p:nvPicPr>
            <p:cNvPr id="217" name="그림 216">
              <a:hlinkClick r:id="rId18"/>
              <a:extLst>
                <a:ext uri="{FF2B5EF4-FFF2-40B4-BE49-F238E27FC236}">
                  <a16:creationId xmlns:a16="http://schemas.microsoft.com/office/drawing/2014/main" id="{6A18C777-83BD-4A96-ADA8-5143B4AD0C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8928" y="1520825"/>
              <a:ext cx="550798" cy="1111004"/>
            </a:xfrm>
            <a:prstGeom prst="rect">
              <a:avLst/>
            </a:prstGeom>
          </p:spPr>
        </p:pic>
        <p:pic>
          <p:nvPicPr>
            <p:cNvPr id="218" name="그림 217">
              <a:hlinkClick r:id="rId20"/>
              <a:extLst>
                <a:ext uri="{FF2B5EF4-FFF2-40B4-BE49-F238E27FC236}">
                  <a16:creationId xmlns:a16="http://schemas.microsoft.com/office/drawing/2014/main" id="{300EAC11-1017-4B60-A3B8-11B7700598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1255"/>
            <a:stretch/>
          </p:blipFill>
          <p:spPr>
            <a:xfrm>
              <a:off x="8088717" y="1520825"/>
              <a:ext cx="553633" cy="1111004"/>
            </a:xfrm>
            <a:prstGeom prst="rect">
              <a:avLst/>
            </a:prstGeom>
          </p:spPr>
        </p:pic>
      </p:grpSp>
      <p:grpSp>
        <p:nvGrpSpPr>
          <p:cNvPr id="219" name="그룹 218">
            <a:extLst>
              <a:ext uri="{FF2B5EF4-FFF2-40B4-BE49-F238E27FC236}">
                <a16:creationId xmlns:a16="http://schemas.microsoft.com/office/drawing/2014/main" id="{89DC1D32-9E15-496E-9B82-DAC71FF11265}"/>
              </a:ext>
            </a:extLst>
          </p:cNvPr>
          <p:cNvGrpSpPr/>
          <p:nvPr/>
        </p:nvGrpSpPr>
        <p:grpSpPr>
          <a:xfrm>
            <a:off x="9365308" y="1520825"/>
            <a:ext cx="1111719" cy="1111004"/>
            <a:chOff x="9365308" y="1520825"/>
            <a:chExt cx="1111719" cy="1111004"/>
          </a:xfrm>
        </p:grpSpPr>
        <p:pic>
          <p:nvPicPr>
            <p:cNvPr id="220" name="그림 219">
              <a:hlinkClick r:id="rId22"/>
              <a:extLst>
                <a:ext uri="{FF2B5EF4-FFF2-40B4-BE49-F238E27FC236}">
                  <a16:creationId xmlns:a16="http://schemas.microsoft.com/office/drawing/2014/main" id="{C9591BDE-D9C0-4AF8-A8F1-C9D50621EB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092" b="-6092"/>
            <a:stretch/>
          </p:blipFill>
          <p:spPr>
            <a:xfrm>
              <a:off x="9924103" y="1520825"/>
              <a:ext cx="552924" cy="1111004"/>
            </a:xfrm>
            <a:prstGeom prst="rect">
              <a:avLst/>
            </a:prstGeom>
          </p:spPr>
        </p:pic>
        <p:pic>
          <p:nvPicPr>
            <p:cNvPr id="221" name="그림 220">
              <a:hlinkClick r:id="rId24"/>
              <a:extLst>
                <a:ext uri="{FF2B5EF4-FFF2-40B4-BE49-F238E27FC236}">
                  <a16:creationId xmlns:a16="http://schemas.microsoft.com/office/drawing/2014/main" id="{78FBE5FE-90B8-46E2-8439-A1487362BC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206" t="-13724" r="-1692" b="-148516"/>
            <a:stretch/>
          </p:blipFill>
          <p:spPr>
            <a:xfrm>
              <a:off x="9365308" y="1520825"/>
              <a:ext cx="558796" cy="1111004"/>
            </a:xfrm>
            <a:prstGeom prst="rect">
              <a:avLst/>
            </a:prstGeom>
          </p:spPr>
        </p:pic>
      </p:grpSp>
      <p:sp>
        <p:nvSpPr>
          <p:cNvPr id="222" name="자유형 52">
            <a:extLst>
              <a:ext uri="{FF2B5EF4-FFF2-40B4-BE49-F238E27FC236}">
                <a16:creationId xmlns:a16="http://schemas.microsoft.com/office/drawing/2014/main" id="{3F881FBB-B656-4E36-9BC7-6305984E2479}"/>
              </a:ext>
            </a:extLst>
          </p:cNvPr>
          <p:cNvSpPr/>
          <p:nvPr/>
        </p:nvSpPr>
        <p:spPr>
          <a:xfrm>
            <a:off x="4233513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3" name="자유형 53">
            <a:extLst>
              <a:ext uri="{FF2B5EF4-FFF2-40B4-BE49-F238E27FC236}">
                <a16:creationId xmlns:a16="http://schemas.microsoft.com/office/drawing/2014/main" id="{C68575A8-AE37-4E18-8338-BAB7B0CAC0CE}"/>
              </a:ext>
            </a:extLst>
          </p:cNvPr>
          <p:cNvSpPr/>
          <p:nvPr/>
        </p:nvSpPr>
        <p:spPr>
          <a:xfrm>
            <a:off x="4233513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모서리가 둥근 직사각형 54">
            <a:extLst>
              <a:ext uri="{FF2B5EF4-FFF2-40B4-BE49-F238E27FC236}">
                <a16:creationId xmlns:a16="http://schemas.microsoft.com/office/drawing/2014/main" id="{F7C0D93D-47DC-4203-93A7-9D34E673E959}"/>
              </a:ext>
            </a:extLst>
          </p:cNvPr>
          <p:cNvSpPr/>
          <p:nvPr/>
        </p:nvSpPr>
        <p:spPr>
          <a:xfrm>
            <a:off x="4233513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" name="모서리가 둥근 직사각형 107">
            <a:extLst>
              <a:ext uri="{FF2B5EF4-FFF2-40B4-BE49-F238E27FC236}">
                <a16:creationId xmlns:a16="http://schemas.microsoft.com/office/drawing/2014/main" id="{497D3882-901A-4603-B427-695CA08DE436}"/>
              </a:ext>
            </a:extLst>
          </p:cNvPr>
          <p:cNvSpPr/>
          <p:nvPr/>
        </p:nvSpPr>
        <p:spPr>
          <a:xfrm>
            <a:off x="4503891" y="2619949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6" name="그림 225">
            <a:extLst>
              <a:ext uri="{FF2B5EF4-FFF2-40B4-BE49-F238E27FC236}">
                <a16:creationId xmlns:a16="http://schemas.microsoft.com/office/drawing/2014/main" id="{EA5552B4-728F-4DCA-96B8-5645695439A5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5325" y="1520824"/>
            <a:ext cx="1111004" cy="1111004"/>
          </a:xfrm>
          <a:prstGeom prst="rect">
            <a:avLst/>
          </a:prstGeom>
        </p:spPr>
      </p:pic>
      <p:sp>
        <p:nvSpPr>
          <p:cNvPr id="227" name="자유형 37">
            <a:extLst>
              <a:ext uri="{FF2B5EF4-FFF2-40B4-BE49-F238E27FC236}">
                <a16:creationId xmlns:a16="http://schemas.microsoft.com/office/drawing/2014/main" id="{52C50840-BE4B-4AE5-A45B-57ADABEDEB69}"/>
              </a:ext>
            </a:extLst>
          </p:cNvPr>
          <p:cNvSpPr/>
          <p:nvPr/>
        </p:nvSpPr>
        <p:spPr>
          <a:xfrm>
            <a:off x="407982" y="3202900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8" name="그림 227">
            <a:extLst>
              <a:ext uri="{FF2B5EF4-FFF2-40B4-BE49-F238E27FC236}">
                <a16:creationId xmlns:a16="http://schemas.microsoft.com/office/drawing/2014/main" id="{6506BB20-2382-407C-AB00-ABC82E56AAFB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794" y="3202901"/>
            <a:ext cx="1111004" cy="1111004"/>
          </a:xfrm>
          <a:prstGeom prst="rect">
            <a:avLst/>
          </a:prstGeom>
        </p:spPr>
      </p:pic>
      <p:sp>
        <p:nvSpPr>
          <p:cNvPr id="229" name="자유형 40">
            <a:extLst>
              <a:ext uri="{FF2B5EF4-FFF2-40B4-BE49-F238E27FC236}">
                <a16:creationId xmlns:a16="http://schemas.microsoft.com/office/drawing/2014/main" id="{91896C5B-12F2-44BB-A607-6035AA23D108}"/>
              </a:ext>
            </a:extLst>
          </p:cNvPr>
          <p:cNvSpPr/>
          <p:nvPr/>
        </p:nvSpPr>
        <p:spPr>
          <a:xfrm>
            <a:off x="407982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0" name="모서리가 둥근 직사각형 38">
            <a:extLst>
              <a:ext uri="{FF2B5EF4-FFF2-40B4-BE49-F238E27FC236}">
                <a16:creationId xmlns:a16="http://schemas.microsoft.com/office/drawing/2014/main" id="{DEA7273E-0235-4A7A-BE9B-E0A673327136}"/>
              </a:ext>
            </a:extLst>
          </p:cNvPr>
          <p:cNvSpPr/>
          <p:nvPr/>
        </p:nvSpPr>
        <p:spPr>
          <a:xfrm>
            <a:off x="407982" y="3202900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1" name="모서리가 둥근 직사각형 107">
            <a:extLst>
              <a:ext uri="{FF2B5EF4-FFF2-40B4-BE49-F238E27FC236}">
                <a16:creationId xmlns:a16="http://schemas.microsoft.com/office/drawing/2014/main" id="{0F0024F3-1DC4-4544-8A9F-31F4089A83A5}"/>
              </a:ext>
            </a:extLst>
          </p:cNvPr>
          <p:cNvSpPr/>
          <p:nvPr/>
        </p:nvSpPr>
        <p:spPr>
          <a:xfrm>
            <a:off x="679062" y="4302024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자유형 68">
            <a:extLst>
              <a:ext uri="{FF2B5EF4-FFF2-40B4-BE49-F238E27FC236}">
                <a16:creationId xmlns:a16="http://schemas.microsoft.com/office/drawing/2014/main" id="{D9BAFD9E-FDD6-4F23-8541-F4CE481F3225}"/>
              </a:ext>
            </a:extLst>
          </p:cNvPr>
          <p:cNvSpPr/>
          <p:nvPr/>
        </p:nvSpPr>
        <p:spPr>
          <a:xfrm>
            <a:off x="2958338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자유형 69">
            <a:extLst>
              <a:ext uri="{FF2B5EF4-FFF2-40B4-BE49-F238E27FC236}">
                <a16:creationId xmlns:a16="http://schemas.microsoft.com/office/drawing/2014/main" id="{84FFE70E-2293-4CF5-9B72-B1570E3142C3}"/>
              </a:ext>
            </a:extLst>
          </p:cNvPr>
          <p:cNvSpPr/>
          <p:nvPr/>
        </p:nvSpPr>
        <p:spPr>
          <a:xfrm>
            <a:off x="2958338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모서리가 둥근 직사각형 70">
            <a:extLst>
              <a:ext uri="{FF2B5EF4-FFF2-40B4-BE49-F238E27FC236}">
                <a16:creationId xmlns:a16="http://schemas.microsoft.com/office/drawing/2014/main" id="{8B27B452-6C49-4404-BACF-7051F9495C42}"/>
              </a:ext>
            </a:extLst>
          </p:cNvPr>
          <p:cNvSpPr/>
          <p:nvPr/>
        </p:nvSpPr>
        <p:spPr>
          <a:xfrm>
            <a:off x="2958338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7" name="그림 206">
            <a:hlinkClick r:id="rId28"/>
            <a:extLst>
              <a:ext uri="{FF2B5EF4-FFF2-40B4-BE49-F238E27FC236}">
                <a16:creationId xmlns:a16="http://schemas.microsoft.com/office/drawing/2014/main" id="{7E244303-358B-4442-B5B2-C8A5792671C0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147" y="3202904"/>
            <a:ext cx="1111004" cy="1111004"/>
          </a:xfrm>
          <a:prstGeom prst="rect">
            <a:avLst/>
          </a:prstGeom>
        </p:spPr>
      </p:pic>
      <p:sp>
        <p:nvSpPr>
          <p:cNvPr id="208" name="자유형 72">
            <a:extLst>
              <a:ext uri="{FF2B5EF4-FFF2-40B4-BE49-F238E27FC236}">
                <a16:creationId xmlns:a16="http://schemas.microsoft.com/office/drawing/2014/main" id="{095CE32B-DF9C-4187-9E92-8E2BBF1E43C5}"/>
              </a:ext>
            </a:extLst>
          </p:cNvPr>
          <p:cNvSpPr/>
          <p:nvPr/>
        </p:nvSpPr>
        <p:spPr>
          <a:xfrm>
            <a:off x="4232810" y="4313909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자유형 73">
            <a:extLst>
              <a:ext uri="{FF2B5EF4-FFF2-40B4-BE49-F238E27FC236}">
                <a16:creationId xmlns:a16="http://schemas.microsoft.com/office/drawing/2014/main" id="{BCFA1556-FC04-4651-9BCD-97C96B3B869D}"/>
              </a:ext>
            </a:extLst>
          </p:cNvPr>
          <p:cNvSpPr/>
          <p:nvPr/>
        </p:nvSpPr>
        <p:spPr>
          <a:xfrm>
            <a:off x="4232810" y="3202902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모서리가 둥근 직사각형 74">
            <a:extLst>
              <a:ext uri="{FF2B5EF4-FFF2-40B4-BE49-F238E27FC236}">
                <a16:creationId xmlns:a16="http://schemas.microsoft.com/office/drawing/2014/main" id="{0FAB043E-F563-471C-9B64-FE5AAE6C6A9C}"/>
              </a:ext>
            </a:extLst>
          </p:cNvPr>
          <p:cNvSpPr/>
          <p:nvPr/>
        </p:nvSpPr>
        <p:spPr>
          <a:xfrm>
            <a:off x="4232810" y="3202902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자유형 76">
            <a:extLst>
              <a:ext uri="{FF2B5EF4-FFF2-40B4-BE49-F238E27FC236}">
                <a16:creationId xmlns:a16="http://schemas.microsoft.com/office/drawing/2014/main" id="{ACA109E7-0FAA-4573-87D9-5D86C14BE987}"/>
              </a:ext>
            </a:extLst>
          </p:cNvPr>
          <p:cNvSpPr/>
          <p:nvPr/>
        </p:nvSpPr>
        <p:spPr>
          <a:xfrm>
            <a:off x="5507986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자유형 77">
            <a:extLst>
              <a:ext uri="{FF2B5EF4-FFF2-40B4-BE49-F238E27FC236}">
                <a16:creationId xmlns:a16="http://schemas.microsoft.com/office/drawing/2014/main" id="{712517FE-C610-4F51-897B-79B4DB273353}"/>
              </a:ext>
            </a:extLst>
          </p:cNvPr>
          <p:cNvSpPr/>
          <p:nvPr/>
        </p:nvSpPr>
        <p:spPr>
          <a:xfrm>
            <a:off x="5507986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모서리가 둥근 직사각형 78">
            <a:extLst>
              <a:ext uri="{FF2B5EF4-FFF2-40B4-BE49-F238E27FC236}">
                <a16:creationId xmlns:a16="http://schemas.microsoft.com/office/drawing/2014/main" id="{872F2E58-A6FF-461E-8170-9E38396574E0}"/>
              </a:ext>
            </a:extLst>
          </p:cNvPr>
          <p:cNvSpPr/>
          <p:nvPr/>
        </p:nvSpPr>
        <p:spPr>
          <a:xfrm>
            <a:off x="5507986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4" name="그림 213">
            <a:hlinkClick r:id="rId30"/>
            <a:extLst>
              <a:ext uri="{FF2B5EF4-FFF2-40B4-BE49-F238E27FC236}">
                <a16:creationId xmlns:a16="http://schemas.microsoft.com/office/drawing/2014/main" id="{66634C5A-7FE4-4CBA-97AA-37282A481A64}"/>
              </a:ext>
            </a:extLst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4264622" y="3202901"/>
            <a:ext cx="1111004" cy="1111004"/>
          </a:xfrm>
          <a:prstGeom prst="rect">
            <a:avLst/>
          </a:prstGeom>
        </p:spPr>
      </p:pic>
      <p:pic>
        <p:nvPicPr>
          <p:cNvPr id="215" name="그림 214">
            <a:hlinkClick r:id="rId32"/>
            <a:extLst>
              <a:ext uri="{FF2B5EF4-FFF2-40B4-BE49-F238E27FC236}">
                <a16:creationId xmlns:a16="http://schemas.microsoft.com/office/drawing/2014/main" id="{6E44B239-D58E-4D79-A5C3-5E6A3F5FB4AA}"/>
              </a:ext>
            </a:extLst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9" t="-9209" r="-9209" b="-9209"/>
          <a:stretch/>
        </p:blipFill>
        <p:spPr>
          <a:xfrm>
            <a:off x="5539798" y="3202900"/>
            <a:ext cx="1111004" cy="1111004"/>
          </a:xfrm>
          <a:prstGeom prst="rect">
            <a:avLst/>
          </a:prstGeom>
        </p:spPr>
      </p:pic>
      <p:sp>
        <p:nvSpPr>
          <p:cNvPr id="232" name="자유형 80">
            <a:extLst>
              <a:ext uri="{FF2B5EF4-FFF2-40B4-BE49-F238E27FC236}">
                <a16:creationId xmlns:a16="http://schemas.microsoft.com/office/drawing/2014/main" id="{BE684B49-AD5E-4493-8549-40A7D16FC2CA}"/>
              </a:ext>
            </a:extLst>
          </p:cNvPr>
          <p:cNvSpPr/>
          <p:nvPr/>
        </p:nvSpPr>
        <p:spPr>
          <a:xfrm>
            <a:off x="6782429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" name="자유형 81">
            <a:extLst>
              <a:ext uri="{FF2B5EF4-FFF2-40B4-BE49-F238E27FC236}">
                <a16:creationId xmlns:a16="http://schemas.microsoft.com/office/drawing/2014/main" id="{43AB0676-3105-4262-A191-B84CCB50CA5D}"/>
              </a:ext>
            </a:extLst>
          </p:cNvPr>
          <p:cNvSpPr/>
          <p:nvPr/>
        </p:nvSpPr>
        <p:spPr>
          <a:xfrm>
            <a:off x="6782429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모서리가 둥근 직사각형 82">
            <a:extLst>
              <a:ext uri="{FF2B5EF4-FFF2-40B4-BE49-F238E27FC236}">
                <a16:creationId xmlns:a16="http://schemas.microsoft.com/office/drawing/2014/main" id="{C036B9D9-0028-489E-A2C9-8B0DB01AE06A}"/>
              </a:ext>
            </a:extLst>
          </p:cNvPr>
          <p:cNvSpPr/>
          <p:nvPr/>
        </p:nvSpPr>
        <p:spPr>
          <a:xfrm>
            <a:off x="6782429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5" name="그림 234">
            <a:hlinkClick r:id="rId34"/>
            <a:extLst>
              <a:ext uri="{FF2B5EF4-FFF2-40B4-BE49-F238E27FC236}">
                <a16:creationId xmlns:a16="http://schemas.microsoft.com/office/drawing/2014/main" id="{FB695A06-D890-495C-BC36-09E0BFF79998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241" y="3202900"/>
            <a:ext cx="1111004" cy="1111004"/>
          </a:xfrm>
          <a:prstGeom prst="rect">
            <a:avLst/>
          </a:prstGeom>
        </p:spPr>
      </p:pic>
      <p:sp>
        <p:nvSpPr>
          <p:cNvPr id="236" name="자유형 84">
            <a:extLst>
              <a:ext uri="{FF2B5EF4-FFF2-40B4-BE49-F238E27FC236}">
                <a16:creationId xmlns:a16="http://schemas.microsoft.com/office/drawing/2014/main" id="{7FA21337-03CB-46A4-B2F8-3E0C4C85D247}"/>
              </a:ext>
            </a:extLst>
          </p:cNvPr>
          <p:cNvSpPr/>
          <p:nvPr/>
        </p:nvSpPr>
        <p:spPr>
          <a:xfrm>
            <a:off x="8056901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8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7" name="자유형 85">
            <a:extLst>
              <a:ext uri="{FF2B5EF4-FFF2-40B4-BE49-F238E27FC236}">
                <a16:creationId xmlns:a16="http://schemas.microsoft.com/office/drawing/2014/main" id="{D2F22D9B-9A03-4071-BF80-5E8EE5FA43F3}"/>
              </a:ext>
            </a:extLst>
          </p:cNvPr>
          <p:cNvSpPr/>
          <p:nvPr/>
        </p:nvSpPr>
        <p:spPr>
          <a:xfrm>
            <a:off x="8056901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8" name="모서리가 둥근 직사각형 86">
            <a:extLst>
              <a:ext uri="{FF2B5EF4-FFF2-40B4-BE49-F238E27FC236}">
                <a16:creationId xmlns:a16="http://schemas.microsoft.com/office/drawing/2014/main" id="{0637AFF0-7719-4D8C-8AFF-55763F3522E8}"/>
              </a:ext>
            </a:extLst>
          </p:cNvPr>
          <p:cNvSpPr/>
          <p:nvPr/>
        </p:nvSpPr>
        <p:spPr>
          <a:xfrm>
            <a:off x="8056901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9" name="그림 238">
            <a:hlinkClick r:id="rId36"/>
            <a:extLst>
              <a:ext uri="{FF2B5EF4-FFF2-40B4-BE49-F238E27FC236}">
                <a16:creationId xmlns:a16="http://schemas.microsoft.com/office/drawing/2014/main" id="{E6F16D00-3FEB-4212-A6F4-7EC5BFE832D0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8713" y="3202900"/>
            <a:ext cx="1111004" cy="1111004"/>
          </a:xfrm>
          <a:prstGeom prst="rect">
            <a:avLst/>
          </a:prstGeom>
        </p:spPr>
      </p:pic>
      <p:sp>
        <p:nvSpPr>
          <p:cNvPr id="240" name="자유형 88">
            <a:extLst>
              <a:ext uri="{FF2B5EF4-FFF2-40B4-BE49-F238E27FC236}">
                <a16:creationId xmlns:a16="http://schemas.microsoft.com/office/drawing/2014/main" id="{6BD97C94-72F7-4BBD-BA38-FA6EC4BA15AB}"/>
              </a:ext>
            </a:extLst>
          </p:cNvPr>
          <p:cNvSpPr/>
          <p:nvPr/>
        </p:nvSpPr>
        <p:spPr>
          <a:xfrm>
            <a:off x="9332777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자유형 89">
            <a:extLst>
              <a:ext uri="{FF2B5EF4-FFF2-40B4-BE49-F238E27FC236}">
                <a16:creationId xmlns:a16="http://schemas.microsoft.com/office/drawing/2014/main" id="{CEA8F9F4-4C6D-4F52-9AA3-5BCA06A5DD1B}"/>
              </a:ext>
            </a:extLst>
          </p:cNvPr>
          <p:cNvSpPr/>
          <p:nvPr/>
        </p:nvSpPr>
        <p:spPr>
          <a:xfrm>
            <a:off x="9332777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2" name="모서리가 둥근 직사각형 90">
            <a:extLst>
              <a:ext uri="{FF2B5EF4-FFF2-40B4-BE49-F238E27FC236}">
                <a16:creationId xmlns:a16="http://schemas.microsoft.com/office/drawing/2014/main" id="{9934AB44-7195-4483-B36F-E443DECF3FB6}"/>
              </a:ext>
            </a:extLst>
          </p:cNvPr>
          <p:cNvSpPr/>
          <p:nvPr/>
        </p:nvSpPr>
        <p:spPr>
          <a:xfrm>
            <a:off x="9332777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3" name="그림 242">
            <a:hlinkClick r:id="rId38"/>
            <a:extLst>
              <a:ext uri="{FF2B5EF4-FFF2-40B4-BE49-F238E27FC236}">
                <a16:creationId xmlns:a16="http://schemas.microsoft.com/office/drawing/2014/main" id="{585ED85C-810D-40F0-BDD7-1713731B426F}"/>
              </a:ext>
            </a:extLst>
          </p:cNvPr>
          <p:cNvPicPr>
            <a:picLocks noChangeAspect="1"/>
          </p:cNvPicPr>
          <p:nvPr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892" t="-4892" r="-4892" b="-4892"/>
          <a:stretch/>
        </p:blipFill>
        <p:spPr>
          <a:xfrm>
            <a:off x="9364589" y="3202900"/>
            <a:ext cx="1111004" cy="1111004"/>
          </a:xfrm>
          <a:prstGeom prst="rect">
            <a:avLst/>
          </a:prstGeom>
        </p:spPr>
      </p:pic>
      <p:sp>
        <p:nvSpPr>
          <p:cNvPr id="91" name="자유형 88">
            <a:extLst>
              <a:ext uri="{FF2B5EF4-FFF2-40B4-BE49-F238E27FC236}">
                <a16:creationId xmlns:a16="http://schemas.microsoft.com/office/drawing/2014/main" id="{A5D6E6E5-E9F0-462C-BBD2-F7307FEF19FB}"/>
              </a:ext>
            </a:extLst>
          </p:cNvPr>
          <p:cNvSpPr/>
          <p:nvPr/>
        </p:nvSpPr>
        <p:spPr>
          <a:xfrm>
            <a:off x="10607958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Housing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SHD-315F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자유형 89">
            <a:extLst>
              <a:ext uri="{FF2B5EF4-FFF2-40B4-BE49-F238E27FC236}">
                <a16:creationId xmlns:a16="http://schemas.microsoft.com/office/drawing/2014/main" id="{ED8CD0EF-25BE-4FF7-A8C2-69249F79AE54}"/>
              </a:ext>
            </a:extLst>
          </p:cNvPr>
          <p:cNvSpPr/>
          <p:nvPr/>
        </p:nvSpPr>
        <p:spPr>
          <a:xfrm>
            <a:off x="10607958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모서리가 둥근 직사각형 90">
            <a:extLst>
              <a:ext uri="{FF2B5EF4-FFF2-40B4-BE49-F238E27FC236}">
                <a16:creationId xmlns:a16="http://schemas.microsoft.com/office/drawing/2014/main" id="{ECC30FEE-8EE3-4EFE-B929-87198568A482}"/>
              </a:ext>
            </a:extLst>
          </p:cNvPr>
          <p:cNvSpPr/>
          <p:nvPr/>
        </p:nvSpPr>
        <p:spPr>
          <a:xfrm>
            <a:off x="10607958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hlinkClick r:id="rId40"/>
            <a:extLst>
              <a:ext uri="{FF2B5EF4-FFF2-40B4-BE49-F238E27FC236}">
                <a16:creationId xmlns:a16="http://schemas.microsoft.com/office/drawing/2014/main" id="{0F8B25AB-C775-4456-A6F5-46AD36A593DA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0681" y="3318786"/>
            <a:ext cx="1029182" cy="815732"/>
          </a:xfrm>
          <a:prstGeom prst="rect">
            <a:avLst/>
          </a:prstGeom>
        </p:spPr>
      </p:pic>
      <p:sp>
        <p:nvSpPr>
          <p:cNvPr id="98" name="모서리가 둥근 직사각형 107">
            <a:extLst>
              <a:ext uri="{FF2B5EF4-FFF2-40B4-BE49-F238E27FC236}">
                <a16:creationId xmlns:a16="http://schemas.microsoft.com/office/drawing/2014/main" id="{756E134F-FF10-4757-AB25-F7621AD9520C}"/>
              </a:ext>
            </a:extLst>
          </p:cNvPr>
          <p:cNvSpPr/>
          <p:nvPr/>
        </p:nvSpPr>
        <p:spPr>
          <a:xfrm>
            <a:off x="10879038" y="4302025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 Only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모서리가 둥근 직사각형 152">
            <a:hlinkClick r:id="rId42" action="ppaction://hlinksldjump"/>
            <a:extLst>
              <a:ext uri="{FF2B5EF4-FFF2-40B4-BE49-F238E27FC236}">
                <a16:creationId xmlns:a16="http://schemas.microsoft.com/office/drawing/2014/main" id="{DFD97ADC-5FCB-4430-A092-EC4BE7600F87}"/>
              </a:ext>
            </a:extLst>
          </p:cNvPr>
          <p:cNvSpPr/>
          <p:nvPr/>
        </p:nvSpPr>
        <p:spPr>
          <a:xfrm>
            <a:off x="804631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자유형 155">
            <a:hlinkClick r:id="rId43" action="ppaction://hlinksldjump"/>
            <a:extLst>
              <a:ext uri="{FF2B5EF4-FFF2-40B4-BE49-F238E27FC236}">
                <a16:creationId xmlns:a16="http://schemas.microsoft.com/office/drawing/2014/main" id="{E43818CB-B2F5-4D47-A01D-BA75F0CCAADB}"/>
              </a:ext>
            </a:extLst>
          </p:cNvPr>
          <p:cNvSpPr/>
          <p:nvPr/>
        </p:nvSpPr>
        <p:spPr>
          <a:xfrm>
            <a:off x="4023450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자유형 156">
            <a:hlinkClick r:id="rId44" action="ppaction://hlinksldjump"/>
            <a:extLst>
              <a:ext uri="{FF2B5EF4-FFF2-40B4-BE49-F238E27FC236}">
                <a16:creationId xmlns:a16="http://schemas.microsoft.com/office/drawing/2014/main" id="{62E29276-2100-4D4C-9168-AF3E562F31B7}"/>
              </a:ext>
            </a:extLst>
          </p:cNvPr>
          <p:cNvSpPr/>
          <p:nvPr/>
        </p:nvSpPr>
        <p:spPr>
          <a:xfrm>
            <a:off x="3110637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모서리가 둥근 직사각형 152">
            <a:hlinkClick r:id="rId45" action="ppaction://hlinksldjump"/>
            <a:extLst>
              <a:ext uri="{FF2B5EF4-FFF2-40B4-BE49-F238E27FC236}">
                <a16:creationId xmlns:a16="http://schemas.microsoft.com/office/drawing/2014/main" id="{0268FBEA-40E2-459F-A246-3ABCD43F9EDC}"/>
              </a:ext>
            </a:extLst>
          </p:cNvPr>
          <p:cNvSpPr/>
          <p:nvPr/>
        </p:nvSpPr>
        <p:spPr>
          <a:xfrm>
            <a:off x="692911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 155">
            <a:hlinkClick r:id="rId46" action="ppaction://hlinksldjump"/>
            <a:extLst>
              <a:ext uri="{FF2B5EF4-FFF2-40B4-BE49-F238E27FC236}">
                <a16:creationId xmlns:a16="http://schemas.microsoft.com/office/drawing/2014/main" id="{54605B2C-BDA3-4095-9ABB-4CCF692AE563}"/>
              </a:ext>
            </a:extLst>
          </p:cNvPr>
          <p:cNvSpPr/>
          <p:nvPr/>
        </p:nvSpPr>
        <p:spPr>
          <a:xfrm>
            <a:off x="593415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자유형 156">
            <a:hlinkClick r:id="rId46" action="ppaction://hlinksldjump"/>
            <a:extLst>
              <a:ext uri="{FF2B5EF4-FFF2-40B4-BE49-F238E27FC236}">
                <a16:creationId xmlns:a16="http://schemas.microsoft.com/office/drawing/2014/main" id="{FFF90EA0-3E80-4A38-A33D-F3E32A42E903}"/>
              </a:ext>
            </a:extLst>
          </p:cNvPr>
          <p:cNvSpPr/>
          <p:nvPr/>
        </p:nvSpPr>
        <p:spPr>
          <a:xfrm>
            <a:off x="502134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4486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양쪽 모서리가 둥근 사각형 80">
            <a:extLst>
              <a:ext uri="{FF2B5EF4-FFF2-40B4-BE49-F238E27FC236}">
                <a16:creationId xmlns:a16="http://schemas.microsoft.com/office/drawing/2014/main" id="{F58E140E-6FBA-41D8-9BB3-B162CE710963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양쪽 모서리가 둥근 사각형 82">
            <a:extLst>
              <a:ext uri="{FF2B5EF4-FFF2-40B4-BE49-F238E27FC236}">
                <a16:creationId xmlns:a16="http://schemas.microsoft.com/office/drawing/2014/main" id="{7E4FFDDD-5FF9-4B06-A19D-D23ADEB17E0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5BE4DA96-04F3-4A8A-AA61-95F829F43FBC}"/>
              </a:ext>
            </a:extLst>
          </p:cNvPr>
          <p:cNvCxnSpPr>
            <a:cxnSpLocks/>
          </p:cNvCxnSpPr>
          <p:nvPr/>
        </p:nvCxnSpPr>
        <p:spPr>
          <a:xfrm>
            <a:off x="10537624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모서리가 둥근 직사각형 126">
            <a:extLst>
              <a:ext uri="{FF2B5EF4-FFF2-40B4-BE49-F238E27FC236}">
                <a16:creationId xmlns:a16="http://schemas.microsoft.com/office/drawing/2014/main" id="{677F8CBD-465B-43FA-9487-D5806AED0EB3}"/>
              </a:ext>
            </a:extLst>
          </p:cNvPr>
          <p:cNvSpPr/>
          <p:nvPr/>
        </p:nvSpPr>
        <p:spPr>
          <a:xfrm>
            <a:off x="10609624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F0407F39-70FE-4ED4-8595-F659DB1E95A7}"/>
              </a:ext>
            </a:extLst>
          </p:cNvPr>
          <p:cNvCxnSpPr>
            <a:cxnSpLocks/>
          </p:cNvCxnSpPr>
          <p:nvPr/>
        </p:nvCxnSpPr>
        <p:spPr>
          <a:xfrm>
            <a:off x="6214646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128">
            <a:extLst>
              <a:ext uri="{FF2B5EF4-FFF2-40B4-BE49-F238E27FC236}">
                <a16:creationId xmlns:a16="http://schemas.microsoft.com/office/drawing/2014/main" id="{F98974C6-236E-498A-B6C8-080E34822C97}"/>
              </a:ext>
            </a:extLst>
          </p:cNvPr>
          <p:cNvSpPr/>
          <p:nvPr/>
        </p:nvSpPr>
        <p:spPr>
          <a:xfrm>
            <a:off x="7519041" y="4483887"/>
            <a:ext cx="142135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(Ball Head)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내용 개체 틀 4">
            <a:extLst>
              <a:ext uri="{FF2B5EF4-FFF2-40B4-BE49-F238E27FC236}">
                <a16:creationId xmlns:a16="http://schemas.microsoft.com/office/drawing/2014/main" id="{D9A9BE31-1B86-41AA-BEAA-7E91F6F0A462}"/>
              </a:ext>
            </a:extLst>
          </p:cNvPr>
          <p:cNvSpPr txBox="1">
            <a:spLocks/>
          </p:cNvSpPr>
          <p:nvPr/>
        </p:nvSpPr>
        <p:spPr>
          <a:xfrm>
            <a:off x="8068078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0B56D0DE-36AD-4B0A-9871-C865D2B45278}"/>
              </a:ext>
            </a:extLst>
          </p:cNvPr>
          <p:cNvSpPr txBox="1">
            <a:spLocks/>
          </p:cNvSpPr>
          <p:nvPr/>
        </p:nvSpPr>
        <p:spPr>
          <a:xfrm>
            <a:off x="6953743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57" name="내용 개체 틀 4">
            <a:extLst>
              <a:ext uri="{FF2B5EF4-FFF2-40B4-BE49-F238E27FC236}">
                <a16:creationId xmlns:a16="http://schemas.microsoft.com/office/drawing/2014/main" id="{91EB8515-5CE0-463D-BB66-3AFBE3FBB6D5}"/>
              </a:ext>
            </a:extLst>
          </p:cNvPr>
          <p:cNvSpPr txBox="1">
            <a:spLocks/>
          </p:cNvSpPr>
          <p:nvPr/>
        </p:nvSpPr>
        <p:spPr>
          <a:xfrm>
            <a:off x="9177725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D5C27CFB-C618-4F4C-AF52-33E68F49C376}"/>
              </a:ext>
            </a:extLst>
          </p:cNvPr>
          <p:cNvGrpSpPr/>
          <p:nvPr/>
        </p:nvGrpSpPr>
        <p:grpSpPr>
          <a:xfrm>
            <a:off x="9528195" y="4659470"/>
            <a:ext cx="716594" cy="1734166"/>
            <a:chOff x="8910590" y="4659470"/>
            <a:chExt cx="716594" cy="1734166"/>
          </a:xfrm>
        </p:grpSpPr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A5ECB723-CC51-47F4-B51D-41A03FDC9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5487988"/>
              <a:ext cx="716594" cy="857210"/>
            </a:xfrm>
            <a:prstGeom prst="rect">
              <a:avLst/>
            </a:prstGeom>
          </p:spPr>
        </p:pic>
        <p:sp>
          <p:nvSpPr>
            <p:cNvPr id="60" name="내용 개체 틀 4">
              <a:extLst>
                <a:ext uri="{FF2B5EF4-FFF2-40B4-BE49-F238E27FC236}">
                  <a16:creationId xmlns:a16="http://schemas.microsoft.com/office/drawing/2014/main" id="{749752F9-DE15-4C06-82A4-E49F728C7E51}"/>
                </a:ext>
              </a:extLst>
            </p:cNvPr>
            <p:cNvSpPr txBox="1">
              <a:spLocks/>
            </p:cNvSpPr>
            <p:nvPr/>
          </p:nvSpPr>
          <p:spPr>
            <a:xfrm>
              <a:off x="8988592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SBP-300CMTS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877F4AFE-9ED6-4FD9-846C-819188C721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4659470"/>
              <a:ext cx="716594" cy="828513"/>
            </a:xfrm>
            <a:prstGeom prst="rect">
              <a:avLst/>
            </a:prstGeom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93EA4596-997C-44F9-94BC-820351F4B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6242" y="5447448"/>
              <a:ext cx="205290" cy="109772"/>
            </a:xfrm>
            <a:prstGeom prst="rect">
              <a:avLst/>
            </a:prstGeom>
          </p:spPr>
        </p:pic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FC45372B-D1AD-461E-A2BD-61A6E3D2AA9A}"/>
              </a:ext>
            </a:extLst>
          </p:cNvPr>
          <p:cNvGrpSpPr/>
          <p:nvPr/>
        </p:nvGrpSpPr>
        <p:grpSpPr>
          <a:xfrm>
            <a:off x="6220071" y="4707660"/>
            <a:ext cx="686400" cy="1175381"/>
            <a:chOff x="6246224" y="4707660"/>
            <a:chExt cx="686400" cy="1175381"/>
          </a:xfrm>
        </p:grpSpPr>
        <p:sp>
          <p:nvSpPr>
            <p:cNvPr id="64" name="내용 개체 틀 4">
              <a:extLst>
                <a:ext uri="{FF2B5EF4-FFF2-40B4-BE49-F238E27FC236}">
                  <a16:creationId xmlns:a16="http://schemas.microsoft.com/office/drawing/2014/main" id="{9A88ACBC-5F95-4FEE-B398-2EA85D2DD21F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34CE5B18-EAC9-4448-8506-4E6A4FB94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46224" y="5308702"/>
              <a:ext cx="686400" cy="459297"/>
            </a:xfrm>
            <a:prstGeom prst="rect">
              <a:avLst/>
            </a:prstGeom>
          </p:spPr>
        </p:pic>
        <p:sp>
          <p:nvSpPr>
            <p:cNvPr id="66" name="내용 개체 틀 4">
              <a:extLst>
                <a:ext uri="{FF2B5EF4-FFF2-40B4-BE49-F238E27FC236}">
                  <a16:creationId xmlns:a16="http://schemas.microsoft.com/office/drawing/2014/main" id="{9C1C5FA6-F0FA-43FA-8DD4-0C654454AC52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D92F300F-AF4A-458D-993C-D43BF8EFDA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6263985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38D3B510-FCF7-44A7-AB0A-F19127E6D18F}"/>
              </a:ext>
            </a:extLst>
          </p:cNvPr>
          <p:cNvGrpSpPr/>
          <p:nvPr/>
        </p:nvGrpSpPr>
        <p:grpSpPr>
          <a:xfrm>
            <a:off x="7304212" y="4707660"/>
            <a:ext cx="716594" cy="1485230"/>
            <a:chOff x="7113014" y="4707660"/>
            <a:chExt cx="716594" cy="1485230"/>
          </a:xfrm>
        </p:grpSpPr>
        <p:sp>
          <p:nvSpPr>
            <p:cNvPr id="69" name="내용 개체 틀 4">
              <a:extLst>
                <a:ext uri="{FF2B5EF4-FFF2-40B4-BE49-F238E27FC236}">
                  <a16:creationId xmlns:a16="http://schemas.microsoft.com/office/drawing/2014/main" id="{A772F060-31BD-4EAD-845A-C5899CF3808F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0" name="그림 69">
              <a:extLst>
                <a:ext uri="{FF2B5EF4-FFF2-40B4-BE49-F238E27FC236}">
                  <a16:creationId xmlns:a16="http://schemas.microsoft.com/office/drawing/2014/main" id="{22C0D9F7-466A-4E28-BCFF-899110B500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3014" y="5326288"/>
              <a:ext cx="716594" cy="724394"/>
            </a:xfrm>
            <a:prstGeom prst="rect">
              <a:avLst/>
            </a:prstGeom>
          </p:spPr>
        </p:pic>
        <p:sp>
          <p:nvSpPr>
            <p:cNvPr id="71" name="내용 개체 틀 4">
              <a:extLst>
                <a:ext uri="{FF2B5EF4-FFF2-40B4-BE49-F238E27FC236}">
                  <a16:creationId xmlns:a16="http://schemas.microsoft.com/office/drawing/2014/main" id="{BEF129F6-1D73-4793-823A-203B6EC59245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2" name="그림 71">
              <a:extLst>
                <a:ext uri="{FF2B5EF4-FFF2-40B4-BE49-F238E27FC236}">
                  <a16:creationId xmlns:a16="http://schemas.microsoft.com/office/drawing/2014/main" id="{79431C02-330B-4A78-A6EE-AC7F40A180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7145872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01365668-7A71-491A-809B-F6A187251373}"/>
              </a:ext>
            </a:extLst>
          </p:cNvPr>
          <p:cNvGrpSpPr/>
          <p:nvPr/>
        </p:nvGrpSpPr>
        <p:grpSpPr>
          <a:xfrm>
            <a:off x="8418547" y="4707660"/>
            <a:ext cx="711906" cy="1685976"/>
            <a:chOff x="8056763" y="4707660"/>
            <a:chExt cx="711906" cy="1685976"/>
          </a:xfrm>
        </p:grpSpPr>
        <p:sp>
          <p:nvSpPr>
            <p:cNvPr id="74" name="내용 개체 틀 4">
              <a:extLst>
                <a:ext uri="{FF2B5EF4-FFF2-40B4-BE49-F238E27FC236}">
                  <a16:creationId xmlns:a16="http://schemas.microsoft.com/office/drawing/2014/main" id="{7420249A-D741-4EE9-9651-D895B86344C9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1ABE3DA4-465E-4525-AC15-7E0EAD8C5469}"/>
                </a:ext>
              </a:extLst>
            </p:cNvPr>
            <p:cNvGrpSpPr/>
            <p:nvPr/>
          </p:nvGrpSpPr>
          <p:grpSpPr>
            <a:xfrm>
              <a:off x="8056763" y="5317349"/>
              <a:ext cx="711906" cy="928610"/>
              <a:chOff x="9234545" y="5320426"/>
              <a:chExt cx="711906" cy="928610"/>
            </a:xfrm>
          </p:grpSpPr>
          <p:pic>
            <p:nvPicPr>
              <p:cNvPr id="78" name="그림 77">
                <a:extLst>
                  <a:ext uri="{FF2B5EF4-FFF2-40B4-BE49-F238E27FC236}">
                    <a16:creationId xmlns:a16="http://schemas.microsoft.com/office/drawing/2014/main" id="{AE1F77B2-1FDE-4590-BB1F-4D47404CFF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79" name="그림 78">
                <a:extLst>
                  <a:ext uri="{FF2B5EF4-FFF2-40B4-BE49-F238E27FC236}">
                    <a16:creationId xmlns:a16="http://schemas.microsoft.com/office/drawing/2014/main" id="{B674C997-358D-46E3-8A71-F0D28C7E81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80" name="그림 79">
                <a:extLst>
                  <a:ext uri="{FF2B5EF4-FFF2-40B4-BE49-F238E27FC236}">
                    <a16:creationId xmlns:a16="http://schemas.microsoft.com/office/drawing/2014/main" id="{28226D70-1343-4D46-AB3E-D638B46094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76" name="내용 개체 틀 4">
              <a:extLst>
                <a:ext uri="{FF2B5EF4-FFF2-40B4-BE49-F238E27FC236}">
                  <a16:creationId xmlns:a16="http://schemas.microsoft.com/office/drawing/2014/main" id="{CC3FC2EE-34F1-4374-9B7F-88E49AAFAC40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7" name="그림 76">
              <a:extLst>
                <a:ext uri="{FF2B5EF4-FFF2-40B4-BE49-F238E27FC236}">
                  <a16:creationId xmlns:a16="http://schemas.microsoft.com/office/drawing/2014/main" id="{9A13363C-5EDE-4C9C-B28D-209536D2DF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8087277" y="4707660"/>
              <a:ext cx="650878" cy="533677"/>
            </a:xfrm>
            <a:prstGeom prst="rect">
              <a:avLst/>
            </a:prstGeom>
          </p:spPr>
        </p:pic>
      </p:grpSp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102722ED-6438-4BE3-90FA-C788396752A1}"/>
              </a:ext>
            </a:extLst>
          </p:cNvPr>
          <p:cNvSpPr txBox="1">
            <a:spLocks/>
          </p:cNvSpPr>
          <p:nvPr/>
        </p:nvSpPr>
        <p:spPr>
          <a:xfrm>
            <a:off x="10577953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SBP-315HMW</a:t>
            </a:r>
          </a:p>
        </p:txBody>
      </p: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5C0B579B-9282-4C8C-AEE3-E215F4F36BBB}"/>
              </a:ext>
            </a:extLst>
          </p:cNvPr>
          <p:cNvGrpSpPr/>
          <p:nvPr/>
        </p:nvGrpSpPr>
        <p:grpSpPr>
          <a:xfrm>
            <a:off x="10275367" y="5436453"/>
            <a:ext cx="180001" cy="180001"/>
            <a:chOff x="7544200" y="5288276"/>
            <a:chExt cx="180001" cy="180001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30B1CF31-ACC3-440A-BB3E-D03FA424E0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12D2B74C-A86C-44D0-9E67-742F3077C5C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A8070B42-94F4-4D6B-98D8-4AC519F009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직선 연결선 99">
                <a:extLst>
                  <a:ext uri="{FF2B5EF4-FFF2-40B4-BE49-F238E27FC236}">
                    <a16:creationId xmlns:a16="http://schemas.microsoft.com/office/drawing/2014/main" id="{84182526-D7A2-4CA4-AD53-1C903BE4E0E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6" name="양쪽 모서리가 둥근 사각형 82">
            <a:extLst>
              <a:ext uri="{FF2B5EF4-FFF2-40B4-BE49-F238E27FC236}">
                <a16:creationId xmlns:a16="http://schemas.microsoft.com/office/drawing/2014/main" id="{833BA8D5-FB85-4F38-85B8-BE8B3FCB101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6" name="양쪽 모서리가 둥근 사각형 81">
            <a:extLst>
              <a:ext uri="{FF2B5EF4-FFF2-40B4-BE49-F238E27FC236}">
                <a16:creationId xmlns:a16="http://schemas.microsoft.com/office/drawing/2014/main" id="{9BACC832-5499-4438-B2F1-82AAC6C21BF2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7" name="양쪽 모서리가 둥근 사각형 83">
            <a:extLst>
              <a:ext uri="{FF2B5EF4-FFF2-40B4-BE49-F238E27FC236}">
                <a16:creationId xmlns:a16="http://schemas.microsoft.com/office/drawing/2014/main" id="{E62C418E-E1A9-4D85-A885-10DFF55CC246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5" name="내용 개체 틀 4">
            <a:extLst>
              <a:ext uri="{FF2B5EF4-FFF2-40B4-BE49-F238E27FC236}">
                <a16:creationId xmlns:a16="http://schemas.microsoft.com/office/drawing/2014/main" id="{1104DD00-2ACD-4905-BE35-EA488F19BCB7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</a:p>
        </p:txBody>
      </p:sp>
      <p:cxnSp>
        <p:nvCxnSpPr>
          <p:cNvPr id="206" name="직선 연결선 205">
            <a:extLst>
              <a:ext uri="{FF2B5EF4-FFF2-40B4-BE49-F238E27FC236}">
                <a16:creationId xmlns:a16="http://schemas.microsoft.com/office/drawing/2014/main" id="{4267B818-3000-4099-8188-F909D9AD548D}"/>
              </a:ext>
            </a:extLst>
          </p:cNvPr>
          <p:cNvCxnSpPr>
            <a:cxnSpLocks/>
          </p:cNvCxnSpPr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모서리가 둥근 직사각형 66">
            <a:extLst>
              <a:ext uri="{FF2B5EF4-FFF2-40B4-BE49-F238E27FC236}">
                <a16:creationId xmlns:a16="http://schemas.microsoft.com/office/drawing/2014/main" id="{8299C35C-028F-4228-91C1-90F31A6519BE}"/>
              </a:ext>
            </a:extLst>
          </p:cNvPr>
          <p:cNvSpPr/>
          <p:nvPr/>
        </p:nvSpPr>
        <p:spPr>
          <a:xfrm>
            <a:off x="1810607" y="4483887"/>
            <a:ext cx="86115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내용 개체 틀 4">
            <a:extLst>
              <a:ext uri="{FF2B5EF4-FFF2-40B4-BE49-F238E27FC236}">
                <a16:creationId xmlns:a16="http://schemas.microsoft.com/office/drawing/2014/main" id="{037C2E13-0244-4059-8190-CC07E5B99BD2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SBP-315HMW</a:t>
            </a:r>
          </a:p>
        </p:txBody>
      </p:sp>
      <p:cxnSp>
        <p:nvCxnSpPr>
          <p:cNvPr id="211" name="직선 연결선 210">
            <a:extLst>
              <a:ext uri="{FF2B5EF4-FFF2-40B4-BE49-F238E27FC236}">
                <a16:creationId xmlns:a16="http://schemas.microsoft.com/office/drawing/2014/main" id="{93F37EEC-4590-48D8-8D67-D8B0439EEBC8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모서리가 둥근 직사각형 45">
            <a:extLst>
              <a:ext uri="{FF2B5EF4-FFF2-40B4-BE49-F238E27FC236}">
                <a16:creationId xmlns:a16="http://schemas.microsoft.com/office/drawing/2014/main" id="{7C9A828A-C2E4-465A-B28E-F26561995906}"/>
              </a:ext>
            </a:extLst>
          </p:cNvPr>
          <p:cNvSpPr/>
          <p:nvPr/>
        </p:nvSpPr>
        <p:spPr>
          <a:xfrm>
            <a:off x="3674747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5" name="그룹 214">
            <a:extLst>
              <a:ext uri="{FF2B5EF4-FFF2-40B4-BE49-F238E27FC236}">
                <a16:creationId xmlns:a16="http://schemas.microsoft.com/office/drawing/2014/main" id="{6967D656-FEC6-40CB-9467-FFCE29387507}"/>
              </a:ext>
            </a:extLst>
          </p:cNvPr>
          <p:cNvGrpSpPr/>
          <p:nvPr/>
        </p:nvGrpSpPr>
        <p:grpSpPr>
          <a:xfrm>
            <a:off x="3135800" y="5288276"/>
            <a:ext cx="180001" cy="180001"/>
            <a:chOff x="7544200" y="5288276"/>
            <a:chExt cx="180001" cy="180001"/>
          </a:xfrm>
        </p:grpSpPr>
        <p:sp>
          <p:nvSpPr>
            <p:cNvPr id="216" name="타원 215">
              <a:extLst>
                <a:ext uri="{FF2B5EF4-FFF2-40B4-BE49-F238E27FC236}">
                  <a16:creationId xmlns:a16="http://schemas.microsoft.com/office/drawing/2014/main" id="{E2F3454A-14B7-423B-B575-D61B2B413B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17" name="그룹 216">
              <a:extLst>
                <a:ext uri="{FF2B5EF4-FFF2-40B4-BE49-F238E27FC236}">
                  <a16:creationId xmlns:a16="http://schemas.microsoft.com/office/drawing/2014/main" id="{7914D56F-A43B-4985-8688-E27A0F97204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18" name="직선 연결선 217">
                <a:extLst>
                  <a:ext uri="{FF2B5EF4-FFF2-40B4-BE49-F238E27FC236}">
                    <a16:creationId xmlns:a16="http://schemas.microsoft.com/office/drawing/2014/main" id="{9EA7AAAA-D1D2-49E1-8CDC-C931A0E33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직선 연결선 218">
                <a:extLst>
                  <a:ext uri="{FF2B5EF4-FFF2-40B4-BE49-F238E27FC236}">
                    <a16:creationId xmlns:a16="http://schemas.microsoft.com/office/drawing/2014/main" id="{0646AC56-FEA6-4523-B5C1-E1459F7C446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20" name="그림 219">
            <a:hlinkClick r:id="rId11"/>
            <a:extLst>
              <a:ext uri="{FF2B5EF4-FFF2-40B4-BE49-F238E27FC236}">
                <a16:creationId xmlns:a16="http://schemas.microsoft.com/office/drawing/2014/main" id="{FE7738AE-9C5A-4CFA-B0D4-2E13072592E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1685683" y="4823438"/>
            <a:ext cx="1111004" cy="1111004"/>
          </a:xfrm>
          <a:prstGeom prst="rect">
            <a:avLst/>
          </a:prstGeom>
        </p:spPr>
      </p:pic>
      <p:sp>
        <p:nvSpPr>
          <p:cNvPr id="91" name="모서리가 둥근 직사각형 1">
            <a:hlinkClick r:id="rId13" action="ppaction://hlinksldjump"/>
            <a:extLst>
              <a:ext uri="{FF2B5EF4-FFF2-40B4-BE49-F238E27FC236}">
                <a16:creationId xmlns:a16="http://schemas.microsoft.com/office/drawing/2014/main" id="{C11B06D2-FE15-409D-AD2E-E9F66328D96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모서리가 둥근 직사각형 8">
            <a:hlinkClick r:id="rId14" action="ppaction://hlinksldjump"/>
            <a:extLst>
              <a:ext uri="{FF2B5EF4-FFF2-40B4-BE49-F238E27FC236}">
                <a16:creationId xmlns:a16="http://schemas.microsoft.com/office/drawing/2014/main" id="{EDB6E122-1D34-4F6F-B0C2-64C3C36A483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" name="그림 80">
            <a:hlinkClick r:id="rId15"/>
            <a:extLst>
              <a:ext uri="{FF2B5EF4-FFF2-40B4-BE49-F238E27FC236}">
                <a16:creationId xmlns:a16="http://schemas.microsoft.com/office/drawing/2014/main" id="{8EA5005E-2F43-45AC-9E83-0B582C41BA6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23438"/>
            <a:ext cx="1111004" cy="1111004"/>
          </a:xfrm>
          <a:prstGeom prst="rect">
            <a:avLst/>
          </a:prstGeom>
        </p:spPr>
      </p:pic>
      <p:pic>
        <p:nvPicPr>
          <p:cNvPr id="82" name="그림 81">
            <a:hlinkClick r:id="rId15"/>
            <a:extLst>
              <a:ext uri="{FF2B5EF4-FFF2-40B4-BE49-F238E27FC236}">
                <a16:creationId xmlns:a16="http://schemas.microsoft.com/office/drawing/2014/main" id="{42C321BB-9290-4965-840E-C98772141D9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122" y="4823438"/>
            <a:ext cx="1111004" cy="111100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5A685AE6-C010-444F-9193-9C22259A8071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801" y="1520824"/>
            <a:ext cx="5120000" cy="2880000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A283F711-A31C-4F23-B6ED-B82C92AEFE59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- 9084RQZ1 / 9085RQZ1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모서리가 둥근 직사각형 152">
            <a:hlinkClick r:id="rId18" action="ppaction://hlinksldjump"/>
            <a:extLst>
              <a:ext uri="{FF2B5EF4-FFF2-40B4-BE49-F238E27FC236}">
                <a16:creationId xmlns:a16="http://schemas.microsoft.com/office/drawing/2014/main" id="{C3033036-8EDC-4EED-936B-77E2E51A5A72}"/>
              </a:ext>
            </a:extLst>
          </p:cNvPr>
          <p:cNvSpPr/>
          <p:nvPr/>
        </p:nvSpPr>
        <p:spPr>
          <a:xfrm>
            <a:off x="804631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자유형 155">
            <a:hlinkClick r:id="rId19" action="ppaction://hlinksldjump"/>
            <a:extLst>
              <a:ext uri="{FF2B5EF4-FFF2-40B4-BE49-F238E27FC236}">
                <a16:creationId xmlns:a16="http://schemas.microsoft.com/office/drawing/2014/main" id="{BC69A135-9B3E-4634-8089-9A54355D6420}"/>
              </a:ext>
            </a:extLst>
          </p:cNvPr>
          <p:cNvSpPr/>
          <p:nvPr/>
        </p:nvSpPr>
        <p:spPr>
          <a:xfrm>
            <a:off x="4023450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자유형 156">
            <a:hlinkClick r:id="rId20" action="ppaction://hlinksldjump"/>
            <a:extLst>
              <a:ext uri="{FF2B5EF4-FFF2-40B4-BE49-F238E27FC236}">
                <a16:creationId xmlns:a16="http://schemas.microsoft.com/office/drawing/2014/main" id="{F7B38E8A-B00D-4359-97EE-D0E6ED8AF42B}"/>
              </a:ext>
            </a:extLst>
          </p:cNvPr>
          <p:cNvSpPr/>
          <p:nvPr/>
        </p:nvSpPr>
        <p:spPr>
          <a:xfrm>
            <a:off x="3110637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152">
            <a:hlinkClick r:id="rId21" action="ppaction://hlinksldjump"/>
            <a:extLst>
              <a:ext uri="{FF2B5EF4-FFF2-40B4-BE49-F238E27FC236}">
                <a16:creationId xmlns:a16="http://schemas.microsoft.com/office/drawing/2014/main" id="{50E400A9-CA10-4525-9B26-B8CE5AA3178C}"/>
              </a:ext>
            </a:extLst>
          </p:cNvPr>
          <p:cNvSpPr/>
          <p:nvPr/>
        </p:nvSpPr>
        <p:spPr>
          <a:xfrm>
            <a:off x="692911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자유형 155">
            <a:hlinkClick r:id="rId22" action="ppaction://hlinksldjump"/>
            <a:extLst>
              <a:ext uri="{FF2B5EF4-FFF2-40B4-BE49-F238E27FC236}">
                <a16:creationId xmlns:a16="http://schemas.microsoft.com/office/drawing/2014/main" id="{82236E92-D5FE-4D9B-AB4C-A0FC1C09B0D9}"/>
              </a:ext>
            </a:extLst>
          </p:cNvPr>
          <p:cNvSpPr/>
          <p:nvPr/>
        </p:nvSpPr>
        <p:spPr>
          <a:xfrm>
            <a:off x="593415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자유형 156">
            <a:hlinkClick r:id="rId22" action="ppaction://hlinksldjump"/>
            <a:extLst>
              <a:ext uri="{FF2B5EF4-FFF2-40B4-BE49-F238E27FC236}">
                <a16:creationId xmlns:a16="http://schemas.microsoft.com/office/drawing/2014/main" id="{D5E35D2E-9D85-43DE-A429-0D466C84E073}"/>
              </a:ext>
            </a:extLst>
          </p:cNvPr>
          <p:cNvSpPr/>
          <p:nvPr/>
        </p:nvSpPr>
        <p:spPr>
          <a:xfrm>
            <a:off x="502134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4738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양쪽 모서리가 둥근 사각형 80">
            <a:extLst>
              <a:ext uri="{FF2B5EF4-FFF2-40B4-BE49-F238E27FC236}">
                <a16:creationId xmlns:a16="http://schemas.microsoft.com/office/drawing/2014/main" id="{F56AFE92-4B64-489E-9204-8583FC0C227F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양쪽 모서리가 둥근 사각형 81">
            <a:extLst>
              <a:ext uri="{FF2B5EF4-FFF2-40B4-BE49-F238E27FC236}">
                <a16:creationId xmlns:a16="http://schemas.microsoft.com/office/drawing/2014/main" id="{1FFDBFD8-8B99-4912-8BDF-AA1FA7050A7C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5" name="그림 24">
            <a:hlinkClick r:id="rId2"/>
            <a:extLst>
              <a:ext uri="{FF2B5EF4-FFF2-40B4-BE49-F238E27FC236}">
                <a16:creationId xmlns:a16="http://schemas.microsoft.com/office/drawing/2014/main" id="{03354D1A-084C-47C1-A7D9-376A3B8D71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4881499"/>
            <a:ext cx="686400" cy="429829"/>
          </a:xfrm>
          <a:prstGeom prst="rect">
            <a:avLst/>
          </a:prstGeom>
        </p:spPr>
      </p:pic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6E86C4F8-E226-4E8D-B951-C83205E774C8}"/>
              </a:ext>
            </a:extLst>
          </p:cNvPr>
          <p:cNvSpPr txBox="1">
            <a:spLocks/>
          </p:cNvSpPr>
          <p:nvPr/>
        </p:nvSpPr>
        <p:spPr>
          <a:xfrm>
            <a:off x="2343119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7" name="내용 개체 틀 4">
            <a:extLst>
              <a:ext uri="{FF2B5EF4-FFF2-40B4-BE49-F238E27FC236}">
                <a16:creationId xmlns:a16="http://schemas.microsoft.com/office/drawing/2014/main" id="{6CCD8A54-9D49-4E87-BB8D-874FC7229363}"/>
              </a:ext>
            </a:extLst>
          </p:cNvPr>
          <p:cNvSpPr txBox="1">
            <a:spLocks/>
          </p:cNvSpPr>
          <p:nvPr/>
        </p:nvSpPr>
        <p:spPr>
          <a:xfrm>
            <a:off x="1277004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8" name="내용 개체 틀 4">
            <a:extLst>
              <a:ext uri="{FF2B5EF4-FFF2-40B4-BE49-F238E27FC236}">
                <a16:creationId xmlns:a16="http://schemas.microsoft.com/office/drawing/2014/main" id="{E4E8CB2E-0E89-47A9-9249-0D58C0BFC8C5}"/>
              </a:ext>
            </a:extLst>
          </p:cNvPr>
          <p:cNvSpPr txBox="1">
            <a:spLocks/>
          </p:cNvSpPr>
          <p:nvPr/>
        </p:nvSpPr>
        <p:spPr>
          <a:xfrm>
            <a:off x="613526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29" name="그림 28">
            <a:hlinkClick r:id="rId4"/>
            <a:extLst>
              <a:ext uri="{FF2B5EF4-FFF2-40B4-BE49-F238E27FC236}">
                <a16:creationId xmlns:a16="http://schemas.microsoft.com/office/drawing/2014/main" id="{9547D604-EDD2-4978-9632-43DB8AD9B0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2464" y="4780798"/>
            <a:ext cx="488488" cy="488488"/>
          </a:xfrm>
          <a:prstGeom prst="rect">
            <a:avLst/>
          </a:prstGeom>
        </p:spPr>
      </p:pic>
      <p:sp>
        <p:nvSpPr>
          <p:cNvPr id="30" name="내용 개체 틀 4">
            <a:extLst>
              <a:ext uri="{FF2B5EF4-FFF2-40B4-BE49-F238E27FC236}">
                <a16:creationId xmlns:a16="http://schemas.microsoft.com/office/drawing/2014/main" id="{0C92A2D3-B3BC-4CBF-90FE-90758DF50AC7}"/>
              </a:ext>
            </a:extLst>
          </p:cNvPr>
          <p:cNvSpPr txBox="1">
            <a:spLocks/>
          </p:cNvSpPr>
          <p:nvPr/>
        </p:nvSpPr>
        <p:spPr>
          <a:xfrm>
            <a:off x="3816413" y="5209042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Coupler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31" name="모서리가 둥근 직사각형 100">
            <a:extLst>
              <a:ext uri="{FF2B5EF4-FFF2-40B4-BE49-F238E27FC236}">
                <a16:creationId xmlns:a16="http://schemas.microsoft.com/office/drawing/2014/main" id="{C30AA05D-9060-400E-A1C2-5BAEEDF203E4}"/>
              </a:ext>
            </a:extLst>
          </p:cNvPr>
          <p:cNvSpPr/>
          <p:nvPr/>
        </p:nvSpPr>
        <p:spPr>
          <a:xfrm>
            <a:off x="3707326" y="4689343"/>
            <a:ext cx="790370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2" name="그림 31">
            <a:hlinkClick r:id="rId6"/>
            <a:extLst>
              <a:ext uri="{FF2B5EF4-FFF2-40B4-BE49-F238E27FC236}">
                <a16:creationId xmlns:a16="http://schemas.microsoft.com/office/drawing/2014/main" id="{910EB7F5-A5F6-41C3-85F0-71BB6566263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5305625"/>
            <a:ext cx="686400" cy="459297"/>
          </a:xfrm>
          <a:prstGeom prst="rect">
            <a:avLst/>
          </a:prstGeom>
        </p:spPr>
      </p:pic>
      <p:sp>
        <p:nvSpPr>
          <p:cNvPr id="33" name="내용 개체 틀 4">
            <a:extLst>
              <a:ext uri="{FF2B5EF4-FFF2-40B4-BE49-F238E27FC236}">
                <a16:creationId xmlns:a16="http://schemas.microsoft.com/office/drawing/2014/main" id="{50B73AB7-F7A5-473A-A542-1509B5608178}"/>
              </a:ext>
            </a:extLst>
          </p:cNvPr>
          <p:cNvSpPr txBox="1">
            <a:spLocks/>
          </p:cNvSpPr>
          <p:nvPr/>
        </p:nvSpPr>
        <p:spPr>
          <a:xfrm>
            <a:off x="613526" y="573127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4" name="그림 33">
            <a:hlinkClick r:id="rId2"/>
            <a:extLst>
              <a:ext uri="{FF2B5EF4-FFF2-40B4-BE49-F238E27FC236}">
                <a16:creationId xmlns:a16="http://schemas.microsoft.com/office/drawing/2014/main" id="{2AB0212B-0080-408D-AA6F-F3816DD128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0184" y="4881499"/>
            <a:ext cx="686400" cy="429829"/>
          </a:xfrm>
          <a:prstGeom prst="rect">
            <a:avLst/>
          </a:prstGeom>
        </p:spPr>
      </p:pic>
      <p:pic>
        <p:nvPicPr>
          <p:cNvPr id="35" name="그림 34">
            <a:hlinkClick r:id="rId2"/>
            <a:extLst>
              <a:ext uri="{FF2B5EF4-FFF2-40B4-BE49-F238E27FC236}">
                <a16:creationId xmlns:a16="http://schemas.microsoft.com/office/drawing/2014/main" id="{76BF4DBE-CD1F-4C44-9C84-EE3F006BC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747" y="4881499"/>
            <a:ext cx="686400" cy="429829"/>
          </a:xfrm>
          <a:prstGeom prst="rect">
            <a:avLst/>
          </a:prstGeom>
        </p:spPr>
      </p:pic>
      <p:sp>
        <p:nvSpPr>
          <p:cNvPr id="36" name="내용 개체 틀 4">
            <a:extLst>
              <a:ext uri="{FF2B5EF4-FFF2-40B4-BE49-F238E27FC236}">
                <a16:creationId xmlns:a16="http://schemas.microsoft.com/office/drawing/2014/main" id="{BEEAF141-2FEC-4D5B-B57F-C747EF4FA021}"/>
              </a:ext>
            </a:extLst>
          </p:cNvPr>
          <p:cNvSpPr txBox="1">
            <a:spLocks/>
          </p:cNvSpPr>
          <p:nvPr/>
        </p:nvSpPr>
        <p:spPr>
          <a:xfrm>
            <a:off x="2752652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27498F91-AD13-41DF-8F9D-7D426C80374B}"/>
              </a:ext>
            </a:extLst>
          </p:cNvPr>
          <p:cNvGrpSpPr/>
          <p:nvPr/>
        </p:nvGrpSpPr>
        <p:grpSpPr>
          <a:xfrm>
            <a:off x="2676994" y="5317349"/>
            <a:ext cx="711906" cy="928610"/>
            <a:chOff x="2673178" y="5317349"/>
            <a:chExt cx="711906" cy="928610"/>
          </a:xfrm>
        </p:grpSpPr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E48CD933-0D51-47DB-8DBC-AD10171FFC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9623" y="5760289"/>
              <a:ext cx="699016" cy="485670"/>
            </a:xfrm>
            <a:prstGeom prst="rect">
              <a:avLst/>
            </a:prstGeom>
          </p:spPr>
        </p:pic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D498AF79-3870-4AD0-AC66-A64C0B079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3178" y="5317349"/>
              <a:ext cx="711906" cy="438178"/>
            </a:xfrm>
            <a:prstGeom prst="rect">
              <a:avLst/>
            </a:prstGeom>
          </p:spPr>
        </p:pic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9D6E54CC-2559-4478-8CFF-D5F268203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6" y="5708794"/>
              <a:ext cx="205290" cy="109772"/>
            </a:xfrm>
            <a:prstGeom prst="rect">
              <a:avLst/>
            </a:prstGeom>
          </p:spPr>
        </p:pic>
      </p:grp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30299BF0-9463-435E-BE6B-486FBB0E190B}"/>
              </a:ext>
            </a:extLst>
          </p:cNvPr>
          <p:cNvSpPr txBox="1">
            <a:spLocks/>
          </p:cNvSpPr>
          <p:nvPr/>
        </p:nvSpPr>
        <p:spPr>
          <a:xfrm>
            <a:off x="168308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42" name="그림 41">
            <a:hlinkClick r:id="rId11"/>
            <a:extLst>
              <a:ext uri="{FF2B5EF4-FFF2-40B4-BE49-F238E27FC236}">
                <a16:creationId xmlns:a16="http://schemas.microsoft.com/office/drawing/2014/main" id="{A767A28C-14D7-4B75-90D8-FFCE3DF0E32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5087" y="5323211"/>
            <a:ext cx="716594" cy="724394"/>
          </a:xfrm>
          <a:prstGeom prst="rect">
            <a:avLst/>
          </a:prstGeom>
        </p:spPr>
      </p:pic>
      <p:sp>
        <p:nvSpPr>
          <p:cNvPr id="43" name="내용 개체 틀 4">
            <a:extLst>
              <a:ext uri="{FF2B5EF4-FFF2-40B4-BE49-F238E27FC236}">
                <a16:creationId xmlns:a16="http://schemas.microsoft.com/office/drawing/2014/main" id="{B9201376-B444-4F2A-99D8-040215B0CB3D}"/>
              </a:ext>
            </a:extLst>
          </p:cNvPr>
          <p:cNvSpPr txBox="1">
            <a:spLocks/>
          </p:cNvSpPr>
          <p:nvPr/>
        </p:nvSpPr>
        <p:spPr>
          <a:xfrm>
            <a:off x="2752652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4" name="내용 개체 틀 4">
            <a:extLst>
              <a:ext uri="{FF2B5EF4-FFF2-40B4-BE49-F238E27FC236}">
                <a16:creationId xmlns:a16="http://schemas.microsoft.com/office/drawing/2014/main" id="{C8A61A92-3417-4BA5-9098-6B5B87D6F52A}"/>
              </a:ext>
            </a:extLst>
          </p:cNvPr>
          <p:cNvSpPr txBox="1">
            <a:spLocks/>
          </p:cNvSpPr>
          <p:nvPr/>
        </p:nvSpPr>
        <p:spPr>
          <a:xfrm>
            <a:off x="1683089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F75EB6C3-8F78-40CA-A069-059B6C90DB8E}"/>
              </a:ext>
            </a:extLst>
          </p:cNvPr>
          <p:cNvSpPr>
            <a:spLocks noChangeAspect="1"/>
          </p:cNvSpPr>
          <p:nvPr/>
        </p:nvSpPr>
        <p:spPr>
          <a:xfrm>
            <a:off x="4048423" y="5483600"/>
            <a:ext cx="103486" cy="1034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+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6" name="내용 개체 틀 4">
            <a:extLst>
              <a:ext uri="{FF2B5EF4-FFF2-40B4-BE49-F238E27FC236}">
                <a16:creationId xmlns:a16="http://schemas.microsoft.com/office/drawing/2014/main" id="{94EBBD47-ED87-46AB-B96F-C83F30385D3A}"/>
              </a:ext>
            </a:extLst>
          </p:cNvPr>
          <p:cNvSpPr txBox="1">
            <a:spLocks/>
          </p:cNvSpPr>
          <p:nvPr/>
        </p:nvSpPr>
        <p:spPr>
          <a:xfrm>
            <a:off x="3791477" y="6188893"/>
            <a:ext cx="610464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Ceiling Mount Pipe</a:t>
            </a:r>
          </a:p>
        </p:txBody>
      </p:sp>
      <p:pic>
        <p:nvPicPr>
          <p:cNvPr id="47" name="그림 46">
            <a:hlinkClick r:id="rId13"/>
            <a:extLst>
              <a:ext uri="{FF2B5EF4-FFF2-40B4-BE49-F238E27FC236}">
                <a16:creationId xmlns:a16="http://schemas.microsoft.com/office/drawing/2014/main" id="{66F7F887-3DCF-4D25-8486-54A6EC7A4A2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222" y="5652048"/>
            <a:ext cx="483730" cy="483728"/>
          </a:xfrm>
          <a:prstGeom prst="rect">
            <a:avLst/>
          </a:prstGeom>
        </p:spPr>
      </p:pic>
      <p:sp>
        <p:nvSpPr>
          <p:cNvPr id="48" name="모서리가 둥근 직사각형 118">
            <a:extLst>
              <a:ext uri="{FF2B5EF4-FFF2-40B4-BE49-F238E27FC236}">
                <a16:creationId xmlns:a16="http://schemas.microsoft.com/office/drawing/2014/main" id="{C7896F7B-FC92-4F80-9BB3-AF65B83DA3A0}"/>
              </a:ext>
            </a:extLst>
          </p:cNvPr>
          <p:cNvSpPr/>
          <p:nvPr/>
        </p:nvSpPr>
        <p:spPr>
          <a:xfrm>
            <a:off x="3904511" y="4635343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EE63DB74-EC19-4B22-9406-D4393EDFBEF7}"/>
              </a:ext>
            </a:extLst>
          </p:cNvPr>
          <p:cNvCxnSpPr>
            <a:cxnSpLocks/>
          </p:cNvCxnSpPr>
          <p:nvPr/>
        </p:nvCxnSpPr>
        <p:spPr>
          <a:xfrm>
            <a:off x="4800965" y="4568133"/>
            <a:ext cx="1152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120">
            <a:extLst>
              <a:ext uri="{FF2B5EF4-FFF2-40B4-BE49-F238E27FC236}">
                <a16:creationId xmlns:a16="http://schemas.microsoft.com/office/drawing/2014/main" id="{9FD4BAA9-B75E-4B1C-9BCD-9286848136F0}"/>
              </a:ext>
            </a:extLst>
          </p:cNvPr>
          <p:cNvSpPr/>
          <p:nvPr/>
        </p:nvSpPr>
        <p:spPr>
          <a:xfrm>
            <a:off x="4872965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71E61DFD-83F2-405F-83DA-578B3E087FF8}"/>
              </a:ext>
            </a:extLst>
          </p:cNvPr>
          <p:cNvCxnSpPr>
            <a:cxnSpLocks/>
          </p:cNvCxnSpPr>
          <p:nvPr/>
        </p:nvCxnSpPr>
        <p:spPr>
          <a:xfrm>
            <a:off x="498635" y="4568133"/>
            <a:ext cx="3996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122">
            <a:extLst>
              <a:ext uri="{FF2B5EF4-FFF2-40B4-BE49-F238E27FC236}">
                <a16:creationId xmlns:a16="http://schemas.microsoft.com/office/drawing/2014/main" id="{4B130E6F-607A-4601-97A8-A075157E436C}"/>
              </a:ext>
            </a:extLst>
          </p:cNvPr>
          <p:cNvSpPr/>
          <p:nvPr/>
        </p:nvSpPr>
        <p:spPr>
          <a:xfrm>
            <a:off x="2064635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23">
            <a:extLst>
              <a:ext uri="{FF2B5EF4-FFF2-40B4-BE49-F238E27FC236}">
                <a16:creationId xmlns:a16="http://schemas.microsoft.com/office/drawing/2014/main" id="{B0256041-78E4-4A03-8F09-2E840ACC1967}"/>
              </a:ext>
            </a:extLst>
          </p:cNvPr>
          <p:cNvSpPr/>
          <p:nvPr/>
        </p:nvSpPr>
        <p:spPr>
          <a:xfrm>
            <a:off x="1672631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</a:t>
            </a:r>
          </a:p>
        </p:txBody>
      </p:sp>
      <p:sp>
        <p:nvSpPr>
          <p:cNvPr id="54" name="모서리가 둥근 직사각형 124">
            <a:extLst>
              <a:ext uri="{FF2B5EF4-FFF2-40B4-BE49-F238E27FC236}">
                <a16:creationId xmlns:a16="http://schemas.microsoft.com/office/drawing/2014/main" id="{263FFFFE-E6AB-43BF-B4B9-1234C4ED64EC}"/>
              </a:ext>
            </a:extLst>
          </p:cNvPr>
          <p:cNvSpPr/>
          <p:nvPr/>
        </p:nvSpPr>
        <p:spPr>
          <a:xfrm>
            <a:off x="2717755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SBP-900CMW</a:t>
            </a:r>
          </a:p>
        </p:txBody>
      </p:sp>
      <p:sp>
        <p:nvSpPr>
          <p:cNvPr id="82" name="내용 개체 틀 4">
            <a:extLst>
              <a:ext uri="{FF2B5EF4-FFF2-40B4-BE49-F238E27FC236}">
                <a16:creationId xmlns:a16="http://schemas.microsoft.com/office/drawing/2014/main" id="{B6209096-E3CE-49F9-A5F9-16417FD6118E}"/>
              </a:ext>
            </a:extLst>
          </p:cNvPr>
          <p:cNvSpPr txBox="1">
            <a:spLocks/>
          </p:cNvSpPr>
          <p:nvPr/>
        </p:nvSpPr>
        <p:spPr>
          <a:xfrm>
            <a:off x="484129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SBP-315HMW</a:t>
            </a:r>
          </a:p>
        </p:txBody>
      </p: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E443FDC-0AED-49DA-9AF9-56D76D02D7A2}"/>
              </a:ext>
            </a:extLst>
          </p:cNvPr>
          <p:cNvCxnSpPr>
            <a:cxnSpLocks/>
          </p:cNvCxnSpPr>
          <p:nvPr/>
        </p:nvCxnSpPr>
        <p:spPr>
          <a:xfrm>
            <a:off x="10551687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모서리가 둥근 직사각형 126">
            <a:extLst>
              <a:ext uri="{FF2B5EF4-FFF2-40B4-BE49-F238E27FC236}">
                <a16:creationId xmlns:a16="http://schemas.microsoft.com/office/drawing/2014/main" id="{182611D2-BDE1-4F69-88F5-DC5DE7230E83}"/>
              </a:ext>
            </a:extLst>
          </p:cNvPr>
          <p:cNvSpPr/>
          <p:nvPr/>
        </p:nvSpPr>
        <p:spPr>
          <a:xfrm>
            <a:off x="10623687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CA6B3202-3D37-4ED8-8EDE-265830F14ADB}"/>
              </a:ext>
            </a:extLst>
          </p:cNvPr>
          <p:cNvCxnSpPr/>
          <p:nvPr/>
        </p:nvCxnSpPr>
        <p:spPr>
          <a:xfrm>
            <a:off x="6228709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128">
            <a:extLst>
              <a:ext uri="{FF2B5EF4-FFF2-40B4-BE49-F238E27FC236}">
                <a16:creationId xmlns:a16="http://schemas.microsoft.com/office/drawing/2014/main" id="{879EFD7B-B274-46B7-95BE-D056675119B5}"/>
              </a:ext>
            </a:extLst>
          </p:cNvPr>
          <p:cNvSpPr/>
          <p:nvPr/>
        </p:nvSpPr>
        <p:spPr>
          <a:xfrm>
            <a:off x="7811780" y="4483887"/>
            <a:ext cx="864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내용 개체 틀 4">
            <a:extLst>
              <a:ext uri="{FF2B5EF4-FFF2-40B4-BE49-F238E27FC236}">
                <a16:creationId xmlns:a16="http://schemas.microsoft.com/office/drawing/2014/main" id="{E5FA9344-613D-4F0C-83D4-DDE8F03DEEB3}"/>
              </a:ext>
            </a:extLst>
          </p:cNvPr>
          <p:cNvSpPr txBox="1">
            <a:spLocks/>
          </p:cNvSpPr>
          <p:nvPr/>
        </p:nvSpPr>
        <p:spPr>
          <a:xfrm>
            <a:off x="87297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4E47CB92-FAAE-4755-824E-DA21D5C41B48}"/>
              </a:ext>
            </a:extLst>
          </p:cNvPr>
          <p:cNvSpPr txBox="1">
            <a:spLocks/>
          </p:cNvSpPr>
          <p:nvPr/>
        </p:nvSpPr>
        <p:spPr>
          <a:xfrm>
            <a:off x="73938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64" name="그림 63">
            <a:hlinkClick r:id="rId15"/>
            <a:extLst>
              <a:ext uri="{FF2B5EF4-FFF2-40B4-BE49-F238E27FC236}">
                <a16:creationId xmlns:a16="http://schemas.microsoft.com/office/drawing/2014/main" id="{E5727C34-2D45-438F-B13D-942C0128908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9974" y="4957642"/>
            <a:ext cx="654120" cy="283696"/>
          </a:xfrm>
          <a:prstGeom prst="rect">
            <a:avLst/>
          </a:prstGeom>
        </p:spPr>
      </p:pic>
      <p:sp>
        <p:nvSpPr>
          <p:cNvPr id="65" name="내용 개체 틀 4">
            <a:extLst>
              <a:ext uri="{FF2B5EF4-FFF2-40B4-BE49-F238E27FC236}">
                <a16:creationId xmlns:a16="http://schemas.microsoft.com/office/drawing/2014/main" id="{60F9BC37-CCE7-4682-AA83-E506CE167F5E}"/>
              </a:ext>
            </a:extLst>
          </p:cNvPr>
          <p:cNvSpPr txBox="1">
            <a:spLocks/>
          </p:cNvSpPr>
          <p:nvPr/>
        </p:nvSpPr>
        <p:spPr>
          <a:xfrm>
            <a:off x="660673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6" name="그림 65">
            <a:hlinkClick r:id="rId6"/>
            <a:extLst>
              <a:ext uri="{FF2B5EF4-FFF2-40B4-BE49-F238E27FC236}">
                <a16:creationId xmlns:a16="http://schemas.microsoft.com/office/drawing/2014/main" id="{0E681FE0-1317-4EB1-89B5-8BCBECD6F22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3834" y="5308702"/>
            <a:ext cx="686400" cy="459297"/>
          </a:xfrm>
          <a:prstGeom prst="rect">
            <a:avLst/>
          </a:prstGeom>
        </p:spPr>
      </p:pic>
      <p:sp>
        <p:nvSpPr>
          <p:cNvPr id="67" name="내용 개체 틀 4">
            <a:extLst>
              <a:ext uri="{FF2B5EF4-FFF2-40B4-BE49-F238E27FC236}">
                <a16:creationId xmlns:a16="http://schemas.microsoft.com/office/drawing/2014/main" id="{384FC97F-F661-468A-B40A-1D944502CC24}"/>
              </a:ext>
            </a:extLst>
          </p:cNvPr>
          <p:cNvSpPr txBox="1">
            <a:spLocks/>
          </p:cNvSpPr>
          <p:nvPr/>
        </p:nvSpPr>
        <p:spPr>
          <a:xfrm>
            <a:off x="6606739" y="5734356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8" name="그림 67">
            <a:hlinkClick r:id="rId15"/>
            <a:extLst>
              <a:ext uri="{FF2B5EF4-FFF2-40B4-BE49-F238E27FC236}">
                <a16:creationId xmlns:a16="http://schemas.microsoft.com/office/drawing/2014/main" id="{C66DEC14-54E0-40D2-9C44-BFADDAE48EF6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8763" y="4957642"/>
            <a:ext cx="654120" cy="283696"/>
          </a:xfrm>
          <a:prstGeom prst="rect">
            <a:avLst/>
          </a:prstGeom>
        </p:spPr>
      </p:pic>
      <p:sp>
        <p:nvSpPr>
          <p:cNvPr id="69" name="내용 개체 틀 4">
            <a:extLst>
              <a:ext uri="{FF2B5EF4-FFF2-40B4-BE49-F238E27FC236}">
                <a16:creationId xmlns:a16="http://schemas.microsoft.com/office/drawing/2014/main" id="{A296D784-7496-47CE-92C2-BC15F238BDF3}"/>
              </a:ext>
            </a:extLst>
          </p:cNvPr>
          <p:cNvSpPr txBox="1">
            <a:spLocks/>
          </p:cNvSpPr>
          <p:nvPr/>
        </p:nvSpPr>
        <p:spPr>
          <a:xfrm>
            <a:off x="7945528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70" name="그림 69">
            <a:hlinkClick r:id="rId11"/>
            <a:extLst>
              <a:ext uri="{FF2B5EF4-FFF2-40B4-BE49-F238E27FC236}">
                <a16:creationId xmlns:a16="http://schemas.microsoft.com/office/drawing/2014/main" id="{8AD77D5E-08C8-40D0-9994-370186820B0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526" y="5326288"/>
            <a:ext cx="716594" cy="724394"/>
          </a:xfrm>
          <a:prstGeom prst="rect">
            <a:avLst/>
          </a:prstGeom>
        </p:spPr>
      </p:pic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1B165002-C39D-43AF-843D-1E283A679E57}"/>
              </a:ext>
            </a:extLst>
          </p:cNvPr>
          <p:cNvSpPr txBox="1">
            <a:spLocks/>
          </p:cNvSpPr>
          <p:nvPr/>
        </p:nvSpPr>
        <p:spPr>
          <a:xfrm>
            <a:off x="7945528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72" name="모서리가 둥근 직사각형 145">
            <a:extLst>
              <a:ext uri="{FF2B5EF4-FFF2-40B4-BE49-F238E27FC236}">
                <a16:creationId xmlns:a16="http://schemas.microsoft.com/office/drawing/2014/main" id="{37787C6E-49F2-48D5-BDDD-2279A117E378}"/>
              </a:ext>
            </a:extLst>
          </p:cNvPr>
          <p:cNvSpPr/>
          <p:nvPr/>
        </p:nvSpPr>
        <p:spPr>
          <a:xfrm>
            <a:off x="6581034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</a:t>
            </a:r>
          </a:p>
        </p:txBody>
      </p:sp>
      <p:pic>
        <p:nvPicPr>
          <p:cNvPr id="73" name="그림 72">
            <a:hlinkClick r:id="rId15"/>
            <a:extLst>
              <a:ext uri="{FF2B5EF4-FFF2-40B4-BE49-F238E27FC236}">
                <a16:creationId xmlns:a16="http://schemas.microsoft.com/office/drawing/2014/main" id="{8C708FEA-99CF-4AB6-8315-20BF4D73D39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57264" y="4957642"/>
            <a:ext cx="654120" cy="283696"/>
          </a:xfrm>
          <a:prstGeom prst="rect">
            <a:avLst/>
          </a:prstGeom>
        </p:spPr>
      </p:pic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0F58B08E-050F-4144-85F7-866541B538F0}"/>
              </a:ext>
            </a:extLst>
          </p:cNvPr>
          <p:cNvSpPr txBox="1">
            <a:spLocks/>
          </p:cNvSpPr>
          <p:nvPr/>
        </p:nvSpPr>
        <p:spPr>
          <a:xfrm>
            <a:off x="930402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95E7AE6F-A6A2-4961-888D-C78066916BB6}"/>
              </a:ext>
            </a:extLst>
          </p:cNvPr>
          <p:cNvGrpSpPr/>
          <p:nvPr/>
        </p:nvGrpSpPr>
        <p:grpSpPr>
          <a:xfrm>
            <a:off x="9228371" y="5317349"/>
            <a:ext cx="711906" cy="928610"/>
            <a:chOff x="9234545" y="5320426"/>
            <a:chExt cx="711906" cy="928610"/>
          </a:xfrm>
        </p:grpSpPr>
        <p:pic>
          <p:nvPicPr>
            <p:cNvPr id="78" name="그림 77">
              <a:extLst>
                <a:ext uri="{FF2B5EF4-FFF2-40B4-BE49-F238E27FC236}">
                  <a16:creationId xmlns:a16="http://schemas.microsoft.com/office/drawing/2014/main" id="{EB237500-D737-4DC6-9850-F563ACFC2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40990" y="5763366"/>
              <a:ext cx="699016" cy="485670"/>
            </a:xfrm>
            <a:prstGeom prst="rect">
              <a:avLst/>
            </a:prstGeom>
          </p:spPr>
        </p:pic>
        <p:pic>
          <p:nvPicPr>
            <p:cNvPr id="79" name="그림 78">
              <a:extLst>
                <a:ext uri="{FF2B5EF4-FFF2-40B4-BE49-F238E27FC236}">
                  <a16:creationId xmlns:a16="http://schemas.microsoft.com/office/drawing/2014/main" id="{A8D9DE83-73D9-4FD2-BE37-CAD33BE9AF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34545" y="5320426"/>
              <a:ext cx="711906" cy="438178"/>
            </a:xfrm>
            <a:prstGeom prst="rect">
              <a:avLst/>
            </a:prstGeom>
          </p:spPr>
        </p:pic>
        <p:pic>
          <p:nvPicPr>
            <p:cNvPr id="80" name="그림 79">
              <a:extLst>
                <a:ext uri="{FF2B5EF4-FFF2-40B4-BE49-F238E27FC236}">
                  <a16:creationId xmlns:a16="http://schemas.microsoft.com/office/drawing/2014/main" id="{24B5EBD3-9A8B-4235-AF3B-90AFFA68E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7853" y="5711871"/>
              <a:ext cx="205290" cy="109772"/>
            </a:xfrm>
            <a:prstGeom prst="rect">
              <a:avLst/>
            </a:prstGeom>
          </p:spPr>
        </p:pic>
      </p:grpSp>
      <p:sp>
        <p:nvSpPr>
          <p:cNvPr id="76" name="모서리가 둥근 직사각형 149">
            <a:extLst>
              <a:ext uri="{FF2B5EF4-FFF2-40B4-BE49-F238E27FC236}">
                <a16:creationId xmlns:a16="http://schemas.microsoft.com/office/drawing/2014/main" id="{23FE3C34-FB23-4BE5-BC8B-83655EF92DF4}"/>
              </a:ext>
            </a:extLst>
          </p:cNvPr>
          <p:cNvSpPr/>
          <p:nvPr/>
        </p:nvSpPr>
        <p:spPr>
          <a:xfrm>
            <a:off x="7916660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SBP-300CMI</a:t>
            </a:r>
          </a:p>
        </p:txBody>
      </p:sp>
      <p:sp>
        <p:nvSpPr>
          <p:cNvPr id="77" name="내용 개체 틀 4">
            <a:extLst>
              <a:ext uri="{FF2B5EF4-FFF2-40B4-BE49-F238E27FC236}">
                <a16:creationId xmlns:a16="http://schemas.microsoft.com/office/drawing/2014/main" id="{EA755ACF-D41D-4200-8BB6-0492BA50B53D}"/>
              </a:ext>
            </a:extLst>
          </p:cNvPr>
          <p:cNvSpPr txBox="1">
            <a:spLocks/>
          </p:cNvSpPr>
          <p:nvPr/>
        </p:nvSpPr>
        <p:spPr>
          <a:xfrm>
            <a:off x="9301091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84" name="내용 개체 틀 4">
            <a:extLst>
              <a:ext uri="{FF2B5EF4-FFF2-40B4-BE49-F238E27FC236}">
                <a16:creationId xmlns:a16="http://schemas.microsoft.com/office/drawing/2014/main" id="{9EB4D9CB-BFF2-4D6C-A20A-D22A0377C061}"/>
              </a:ext>
            </a:extLst>
          </p:cNvPr>
          <p:cNvSpPr txBox="1">
            <a:spLocks/>
          </p:cNvSpPr>
          <p:nvPr/>
        </p:nvSpPr>
        <p:spPr>
          <a:xfrm>
            <a:off x="1059201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SBP-315HMW</a:t>
            </a:r>
          </a:p>
        </p:txBody>
      </p:sp>
      <p:sp>
        <p:nvSpPr>
          <p:cNvPr id="6" name="직사각형 5">
            <a:hlinkClick r:id="rId17"/>
            <a:extLst>
              <a:ext uri="{FF2B5EF4-FFF2-40B4-BE49-F238E27FC236}">
                <a16:creationId xmlns:a16="http://schemas.microsoft.com/office/drawing/2014/main" id="{36BCBE43-D026-4E4E-97C8-168C29DFF394}"/>
              </a:ext>
            </a:extLst>
          </p:cNvPr>
          <p:cNvSpPr/>
          <p:nvPr/>
        </p:nvSpPr>
        <p:spPr>
          <a:xfrm>
            <a:off x="2667755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17"/>
            <a:extLst>
              <a:ext uri="{FF2B5EF4-FFF2-40B4-BE49-F238E27FC236}">
                <a16:creationId xmlns:a16="http://schemas.microsoft.com/office/drawing/2014/main" id="{855998C1-67AD-4507-805A-553A496A9A80}"/>
              </a:ext>
            </a:extLst>
          </p:cNvPr>
          <p:cNvSpPr/>
          <p:nvPr/>
        </p:nvSpPr>
        <p:spPr>
          <a:xfrm>
            <a:off x="9226550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F6B86B9C-714E-437A-9118-6DA7E04D02C8}"/>
              </a:ext>
            </a:extLst>
          </p:cNvPr>
          <p:cNvGrpSpPr/>
          <p:nvPr/>
        </p:nvGrpSpPr>
        <p:grpSpPr>
          <a:xfrm>
            <a:off x="4628102" y="5436453"/>
            <a:ext cx="180001" cy="180001"/>
            <a:chOff x="7544200" y="5288276"/>
            <a:chExt cx="180001" cy="180001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F7F77FDD-1936-41D5-B3A9-25B81DD0D4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7EBCC9FD-8912-49A1-A399-A5E3BBC0955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4" name="직선 연결선 113">
                <a:extLst>
                  <a:ext uri="{FF2B5EF4-FFF2-40B4-BE49-F238E27FC236}">
                    <a16:creationId xmlns:a16="http://schemas.microsoft.com/office/drawing/2014/main" id="{A4DE7276-1138-459C-A97A-726EEB8523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직선 연결선 114">
                <a:extLst>
                  <a:ext uri="{FF2B5EF4-FFF2-40B4-BE49-F238E27FC236}">
                    <a16:creationId xmlns:a16="http://schemas.microsoft.com/office/drawing/2014/main" id="{CA852E45-6AFE-4369-8E01-410EDA29BF2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60CA2355-F620-492A-BD1D-954AD952025A}"/>
              </a:ext>
            </a:extLst>
          </p:cNvPr>
          <p:cNvGrpSpPr/>
          <p:nvPr/>
        </p:nvGrpSpPr>
        <p:grpSpPr>
          <a:xfrm>
            <a:off x="3397367" y="5436453"/>
            <a:ext cx="180001" cy="180001"/>
            <a:chOff x="7544200" y="5288276"/>
            <a:chExt cx="180001" cy="180001"/>
          </a:xfrm>
        </p:grpSpPr>
        <p:sp>
          <p:nvSpPr>
            <p:cNvPr id="117" name="타원 116">
              <a:extLst>
                <a:ext uri="{FF2B5EF4-FFF2-40B4-BE49-F238E27FC236}">
                  <a16:creationId xmlns:a16="http://schemas.microsoft.com/office/drawing/2014/main" id="{D637290F-A60F-42FB-ABCB-CF7937B336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8B24AA64-F474-498F-9B94-39F3B62CF46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9" name="직선 연결선 118">
                <a:extLst>
                  <a:ext uri="{FF2B5EF4-FFF2-40B4-BE49-F238E27FC236}">
                    <a16:creationId xmlns:a16="http://schemas.microsoft.com/office/drawing/2014/main" id="{C679130D-1BC3-4993-8DAD-D832E242F6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직선 연결선 119">
                <a:extLst>
                  <a:ext uri="{FF2B5EF4-FFF2-40B4-BE49-F238E27FC236}">
                    <a16:creationId xmlns:a16="http://schemas.microsoft.com/office/drawing/2014/main" id="{33A9FFED-BB83-47C6-AE4B-29B92500626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EF4BAC15-D9D8-43BD-BB56-61FE5347A11E}"/>
              </a:ext>
            </a:extLst>
          </p:cNvPr>
          <p:cNvGrpSpPr/>
          <p:nvPr/>
        </p:nvGrpSpPr>
        <p:grpSpPr>
          <a:xfrm>
            <a:off x="10193812" y="5436453"/>
            <a:ext cx="180001" cy="180001"/>
            <a:chOff x="7544200" y="5288276"/>
            <a:chExt cx="180001" cy="180001"/>
          </a:xfrm>
        </p:grpSpPr>
        <p:sp>
          <p:nvSpPr>
            <p:cNvPr id="122" name="타원 121">
              <a:extLst>
                <a:ext uri="{FF2B5EF4-FFF2-40B4-BE49-F238E27FC236}">
                  <a16:creationId xmlns:a16="http://schemas.microsoft.com/office/drawing/2014/main" id="{726281D4-1338-4D96-9F03-1F5FE1BC81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787D8EB4-B0E7-4C1C-BDBC-421FD458820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4" name="직선 연결선 123">
                <a:extLst>
                  <a:ext uri="{FF2B5EF4-FFF2-40B4-BE49-F238E27FC236}">
                    <a16:creationId xmlns:a16="http://schemas.microsoft.com/office/drawing/2014/main" id="{B7282D23-552F-42A5-AC28-594CCDD4AF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직선 연결선 124">
                <a:extLst>
                  <a:ext uri="{FF2B5EF4-FFF2-40B4-BE49-F238E27FC236}">
                    <a16:creationId xmlns:a16="http://schemas.microsoft.com/office/drawing/2014/main" id="{A60D0FA8-9302-45C7-9EDF-6C35BC68F03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5" name="그림 84">
            <a:hlinkClick r:id="rId18"/>
            <a:extLst>
              <a:ext uri="{FF2B5EF4-FFF2-40B4-BE49-F238E27FC236}">
                <a16:creationId xmlns:a16="http://schemas.microsoft.com/office/drawing/2014/main" id="{8C1F380D-9E5E-48F3-81B8-13B1043CB59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1463" y="4819495"/>
            <a:ext cx="1111004" cy="1111004"/>
          </a:xfrm>
          <a:prstGeom prst="rect">
            <a:avLst/>
          </a:prstGeom>
        </p:spPr>
      </p:pic>
      <p:pic>
        <p:nvPicPr>
          <p:cNvPr id="86" name="그림 85">
            <a:hlinkClick r:id="rId18"/>
            <a:extLst>
              <a:ext uri="{FF2B5EF4-FFF2-40B4-BE49-F238E27FC236}">
                <a16:creationId xmlns:a16="http://schemas.microsoft.com/office/drawing/2014/main" id="{77469ECF-4DF3-4DC4-B31F-5994AA6B98D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185" y="4819495"/>
            <a:ext cx="1111004" cy="1111004"/>
          </a:xfrm>
          <a:prstGeom prst="rect">
            <a:avLst/>
          </a:prstGeom>
        </p:spPr>
      </p:pic>
      <p:sp>
        <p:nvSpPr>
          <p:cNvPr id="24" name="양쪽 모서리가 둥근 사각형 83">
            <a:extLst>
              <a:ext uri="{FF2B5EF4-FFF2-40B4-BE49-F238E27FC236}">
                <a16:creationId xmlns:a16="http://schemas.microsoft.com/office/drawing/2014/main" id="{C035864C-A1B1-47B6-BE88-581104E82D58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F3685E05-F88E-403C-BCC1-6439C3B3946F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7" y="1520824"/>
            <a:ext cx="3691999" cy="2880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B978DD68-B3BF-464E-9227-1E11B245F86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801" y="1520824"/>
            <a:ext cx="5120000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FD67DDE-0D7C-4FAC-9E61-DA8131F1C490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1615" y="1520824"/>
            <a:ext cx="3691999" cy="2880000"/>
          </a:xfrm>
          <a:prstGeom prst="rect">
            <a:avLst/>
          </a:prstGeom>
        </p:spPr>
      </p:pic>
      <p:sp>
        <p:nvSpPr>
          <p:cNvPr id="23" name="양쪽 모서리가 둥근 사각형 82">
            <a:extLst>
              <a:ext uri="{FF2B5EF4-FFF2-40B4-BE49-F238E27FC236}">
                <a16:creationId xmlns:a16="http://schemas.microsoft.com/office/drawing/2014/main" id="{DD624158-DBE4-4D2A-930D-F7513203C3A5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525291A6-7D85-4ADC-A3C9-08C44B80DC45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385" y="1520824"/>
            <a:ext cx="4165558" cy="2880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FA396286-070D-45CE-A66E-C5096BB4F49E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8454" y="1520824"/>
            <a:ext cx="4165557" cy="2880000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91185241-1D57-4ACB-822E-8CECAB391B7D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- 9084RQZ1 / 9085RQZ1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152">
            <a:hlinkClick r:id="rId25" action="ppaction://hlinksldjump"/>
            <a:extLst>
              <a:ext uri="{FF2B5EF4-FFF2-40B4-BE49-F238E27FC236}">
                <a16:creationId xmlns:a16="http://schemas.microsoft.com/office/drawing/2014/main" id="{63E3635B-E388-4FCC-8BCA-C997E4D63069}"/>
              </a:ext>
            </a:extLst>
          </p:cNvPr>
          <p:cNvSpPr/>
          <p:nvPr/>
        </p:nvSpPr>
        <p:spPr>
          <a:xfrm>
            <a:off x="804631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자유형 155">
            <a:hlinkClick r:id="rId26" action="ppaction://hlinksldjump"/>
            <a:extLst>
              <a:ext uri="{FF2B5EF4-FFF2-40B4-BE49-F238E27FC236}">
                <a16:creationId xmlns:a16="http://schemas.microsoft.com/office/drawing/2014/main" id="{A4CF3EB5-84CD-415E-86BC-704D209B6453}"/>
              </a:ext>
            </a:extLst>
          </p:cNvPr>
          <p:cNvSpPr/>
          <p:nvPr/>
        </p:nvSpPr>
        <p:spPr>
          <a:xfrm>
            <a:off x="4023450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자유형 156">
            <a:hlinkClick r:id="rId27" action="ppaction://hlinksldjump"/>
            <a:extLst>
              <a:ext uri="{FF2B5EF4-FFF2-40B4-BE49-F238E27FC236}">
                <a16:creationId xmlns:a16="http://schemas.microsoft.com/office/drawing/2014/main" id="{4292A369-B0C5-42CA-81DC-379334815F30}"/>
              </a:ext>
            </a:extLst>
          </p:cNvPr>
          <p:cNvSpPr/>
          <p:nvPr/>
        </p:nvSpPr>
        <p:spPr>
          <a:xfrm>
            <a:off x="3110637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152">
            <a:hlinkClick r:id="rId28" action="ppaction://hlinksldjump"/>
            <a:extLst>
              <a:ext uri="{FF2B5EF4-FFF2-40B4-BE49-F238E27FC236}">
                <a16:creationId xmlns:a16="http://schemas.microsoft.com/office/drawing/2014/main" id="{237793E3-FAB0-47F5-BF5E-E0E2E0728D77}"/>
              </a:ext>
            </a:extLst>
          </p:cNvPr>
          <p:cNvSpPr/>
          <p:nvPr/>
        </p:nvSpPr>
        <p:spPr>
          <a:xfrm>
            <a:off x="692911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자유형 155">
            <a:hlinkClick r:id="rId29" action="ppaction://hlinksldjump"/>
            <a:extLst>
              <a:ext uri="{FF2B5EF4-FFF2-40B4-BE49-F238E27FC236}">
                <a16:creationId xmlns:a16="http://schemas.microsoft.com/office/drawing/2014/main" id="{FD57CAED-3235-450C-BC89-BA5AC91FC266}"/>
              </a:ext>
            </a:extLst>
          </p:cNvPr>
          <p:cNvSpPr/>
          <p:nvPr/>
        </p:nvSpPr>
        <p:spPr>
          <a:xfrm>
            <a:off x="593415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자유형 156">
            <a:hlinkClick r:id="rId29" action="ppaction://hlinksldjump"/>
            <a:extLst>
              <a:ext uri="{FF2B5EF4-FFF2-40B4-BE49-F238E27FC236}">
                <a16:creationId xmlns:a16="http://schemas.microsoft.com/office/drawing/2014/main" id="{637969D4-815D-45F8-8868-F1BFEA1F9AE1}"/>
              </a:ext>
            </a:extLst>
          </p:cNvPr>
          <p:cNvSpPr/>
          <p:nvPr/>
        </p:nvSpPr>
        <p:spPr>
          <a:xfrm>
            <a:off x="502134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모서리가 둥근 직사각형 1">
            <a:hlinkClick r:id="rId30" action="ppaction://hlinksldjump"/>
            <a:extLst>
              <a:ext uri="{FF2B5EF4-FFF2-40B4-BE49-F238E27FC236}">
                <a16:creationId xmlns:a16="http://schemas.microsoft.com/office/drawing/2014/main" id="{BFE087DC-A032-4B9E-A3D4-7F880C0A3278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모서리가 둥근 직사각형 8">
            <a:hlinkClick r:id="rId31" action="ppaction://hlinksldjump"/>
            <a:extLst>
              <a:ext uri="{FF2B5EF4-FFF2-40B4-BE49-F238E27FC236}">
                <a16:creationId xmlns:a16="http://schemas.microsoft.com/office/drawing/2014/main" id="{D3014725-E5C4-4158-88B9-B99B2FEDC2D5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0547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양쪽 모서리가 둥근 사각형 80">
            <a:extLst>
              <a:ext uri="{FF2B5EF4-FFF2-40B4-BE49-F238E27FC236}">
                <a16:creationId xmlns:a16="http://schemas.microsoft.com/office/drawing/2014/main" id="{F56AFE92-4B64-489E-9204-8583FC0C227F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양쪽 모서리가 둥근 사각형 81">
            <a:extLst>
              <a:ext uri="{FF2B5EF4-FFF2-40B4-BE49-F238E27FC236}">
                <a16:creationId xmlns:a16="http://schemas.microsoft.com/office/drawing/2014/main" id="{1FFDBFD8-8B99-4912-8BDF-AA1FA7050A7C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양쪽 모서리가 둥근 사각형 82">
            <a:extLst>
              <a:ext uri="{FF2B5EF4-FFF2-40B4-BE49-F238E27FC236}">
                <a16:creationId xmlns:a16="http://schemas.microsoft.com/office/drawing/2014/main" id="{DD624158-DBE4-4D2A-930D-F7513203C3A5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양쪽 모서리가 둥근 사각형 83">
            <a:extLst>
              <a:ext uri="{FF2B5EF4-FFF2-40B4-BE49-F238E27FC236}">
                <a16:creationId xmlns:a16="http://schemas.microsoft.com/office/drawing/2014/main" id="{C035864C-A1B1-47B6-BE88-581104E82D58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3CBA0E0D-27DA-4703-958A-870A85293BA5}"/>
              </a:ext>
            </a:extLst>
          </p:cNvPr>
          <p:cNvCxnSpPr>
            <a:cxnSpLocks/>
          </p:cNvCxnSpPr>
          <p:nvPr/>
        </p:nvCxnSpPr>
        <p:spPr>
          <a:xfrm>
            <a:off x="4235226" y="4568133"/>
            <a:ext cx="1152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내용 개체 틀 4">
            <a:extLst>
              <a:ext uri="{FF2B5EF4-FFF2-40B4-BE49-F238E27FC236}">
                <a16:creationId xmlns:a16="http://schemas.microsoft.com/office/drawing/2014/main" id="{A046D30F-BE5A-4195-8D63-2DBB74B3290E}"/>
              </a:ext>
            </a:extLst>
          </p:cNvPr>
          <p:cNvSpPr txBox="1">
            <a:spLocks/>
          </p:cNvSpPr>
          <p:nvPr/>
        </p:nvSpPr>
        <p:spPr>
          <a:xfrm>
            <a:off x="427555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SBP-315HMW</a:t>
            </a:r>
          </a:p>
        </p:txBody>
      </p:sp>
      <p:pic>
        <p:nvPicPr>
          <p:cNvPr id="90" name="그림 89">
            <a:hlinkClick r:id="rId2"/>
            <a:extLst>
              <a:ext uri="{FF2B5EF4-FFF2-40B4-BE49-F238E27FC236}">
                <a16:creationId xmlns:a16="http://schemas.microsoft.com/office/drawing/2014/main" id="{7E6A42BF-6F28-4990-AA04-8A476EEF2F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55724" y="4819495"/>
            <a:ext cx="1111004" cy="1111004"/>
          </a:xfrm>
          <a:prstGeom prst="rect">
            <a:avLst/>
          </a:prstGeom>
        </p:spPr>
      </p:pic>
      <p:pic>
        <p:nvPicPr>
          <p:cNvPr id="91" name="그림 90">
            <a:hlinkClick r:id="rId4"/>
            <a:extLst>
              <a:ext uri="{FF2B5EF4-FFF2-40B4-BE49-F238E27FC236}">
                <a16:creationId xmlns:a16="http://schemas.microsoft.com/office/drawing/2014/main" id="{3CFE81CB-F2C8-4556-9B23-F85A3DEA495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2532993" y="4820344"/>
            <a:ext cx="1115865" cy="1115865"/>
          </a:xfrm>
          <a:prstGeom prst="rect">
            <a:avLst/>
          </a:prstGeom>
        </p:spPr>
      </p:pic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DB5871C6-E1E8-4467-8BAA-BAC70D12592D}"/>
              </a:ext>
            </a:extLst>
          </p:cNvPr>
          <p:cNvSpPr txBox="1">
            <a:spLocks/>
          </p:cNvSpPr>
          <p:nvPr/>
        </p:nvSpPr>
        <p:spPr>
          <a:xfrm>
            <a:off x="1231900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내용 개체 틀 4">
            <a:extLst>
              <a:ext uri="{FF2B5EF4-FFF2-40B4-BE49-F238E27FC236}">
                <a16:creationId xmlns:a16="http://schemas.microsoft.com/office/drawing/2014/main" id="{FECF2366-3276-40CE-A36A-4D8601F77D57}"/>
              </a:ext>
            </a:extLst>
          </p:cNvPr>
          <p:cNvSpPr txBox="1">
            <a:spLocks/>
          </p:cNvSpPr>
          <p:nvPr/>
        </p:nvSpPr>
        <p:spPr>
          <a:xfrm>
            <a:off x="2555254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94" name="직선 연결선 93">
            <a:extLst>
              <a:ext uri="{FF2B5EF4-FFF2-40B4-BE49-F238E27FC236}">
                <a16:creationId xmlns:a16="http://schemas.microsoft.com/office/drawing/2014/main" id="{182B18D6-66C2-4EFC-8DA2-8C7E6420C787}"/>
              </a:ext>
            </a:extLst>
          </p:cNvPr>
          <p:cNvCxnSpPr/>
          <p:nvPr/>
        </p:nvCxnSpPr>
        <p:spPr>
          <a:xfrm>
            <a:off x="1064374" y="4577166"/>
            <a:ext cx="260312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모서리가 둥근 직사각형 273">
            <a:extLst>
              <a:ext uri="{FF2B5EF4-FFF2-40B4-BE49-F238E27FC236}">
                <a16:creationId xmlns:a16="http://schemas.microsoft.com/office/drawing/2014/main" id="{42E7EF73-54B9-4D3D-BEE1-94E2715C2603}"/>
              </a:ext>
            </a:extLst>
          </p:cNvPr>
          <p:cNvSpPr/>
          <p:nvPr/>
        </p:nvSpPr>
        <p:spPr>
          <a:xfrm>
            <a:off x="1987936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279">
            <a:extLst>
              <a:ext uri="{FF2B5EF4-FFF2-40B4-BE49-F238E27FC236}">
                <a16:creationId xmlns:a16="http://schemas.microsoft.com/office/drawing/2014/main" id="{FF9104C4-E4D5-409F-9A28-27BF4172E311}"/>
              </a:ext>
            </a:extLst>
          </p:cNvPr>
          <p:cNvSpPr/>
          <p:nvPr/>
        </p:nvSpPr>
        <p:spPr>
          <a:xfrm>
            <a:off x="1064374" y="4692622"/>
            <a:ext cx="1153146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97" name="그림 96">
            <a:hlinkClick r:id="rId6"/>
            <a:extLst>
              <a:ext uri="{FF2B5EF4-FFF2-40B4-BE49-F238E27FC236}">
                <a16:creationId xmlns:a16="http://schemas.microsoft.com/office/drawing/2014/main" id="{65A8A5E5-59B2-4573-A616-FA1F52A323F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1314833" y="4922401"/>
            <a:ext cx="652228" cy="911750"/>
          </a:xfrm>
          <a:prstGeom prst="rect">
            <a:avLst/>
          </a:prstGeom>
        </p:spPr>
      </p:pic>
      <p:sp>
        <p:nvSpPr>
          <p:cNvPr id="98" name="모서리가 둥근 직사각형 262">
            <a:extLst>
              <a:ext uri="{FF2B5EF4-FFF2-40B4-BE49-F238E27FC236}">
                <a16:creationId xmlns:a16="http://schemas.microsoft.com/office/drawing/2014/main" id="{C1283144-7EEA-4A47-9A50-A86D0F4C9623}"/>
              </a:ext>
            </a:extLst>
          </p:cNvPr>
          <p:cNvSpPr/>
          <p:nvPr/>
        </p:nvSpPr>
        <p:spPr>
          <a:xfrm>
            <a:off x="1442947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99" name="그룹 98">
            <a:extLst>
              <a:ext uri="{FF2B5EF4-FFF2-40B4-BE49-F238E27FC236}">
                <a16:creationId xmlns:a16="http://schemas.microsoft.com/office/drawing/2014/main" id="{4F87633C-02A1-495B-BFDC-BCE011D4AAEF}"/>
              </a:ext>
            </a:extLst>
          </p:cNvPr>
          <p:cNvGrpSpPr/>
          <p:nvPr/>
        </p:nvGrpSpPr>
        <p:grpSpPr>
          <a:xfrm>
            <a:off x="3874330" y="5288276"/>
            <a:ext cx="180001" cy="180001"/>
            <a:chOff x="7544200" y="5288276"/>
            <a:chExt cx="180001" cy="180001"/>
          </a:xfrm>
        </p:grpSpPr>
        <p:sp>
          <p:nvSpPr>
            <p:cNvPr id="100" name="타원 99">
              <a:extLst>
                <a:ext uri="{FF2B5EF4-FFF2-40B4-BE49-F238E27FC236}">
                  <a16:creationId xmlns:a16="http://schemas.microsoft.com/office/drawing/2014/main" id="{04F282E2-4267-4A49-9388-65A7AFDD0A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1" name="그룹 100">
              <a:extLst>
                <a:ext uri="{FF2B5EF4-FFF2-40B4-BE49-F238E27FC236}">
                  <a16:creationId xmlns:a16="http://schemas.microsoft.com/office/drawing/2014/main" id="{D46BC10E-2E11-45EA-A31C-5D116B160D1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2" name="직선 연결선 101">
                <a:extLst>
                  <a:ext uri="{FF2B5EF4-FFF2-40B4-BE49-F238E27FC236}">
                    <a16:creationId xmlns:a16="http://schemas.microsoft.com/office/drawing/2014/main" id="{51B9F1E2-D273-4F35-834A-4CCFA25DC8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직선 연결선 102">
                <a:extLst>
                  <a:ext uri="{FF2B5EF4-FFF2-40B4-BE49-F238E27FC236}">
                    <a16:creationId xmlns:a16="http://schemas.microsoft.com/office/drawing/2014/main" id="{00475F83-001C-4571-A5D6-2B6676116C8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07276C8A-5FB4-48E5-A244-DE951CE63BBD}"/>
              </a:ext>
            </a:extLst>
          </p:cNvPr>
          <p:cNvGrpSpPr/>
          <p:nvPr/>
        </p:nvGrpSpPr>
        <p:grpSpPr>
          <a:xfrm>
            <a:off x="2328655" y="5288276"/>
            <a:ext cx="180001" cy="180001"/>
            <a:chOff x="7544200" y="5288276"/>
            <a:chExt cx="180001" cy="180001"/>
          </a:xfrm>
        </p:grpSpPr>
        <p:sp>
          <p:nvSpPr>
            <p:cNvPr id="105" name="타원 104">
              <a:extLst>
                <a:ext uri="{FF2B5EF4-FFF2-40B4-BE49-F238E27FC236}">
                  <a16:creationId xmlns:a16="http://schemas.microsoft.com/office/drawing/2014/main" id="{45BB1426-5015-4B80-A10F-4508EF7997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0A610E5C-B45D-40BA-98BC-8925723981A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7" name="직선 연결선 106">
                <a:extLst>
                  <a:ext uri="{FF2B5EF4-FFF2-40B4-BE49-F238E27FC236}">
                    <a16:creationId xmlns:a16="http://schemas.microsoft.com/office/drawing/2014/main" id="{3476A2EA-DED2-4355-B426-6499634ABA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직선 연결선 110">
                <a:extLst>
                  <a:ext uri="{FF2B5EF4-FFF2-40B4-BE49-F238E27FC236}">
                    <a16:creationId xmlns:a16="http://schemas.microsoft.com/office/drawing/2014/main" id="{A434A129-5C02-4AAA-B085-0F056F1C476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8" name="모서리가 둥근 직사각형 120">
            <a:extLst>
              <a:ext uri="{FF2B5EF4-FFF2-40B4-BE49-F238E27FC236}">
                <a16:creationId xmlns:a16="http://schemas.microsoft.com/office/drawing/2014/main" id="{BC62F511-FEE0-4A72-9B67-D942072715CC}"/>
              </a:ext>
            </a:extLst>
          </p:cNvPr>
          <p:cNvSpPr/>
          <p:nvPr/>
        </p:nvSpPr>
        <p:spPr>
          <a:xfrm>
            <a:off x="4307226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pic>
        <p:nvPicPr>
          <p:cNvPr id="112" name="그림 111">
            <a:hlinkClick r:id="rId4"/>
            <a:extLst>
              <a:ext uri="{FF2B5EF4-FFF2-40B4-BE49-F238E27FC236}">
                <a16:creationId xmlns:a16="http://schemas.microsoft.com/office/drawing/2014/main" id="{F7862454-198C-4CE1-BA64-A2D63A6D8BE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9011782" y="4817065"/>
            <a:ext cx="1115865" cy="1115865"/>
          </a:xfrm>
          <a:prstGeom prst="rect">
            <a:avLst/>
          </a:prstGeom>
        </p:spPr>
      </p:pic>
      <p:sp>
        <p:nvSpPr>
          <p:cNvPr id="126" name="내용 개체 틀 4">
            <a:extLst>
              <a:ext uri="{FF2B5EF4-FFF2-40B4-BE49-F238E27FC236}">
                <a16:creationId xmlns:a16="http://schemas.microsoft.com/office/drawing/2014/main" id="{62FBFEC0-FDD7-4643-9E73-AA5A2455D8A6}"/>
              </a:ext>
            </a:extLst>
          </p:cNvPr>
          <p:cNvSpPr txBox="1">
            <a:spLocks/>
          </p:cNvSpPr>
          <p:nvPr/>
        </p:nvSpPr>
        <p:spPr>
          <a:xfrm>
            <a:off x="9034043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27" name="직선 연결선 126">
            <a:extLst>
              <a:ext uri="{FF2B5EF4-FFF2-40B4-BE49-F238E27FC236}">
                <a16:creationId xmlns:a16="http://schemas.microsoft.com/office/drawing/2014/main" id="{06D633E8-FA5E-47E0-9B0A-6DAF586629D4}"/>
              </a:ext>
            </a:extLst>
          </p:cNvPr>
          <p:cNvCxnSpPr>
            <a:cxnSpLocks/>
          </p:cNvCxnSpPr>
          <p:nvPr/>
        </p:nvCxnSpPr>
        <p:spPr>
          <a:xfrm>
            <a:off x="7643277" y="4573887"/>
            <a:ext cx="2462108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모서리가 둥근 직사각형 50">
            <a:extLst>
              <a:ext uri="{FF2B5EF4-FFF2-40B4-BE49-F238E27FC236}">
                <a16:creationId xmlns:a16="http://schemas.microsoft.com/office/drawing/2014/main" id="{9F6DF1E0-3BF9-439E-A774-3082A77BD0B3}"/>
              </a:ext>
            </a:extLst>
          </p:cNvPr>
          <p:cNvSpPr/>
          <p:nvPr/>
        </p:nvSpPr>
        <p:spPr>
          <a:xfrm>
            <a:off x="8421690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00A26DC9-5131-4A47-A0C2-2EA5407D727C}"/>
              </a:ext>
            </a:extLst>
          </p:cNvPr>
          <p:cNvGrpSpPr/>
          <p:nvPr/>
        </p:nvGrpSpPr>
        <p:grpSpPr>
          <a:xfrm>
            <a:off x="7636256" y="4635343"/>
            <a:ext cx="1153146" cy="1728223"/>
            <a:chOff x="-1541005" y="4635343"/>
            <a:chExt cx="1153146" cy="1728223"/>
          </a:xfrm>
        </p:grpSpPr>
        <p:sp>
          <p:nvSpPr>
            <p:cNvPr id="130" name="내용 개체 틀 4">
              <a:extLst>
                <a:ext uri="{FF2B5EF4-FFF2-40B4-BE49-F238E27FC236}">
                  <a16:creationId xmlns:a16="http://schemas.microsoft.com/office/drawing/2014/main" id="{E2DD34A5-1719-4CDD-85CC-ADBCC2854887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모서리가 둥근 직사각형 56">
              <a:extLst>
                <a:ext uri="{FF2B5EF4-FFF2-40B4-BE49-F238E27FC236}">
                  <a16:creationId xmlns:a16="http://schemas.microsoft.com/office/drawing/2014/main" id="{7F3417BB-EDD2-4C77-812D-3277FAA5AB3E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32" name="그림 131">
              <a:hlinkClick r:id="rId6"/>
              <a:extLst>
                <a:ext uri="{FF2B5EF4-FFF2-40B4-BE49-F238E27FC236}">
                  <a16:creationId xmlns:a16="http://schemas.microsoft.com/office/drawing/2014/main" id="{27E3B54A-4C51-465F-B4C6-41CEC3995E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133" name="모서리가 둥근 직사각형 58">
              <a:extLst>
                <a:ext uri="{FF2B5EF4-FFF2-40B4-BE49-F238E27FC236}">
                  <a16:creationId xmlns:a16="http://schemas.microsoft.com/office/drawing/2014/main" id="{5D542144-C3C5-498E-8664-66CBCE2115A3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134" name="내용 개체 틀 4">
            <a:extLst>
              <a:ext uri="{FF2B5EF4-FFF2-40B4-BE49-F238E27FC236}">
                <a16:creationId xmlns:a16="http://schemas.microsoft.com/office/drawing/2014/main" id="{702F69F0-ABA2-4D58-AAB5-0A4E59A38EF3}"/>
              </a:ext>
            </a:extLst>
          </p:cNvPr>
          <p:cNvSpPr txBox="1">
            <a:spLocks/>
          </p:cNvSpPr>
          <p:nvPr/>
        </p:nvSpPr>
        <p:spPr>
          <a:xfrm>
            <a:off x="6300117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</a:p>
        </p:txBody>
      </p:sp>
      <p:pic>
        <p:nvPicPr>
          <p:cNvPr id="137" name="그림 136">
            <a:hlinkClick r:id="rId8"/>
            <a:extLst>
              <a:ext uri="{FF2B5EF4-FFF2-40B4-BE49-F238E27FC236}">
                <a16:creationId xmlns:a16="http://schemas.microsoft.com/office/drawing/2014/main" id="{F9DE6852-CAD4-4210-8F0B-E5EBE95836B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6280286" y="4884980"/>
            <a:ext cx="1111004" cy="1111004"/>
          </a:xfrm>
          <a:prstGeom prst="rect">
            <a:avLst/>
          </a:prstGeom>
        </p:spPr>
      </p:pic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D309CD21-B024-4B64-B79D-D01A3CE0B308}"/>
              </a:ext>
            </a:extLst>
          </p:cNvPr>
          <p:cNvGrpSpPr/>
          <p:nvPr/>
        </p:nvGrpSpPr>
        <p:grpSpPr>
          <a:xfrm>
            <a:off x="7250002" y="5288276"/>
            <a:ext cx="180001" cy="180001"/>
            <a:chOff x="7544200" y="5288276"/>
            <a:chExt cx="180001" cy="180001"/>
          </a:xfrm>
        </p:grpSpPr>
        <p:sp>
          <p:nvSpPr>
            <p:cNvPr id="139" name="타원 138">
              <a:extLst>
                <a:ext uri="{FF2B5EF4-FFF2-40B4-BE49-F238E27FC236}">
                  <a16:creationId xmlns:a16="http://schemas.microsoft.com/office/drawing/2014/main" id="{2ACDF74D-F167-4374-97C2-2650983517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0" name="그룹 139">
              <a:extLst>
                <a:ext uri="{FF2B5EF4-FFF2-40B4-BE49-F238E27FC236}">
                  <a16:creationId xmlns:a16="http://schemas.microsoft.com/office/drawing/2014/main" id="{616091ED-76FF-4E4B-B941-9FE183D9376A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1" name="직선 연결선 140">
                <a:extLst>
                  <a:ext uri="{FF2B5EF4-FFF2-40B4-BE49-F238E27FC236}">
                    <a16:creationId xmlns:a16="http://schemas.microsoft.com/office/drawing/2014/main" id="{68AFA30D-9D86-4B00-B28A-EC571C338D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직선 연결선 141">
                <a:extLst>
                  <a:ext uri="{FF2B5EF4-FFF2-40B4-BE49-F238E27FC236}">
                    <a16:creationId xmlns:a16="http://schemas.microsoft.com/office/drawing/2014/main" id="{017D8607-4F8C-48F0-A9B6-59C8B4150A3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3" name="그룹 142">
            <a:extLst>
              <a:ext uri="{FF2B5EF4-FFF2-40B4-BE49-F238E27FC236}">
                <a16:creationId xmlns:a16="http://schemas.microsoft.com/office/drawing/2014/main" id="{5715E035-C2C9-4DD0-A4F0-7DA9D5B3CF9F}"/>
              </a:ext>
            </a:extLst>
          </p:cNvPr>
          <p:cNvGrpSpPr/>
          <p:nvPr/>
        </p:nvGrpSpPr>
        <p:grpSpPr>
          <a:xfrm>
            <a:off x="8867319" y="5288276"/>
            <a:ext cx="180001" cy="180001"/>
            <a:chOff x="7544200" y="5288276"/>
            <a:chExt cx="180001" cy="180001"/>
          </a:xfrm>
        </p:grpSpPr>
        <p:sp>
          <p:nvSpPr>
            <p:cNvPr id="144" name="타원 143">
              <a:extLst>
                <a:ext uri="{FF2B5EF4-FFF2-40B4-BE49-F238E27FC236}">
                  <a16:creationId xmlns:a16="http://schemas.microsoft.com/office/drawing/2014/main" id="{E2D265AE-E1C8-4D72-A080-C30A0505E3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5" name="그룹 144">
              <a:extLst>
                <a:ext uri="{FF2B5EF4-FFF2-40B4-BE49-F238E27FC236}">
                  <a16:creationId xmlns:a16="http://schemas.microsoft.com/office/drawing/2014/main" id="{AAA51BDF-13A1-44AE-8B20-35407D1E449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6" name="직선 연결선 145">
                <a:extLst>
                  <a:ext uri="{FF2B5EF4-FFF2-40B4-BE49-F238E27FC236}">
                    <a16:creationId xmlns:a16="http://schemas.microsoft.com/office/drawing/2014/main" id="{7489653E-8DA7-4E2C-9C92-D1EA26C1AE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직선 연결선 146">
                <a:extLst>
                  <a:ext uri="{FF2B5EF4-FFF2-40B4-BE49-F238E27FC236}">
                    <a16:creationId xmlns:a16="http://schemas.microsoft.com/office/drawing/2014/main" id="{25A652B1-002D-42BA-828D-07C436C7E3C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48" name="직선 연결선 147">
            <a:extLst>
              <a:ext uri="{FF2B5EF4-FFF2-40B4-BE49-F238E27FC236}">
                <a16:creationId xmlns:a16="http://schemas.microsoft.com/office/drawing/2014/main" id="{6EC87128-DA18-4AC8-B9A0-9FA8EA439400}"/>
              </a:ext>
            </a:extLst>
          </p:cNvPr>
          <p:cNvCxnSpPr>
            <a:cxnSpLocks/>
          </p:cNvCxnSpPr>
          <p:nvPr/>
        </p:nvCxnSpPr>
        <p:spPr>
          <a:xfrm>
            <a:off x="6259788" y="4568133"/>
            <a:ext cx="1152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모서리가 둥근 직사각형 85">
            <a:extLst>
              <a:ext uri="{FF2B5EF4-FFF2-40B4-BE49-F238E27FC236}">
                <a16:creationId xmlns:a16="http://schemas.microsoft.com/office/drawing/2014/main" id="{3F4FB96C-1F7C-4CD9-8FE2-C7DAB4179B1C}"/>
              </a:ext>
            </a:extLst>
          </p:cNvPr>
          <p:cNvSpPr/>
          <p:nvPr/>
        </p:nvSpPr>
        <p:spPr>
          <a:xfrm>
            <a:off x="6469783" y="4483887"/>
            <a:ext cx="73201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0" name="직선 연결선 149">
            <a:extLst>
              <a:ext uri="{FF2B5EF4-FFF2-40B4-BE49-F238E27FC236}">
                <a16:creationId xmlns:a16="http://schemas.microsoft.com/office/drawing/2014/main" id="{91F0C349-4B0E-4E8E-A5CB-27C09370C11F}"/>
              </a:ext>
            </a:extLst>
          </p:cNvPr>
          <p:cNvCxnSpPr>
            <a:cxnSpLocks/>
          </p:cNvCxnSpPr>
          <p:nvPr/>
        </p:nvCxnSpPr>
        <p:spPr>
          <a:xfrm>
            <a:off x="10520609" y="4568133"/>
            <a:ext cx="1152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내용 개체 틀 4">
            <a:extLst>
              <a:ext uri="{FF2B5EF4-FFF2-40B4-BE49-F238E27FC236}">
                <a16:creationId xmlns:a16="http://schemas.microsoft.com/office/drawing/2014/main" id="{5D44B5AE-209B-4404-BE3A-72B5D77A09FC}"/>
              </a:ext>
            </a:extLst>
          </p:cNvPr>
          <p:cNvSpPr txBox="1">
            <a:spLocks/>
          </p:cNvSpPr>
          <p:nvPr/>
        </p:nvSpPr>
        <p:spPr>
          <a:xfrm>
            <a:off x="10560938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SBP-315HMW</a:t>
            </a:r>
          </a:p>
        </p:txBody>
      </p:sp>
      <p:pic>
        <p:nvPicPr>
          <p:cNvPr id="152" name="그림 151">
            <a:hlinkClick r:id="rId2"/>
            <a:extLst>
              <a:ext uri="{FF2B5EF4-FFF2-40B4-BE49-F238E27FC236}">
                <a16:creationId xmlns:a16="http://schemas.microsoft.com/office/drawing/2014/main" id="{0A8FFC03-D06B-4EC4-8EE2-E260822996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41107" y="4819495"/>
            <a:ext cx="1111004" cy="1111004"/>
          </a:xfrm>
          <a:prstGeom prst="rect">
            <a:avLst/>
          </a:prstGeom>
        </p:spPr>
      </p:pic>
      <p:grpSp>
        <p:nvGrpSpPr>
          <p:cNvPr id="153" name="그룹 152">
            <a:extLst>
              <a:ext uri="{FF2B5EF4-FFF2-40B4-BE49-F238E27FC236}">
                <a16:creationId xmlns:a16="http://schemas.microsoft.com/office/drawing/2014/main" id="{FEE893E7-1F82-45A2-8126-C41055A93E16}"/>
              </a:ext>
            </a:extLst>
          </p:cNvPr>
          <p:cNvGrpSpPr/>
          <p:nvPr/>
        </p:nvGrpSpPr>
        <p:grpSpPr>
          <a:xfrm>
            <a:off x="10216863" y="5288276"/>
            <a:ext cx="180001" cy="180001"/>
            <a:chOff x="7544200" y="5288276"/>
            <a:chExt cx="180001" cy="180001"/>
          </a:xfrm>
        </p:grpSpPr>
        <p:sp>
          <p:nvSpPr>
            <p:cNvPr id="154" name="타원 153">
              <a:extLst>
                <a:ext uri="{FF2B5EF4-FFF2-40B4-BE49-F238E27FC236}">
                  <a16:creationId xmlns:a16="http://schemas.microsoft.com/office/drawing/2014/main" id="{554CD450-C131-407A-959E-CA7460D81A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5" name="그룹 154">
              <a:extLst>
                <a:ext uri="{FF2B5EF4-FFF2-40B4-BE49-F238E27FC236}">
                  <a16:creationId xmlns:a16="http://schemas.microsoft.com/office/drawing/2014/main" id="{BE8599D4-05CB-4784-BED5-27892D742C8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56" name="직선 연결선 155">
                <a:extLst>
                  <a:ext uri="{FF2B5EF4-FFF2-40B4-BE49-F238E27FC236}">
                    <a16:creationId xmlns:a16="http://schemas.microsoft.com/office/drawing/2014/main" id="{D684B7D2-89D3-4EA2-A675-6A05F929A9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직선 연결선 156">
                <a:extLst>
                  <a:ext uri="{FF2B5EF4-FFF2-40B4-BE49-F238E27FC236}">
                    <a16:creationId xmlns:a16="http://schemas.microsoft.com/office/drawing/2014/main" id="{01021FA3-CB32-4675-9803-09DED56D626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8" name="모서리가 둥근 직사각형 120">
            <a:extLst>
              <a:ext uri="{FF2B5EF4-FFF2-40B4-BE49-F238E27FC236}">
                <a16:creationId xmlns:a16="http://schemas.microsoft.com/office/drawing/2014/main" id="{508E4B7C-232C-473E-9549-7FCA10B00FD4}"/>
              </a:ext>
            </a:extLst>
          </p:cNvPr>
          <p:cNvSpPr/>
          <p:nvPr/>
        </p:nvSpPr>
        <p:spPr>
          <a:xfrm>
            <a:off x="10592609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F063B9A-8A32-4EE6-AD31-E88E4C98A55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801" y="1520824"/>
            <a:ext cx="5120000" cy="28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E34F828-C038-4555-8C06-6127B27426E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6198" y="1520824"/>
            <a:ext cx="5120000" cy="28800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C4B097A-E9E9-4754-A3D4-9CAE97BD33C4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- 9084RQZ1 / 9085RQZ1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모서리가 둥근 직사각형 152">
            <a:hlinkClick r:id="rId12" action="ppaction://hlinksldjump"/>
            <a:extLst>
              <a:ext uri="{FF2B5EF4-FFF2-40B4-BE49-F238E27FC236}">
                <a16:creationId xmlns:a16="http://schemas.microsoft.com/office/drawing/2014/main" id="{BB5BE08C-2CE3-4441-A75F-73B33DEB66E8}"/>
              </a:ext>
            </a:extLst>
          </p:cNvPr>
          <p:cNvSpPr/>
          <p:nvPr/>
        </p:nvSpPr>
        <p:spPr>
          <a:xfrm>
            <a:off x="804631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 155">
            <a:hlinkClick r:id="rId13" action="ppaction://hlinksldjump"/>
            <a:extLst>
              <a:ext uri="{FF2B5EF4-FFF2-40B4-BE49-F238E27FC236}">
                <a16:creationId xmlns:a16="http://schemas.microsoft.com/office/drawing/2014/main" id="{B04AD743-AB9C-4EEF-81B3-72D6CC601C90}"/>
              </a:ext>
            </a:extLst>
          </p:cNvPr>
          <p:cNvSpPr/>
          <p:nvPr/>
        </p:nvSpPr>
        <p:spPr>
          <a:xfrm>
            <a:off x="4023450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자유형 156">
            <a:hlinkClick r:id="rId14" action="ppaction://hlinksldjump"/>
            <a:extLst>
              <a:ext uri="{FF2B5EF4-FFF2-40B4-BE49-F238E27FC236}">
                <a16:creationId xmlns:a16="http://schemas.microsoft.com/office/drawing/2014/main" id="{CAC61993-4972-41F8-AD08-354F4F645E0E}"/>
              </a:ext>
            </a:extLst>
          </p:cNvPr>
          <p:cNvSpPr/>
          <p:nvPr/>
        </p:nvSpPr>
        <p:spPr>
          <a:xfrm>
            <a:off x="3110637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모서리가 둥근 직사각형 152">
            <a:hlinkClick r:id="rId15" action="ppaction://hlinksldjump"/>
            <a:extLst>
              <a:ext uri="{FF2B5EF4-FFF2-40B4-BE49-F238E27FC236}">
                <a16:creationId xmlns:a16="http://schemas.microsoft.com/office/drawing/2014/main" id="{B72E45B0-10D0-4185-BE03-6474CE964CDD}"/>
              </a:ext>
            </a:extLst>
          </p:cNvPr>
          <p:cNvSpPr/>
          <p:nvPr/>
        </p:nvSpPr>
        <p:spPr>
          <a:xfrm>
            <a:off x="692911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자유형 155">
            <a:hlinkClick r:id="rId16" action="ppaction://hlinksldjump"/>
            <a:extLst>
              <a:ext uri="{FF2B5EF4-FFF2-40B4-BE49-F238E27FC236}">
                <a16:creationId xmlns:a16="http://schemas.microsoft.com/office/drawing/2014/main" id="{71D7E691-B257-4CEB-9ED9-D1963066684E}"/>
              </a:ext>
            </a:extLst>
          </p:cNvPr>
          <p:cNvSpPr/>
          <p:nvPr/>
        </p:nvSpPr>
        <p:spPr>
          <a:xfrm>
            <a:off x="593415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자유형 156">
            <a:hlinkClick r:id="rId16" action="ppaction://hlinksldjump"/>
            <a:extLst>
              <a:ext uri="{FF2B5EF4-FFF2-40B4-BE49-F238E27FC236}">
                <a16:creationId xmlns:a16="http://schemas.microsoft.com/office/drawing/2014/main" id="{877F9267-609F-49A1-A930-387DB5606532}"/>
              </a:ext>
            </a:extLst>
          </p:cNvPr>
          <p:cNvSpPr/>
          <p:nvPr/>
        </p:nvSpPr>
        <p:spPr>
          <a:xfrm>
            <a:off x="502134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7488422A-C565-4B5F-B947-D94037C6433D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51D7C2B9-ECB0-49E1-81A0-5C9A3FB2E25E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1411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264E818D-AB5A-4BF5-ADDD-8999AA4CE4C5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양쪽 모서리가 둥근 사각형 51">
            <a:extLst>
              <a:ext uri="{FF2B5EF4-FFF2-40B4-BE49-F238E27FC236}">
                <a16:creationId xmlns:a16="http://schemas.microsoft.com/office/drawing/2014/main" id="{3E4F7FB4-57FF-49B9-956F-0CF1774D0900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hlinkClick r:id="rId2"/>
            <a:extLst>
              <a:ext uri="{FF2B5EF4-FFF2-40B4-BE49-F238E27FC236}">
                <a16:creationId xmlns:a16="http://schemas.microsoft.com/office/drawing/2014/main" id="{639FDA47-7E14-4334-8E35-7C9B6475C7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84" t="-14984" r="-14984" b="-14984"/>
          <a:stretch/>
        </p:blipFill>
        <p:spPr>
          <a:xfrm>
            <a:off x="2871610" y="4819495"/>
            <a:ext cx="1116708" cy="1116708"/>
          </a:xfrm>
          <a:prstGeom prst="rect">
            <a:avLst/>
          </a:prstGeom>
        </p:spPr>
      </p:pic>
      <p:pic>
        <p:nvPicPr>
          <p:cNvPr id="6" name="그림 5">
            <a:hlinkClick r:id="rId4"/>
            <a:extLst>
              <a:ext uri="{FF2B5EF4-FFF2-40B4-BE49-F238E27FC236}">
                <a16:creationId xmlns:a16="http://schemas.microsoft.com/office/drawing/2014/main" id="{7BCD76B3-312A-40E9-9FB8-C208681F2B1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6359240" y="4817065"/>
            <a:ext cx="1115865" cy="1115865"/>
          </a:xfrm>
          <a:prstGeom prst="rect">
            <a:avLst/>
          </a:prstGeom>
        </p:spPr>
      </p:pic>
      <p:sp>
        <p:nvSpPr>
          <p:cNvPr id="11" name="내용 개체 틀 4">
            <a:extLst>
              <a:ext uri="{FF2B5EF4-FFF2-40B4-BE49-F238E27FC236}">
                <a16:creationId xmlns:a16="http://schemas.microsoft.com/office/drawing/2014/main" id="{483FD763-7145-4453-8630-B02A89C9F2BF}"/>
              </a:ext>
            </a:extLst>
          </p:cNvPr>
          <p:cNvSpPr txBox="1">
            <a:spLocks/>
          </p:cNvSpPr>
          <p:nvPr/>
        </p:nvSpPr>
        <p:spPr>
          <a:xfrm>
            <a:off x="6381501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BA8F14AD-C69F-4FCD-8820-F9F736E1667E}"/>
              </a:ext>
            </a:extLst>
          </p:cNvPr>
          <p:cNvCxnSpPr>
            <a:cxnSpLocks/>
          </p:cNvCxnSpPr>
          <p:nvPr/>
        </p:nvCxnSpPr>
        <p:spPr>
          <a:xfrm>
            <a:off x="4679512" y="4573887"/>
            <a:ext cx="2727471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50">
            <a:extLst>
              <a:ext uri="{FF2B5EF4-FFF2-40B4-BE49-F238E27FC236}">
                <a16:creationId xmlns:a16="http://schemas.microsoft.com/office/drawing/2014/main" id="{6EB41278-90E4-4834-A715-CCFDD7E679E0}"/>
              </a:ext>
            </a:extLst>
          </p:cNvPr>
          <p:cNvSpPr/>
          <p:nvPr/>
        </p:nvSpPr>
        <p:spPr>
          <a:xfrm>
            <a:off x="5665247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B63ECAD1-53DC-4C68-A166-E3A33750DE45}"/>
              </a:ext>
            </a:extLst>
          </p:cNvPr>
          <p:cNvGrpSpPr/>
          <p:nvPr/>
        </p:nvGrpSpPr>
        <p:grpSpPr>
          <a:xfrm>
            <a:off x="4672491" y="4635343"/>
            <a:ext cx="1153146" cy="1728223"/>
            <a:chOff x="-1541005" y="4635343"/>
            <a:chExt cx="1153146" cy="1728223"/>
          </a:xfrm>
        </p:grpSpPr>
        <p:sp>
          <p:nvSpPr>
            <p:cNvPr id="16" name="내용 개체 틀 4">
              <a:extLst>
                <a:ext uri="{FF2B5EF4-FFF2-40B4-BE49-F238E27FC236}">
                  <a16:creationId xmlns:a16="http://schemas.microsoft.com/office/drawing/2014/main" id="{89CA4C53-8D71-4EB7-9B97-4E3BECB9DF0F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모서리가 둥근 직사각형 56">
              <a:extLst>
                <a:ext uri="{FF2B5EF4-FFF2-40B4-BE49-F238E27FC236}">
                  <a16:creationId xmlns:a16="http://schemas.microsoft.com/office/drawing/2014/main" id="{038E66E2-D079-4F2E-B8EF-AEDFA3225D8A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8" name="그림 17">
              <a:hlinkClick r:id="rId6"/>
              <a:extLst>
                <a:ext uri="{FF2B5EF4-FFF2-40B4-BE49-F238E27FC236}">
                  <a16:creationId xmlns:a16="http://schemas.microsoft.com/office/drawing/2014/main" id="{7322EA8F-BB8E-487B-BF35-0354D29BCD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19" name="모서리가 둥근 직사각형 58">
              <a:extLst>
                <a:ext uri="{FF2B5EF4-FFF2-40B4-BE49-F238E27FC236}">
                  <a16:creationId xmlns:a16="http://schemas.microsoft.com/office/drawing/2014/main" id="{8D43B8ED-B9ED-4445-BDE0-368BE824AE0A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5BB2D96F-3569-48C8-AF28-090FC966F7C1}"/>
              </a:ext>
            </a:extLst>
          </p:cNvPr>
          <p:cNvSpPr txBox="1">
            <a:spLocks/>
          </p:cNvSpPr>
          <p:nvPr/>
        </p:nvSpPr>
        <p:spPr>
          <a:xfrm>
            <a:off x="2894293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016C8C32-E5B7-46E9-9FE3-1A3FCB76BD04}"/>
              </a:ext>
            </a:extLst>
          </p:cNvPr>
          <p:cNvCxnSpPr/>
          <p:nvPr/>
        </p:nvCxnSpPr>
        <p:spPr>
          <a:xfrm>
            <a:off x="2712757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48C45049-9EA5-44D9-83CE-217267E80B88}"/>
              </a:ext>
            </a:extLst>
          </p:cNvPr>
          <p:cNvCxnSpPr>
            <a:cxnSpLocks/>
          </p:cNvCxnSpPr>
          <p:nvPr/>
        </p:nvCxnSpPr>
        <p:spPr>
          <a:xfrm>
            <a:off x="8044825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모서리가 둥근 직사각형 65">
            <a:extLst>
              <a:ext uri="{FF2B5EF4-FFF2-40B4-BE49-F238E27FC236}">
                <a16:creationId xmlns:a16="http://schemas.microsoft.com/office/drawing/2014/main" id="{BAA25395-6E5E-4F7B-9D7B-DCFB977CD4D3}"/>
              </a:ext>
            </a:extLst>
          </p:cNvPr>
          <p:cNvSpPr/>
          <p:nvPr/>
        </p:nvSpPr>
        <p:spPr>
          <a:xfrm>
            <a:off x="8258032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25" name="모서리가 둥근 직사각형 85">
            <a:extLst>
              <a:ext uri="{FF2B5EF4-FFF2-40B4-BE49-F238E27FC236}">
                <a16:creationId xmlns:a16="http://schemas.microsoft.com/office/drawing/2014/main" id="{11507370-D16A-4D29-A496-994BC5606153}"/>
              </a:ext>
            </a:extLst>
          </p:cNvPr>
          <p:cNvSpPr/>
          <p:nvPr/>
        </p:nvSpPr>
        <p:spPr>
          <a:xfrm>
            <a:off x="2979964" y="4483887"/>
            <a:ext cx="90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A9AD1496-3FA7-4B3F-8F91-B9A1D40084DB}"/>
              </a:ext>
            </a:extLst>
          </p:cNvPr>
          <p:cNvSpPr txBox="1">
            <a:spLocks/>
          </p:cNvSpPr>
          <p:nvPr/>
        </p:nvSpPr>
        <p:spPr>
          <a:xfrm>
            <a:off x="8226361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SBP-315HMW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774529E8-0534-479B-A0D5-06F47E6F3B38}"/>
              </a:ext>
            </a:extLst>
          </p:cNvPr>
          <p:cNvGrpSpPr/>
          <p:nvPr/>
        </p:nvGrpSpPr>
        <p:grpSpPr>
          <a:xfrm>
            <a:off x="4203853" y="5288276"/>
            <a:ext cx="180001" cy="180001"/>
            <a:chOff x="7544200" y="5288276"/>
            <a:chExt cx="180001" cy="180001"/>
          </a:xfrm>
        </p:grpSpPr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D93A0F56-5473-4CB4-8ACD-8271E0A3D3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238AEA9F-E783-440E-A81E-1D384FED4E4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49E64CC7-6ECF-4B63-AACB-F21DEA53DA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F5EC5BCD-DBCF-44DC-80DD-19F9A112483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0FEDF66F-828E-4E4E-A60E-F45727AF0516}"/>
              </a:ext>
            </a:extLst>
          </p:cNvPr>
          <p:cNvGrpSpPr/>
          <p:nvPr/>
        </p:nvGrpSpPr>
        <p:grpSpPr>
          <a:xfrm>
            <a:off x="6086269" y="5288276"/>
            <a:ext cx="180001" cy="180001"/>
            <a:chOff x="7544200" y="5288276"/>
            <a:chExt cx="180001" cy="180001"/>
          </a:xfrm>
        </p:grpSpPr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E183721D-878B-49E4-B642-8FCF3325BD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8B6CA56A-AECC-46A8-8474-B302E3D1D68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E19C6FBB-212A-41D4-B9DC-17A47497AF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연결선 35">
                <a:extLst>
                  <a:ext uri="{FF2B5EF4-FFF2-40B4-BE49-F238E27FC236}">
                    <a16:creationId xmlns:a16="http://schemas.microsoft.com/office/drawing/2014/main" id="{ADF023F2-CC9A-47AD-853A-867B963B9D1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3D6B6CB9-31D3-4A48-9D53-A520F48CB8EC}"/>
              </a:ext>
            </a:extLst>
          </p:cNvPr>
          <p:cNvGrpSpPr/>
          <p:nvPr/>
        </p:nvGrpSpPr>
        <p:grpSpPr>
          <a:xfrm>
            <a:off x="7739191" y="5288276"/>
            <a:ext cx="180001" cy="180001"/>
            <a:chOff x="7544200" y="5288276"/>
            <a:chExt cx="180001" cy="180001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483BE607-A344-47FD-879F-B24B85A16A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6B49B107-E80C-409E-AA9D-6EE6B335E230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A2F64CEE-F88E-48CF-B2A5-035B595087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0B54A591-417D-430C-9EDC-89642BE07D9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5" name="그림 44">
            <a:hlinkClick r:id="rId8"/>
            <a:extLst>
              <a:ext uri="{FF2B5EF4-FFF2-40B4-BE49-F238E27FC236}">
                <a16:creationId xmlns:a16="http://schemas.microsoft.com/office/drawing/2014/main" id="{27026E03-D52F-4546-9FE5-86D4AEF423E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6530" y="4819495"/>
            <a:ext cx="1111004" cy="1111004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90742D3E-4911-445F-99F6-6A3BF5D01F69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- 9084RQZ1 / 9085RQZ1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한쪽 모서리가 둥근 사각형 33">
            <a:extLst>
              <a:ext uri="{FF2B5EF4-FFF2-40B4-BE49-F238E27FC236}">
                <a16:creationId xmlns:a16="http://schemas.microsoft.com/office/drawing/2014/main" id="{B7561E2F-AC1B-4B30-9CFF-9BAFBBAD14D7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1Rect">
            <a:avLst>
              <a:gd name="adj" fmla="val 2004"/>
            </a:avLst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한쪽 모서리가 둥근 사각형 33">
            <a:extLst>
              <a:ext uri="{FF2B5EF4-FFF2-40B4-BE49-F238E27FC236}">
                <a16:creationId xmlns:a16="http://schemas.microsoft.com/office/drawing/2014/main" id="{ABD73ED7-0FB6-46E6-97C7-BA691A70B0E3}"/>
              </a:ext>
            </a:extLst>
          </p:cNvPr>
          <p:cNvSpPr/>
          <p:nvPr/>
        </p:nvSpPr>
        <p:spPr>
          <a:xfrm>
            <a:off x="407986" y="1520824"/>
            <a:ext cx="5635626" cy="2880000"/>
          </a:xfrm>
          <a:prstGeom prst="round1Rect">
            <a:avLst>
              <a:gd name="adj" fmla="val 2004"/>
            </a:avLst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모서리가 둥근 직사각형 152">
            <a:hlinkClick r:id="rId12" action="ppaction://hlinksldjump"/>
            <a:extLst>
              <a:ext uri="{FF2B5EF4-FFF2-40B4-BE49-F238E27FC236}">
                <a16:creationId xmlns:a16="http://schemas.microsoft.com/office/drawing/2014/main" id="{45F87546-8B7D-489A-B9C5-E51698CC1D71}"/>
              </a:ext>
            </a:extLst>
          </p:cNvPr>
          <p:cNvSpPr/>
          <p:nvPr/>
        </p:nvSpPr>
        <p:spPr>
          <a:xfrm>
            <a:off x="804631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자유형 155">
            <a:hlinkClick r:id="rId13" action="ppaction://hlinksldjump"/>
            <a:extLst>
              <a:ext uri="{FF2B5EF4-FFF2-40B4-BE49-F238E27FC236}">
                <a16:creationId xmlns:a16="http://schemas.microsoft.com/office/drawing/2014/main" id="{69CF064F-8C00-437E-BB72-C415910CE3E1}"/>
              </a:ext>
            </a:extLst>
          </p:cNvPr>
          <p:cNvSpPr/>
          <p:nvPr/>
        </p:nvSpPr>
        <p:spPr>
          <a:xfrm>
            <a:off x="4023450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자유형 156">
            <a:hlinkClick r:id="rId14" action="ppaction://hlinksldjump"/>
            <a:extLst>
              <a:ext uri="{FF2B5EF4-FFF2-40B4-BE49-F238E27FC236}">
                <a16:creationId xmlns:a16="http://schemas.microsoft.com/office/drawing/2014/main" id="{E88F49C3-9910-40BD-9838-BAD0A875F6B8}"/>
              </a:ext>
            </a:extLst>
          </p:cNvPr>
          <p:cNvSpPr/>
          <p:nvPr/>
        </p:nvSpPr>
        <p:spPr>
          <a:xfrm>
            <a:off x="3110637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152">
            <a:hlinkClick r:id="rId15" action="ppaction://hlinksldjump"/>
            <a:extLst>
              <a:ext uri="{FF2B5EF4-FFF2-40B4-BE49-F238E27FC236}">
                <a16:creationId xmlns:a16="http://schemas.microsoft.com/office/drawing/2014/main" id="{5D6C256D-4188-4ACA-B689-15EB291D8AA9}"/>
              </a:ext>
            </a:extLst>
          </p:cNvPr>
          <p:cNvSpPr/>
          <p:nvPr/>
        </p:nvSpPr>
        <p:spPr>
          <a:xfrm>
            <a:off x="692911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자유형 155">
            <a:hlinkClick r:id="rId16" action="ppaction://hlinksldjump"/>
            <a:extLst>
              <a:ext uri="{FF2B5EF4-FFF2-40B4-BE49-F238E27FC236}">
                <a16:creationId xmlns:a16="http://schemas.microsoft.com/office/drawing/2014/main" id="{B0889A0A-D540-43EC-AAA1-21E44B3CB0C8}"/>
              </a:ext>
            </a:extLst>
          </p:cNvPr>
          <p:cNvSpPr/>
          <p:nvPr/>
        </p:nvSpPr>
        <p:spPr>
          <a:xfrm>
            <a:off x="593415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자유형 156">
            <a:hlinkClick r:id="rId16" action="ppaction://hlinksldjump"/>
            <a:extLst>
              <a:ext uri="{FF2B5EF4-FFF2-40B4-BE49-F238E27FC236}">
                <a16:creationId xmlns:a16="http://schemas.microsoft.com/office/drawing/2014/main" id="{AD03EF19-514C-43AF-8799-42B7EE8DB596}"/>
              </a:ext>
            </a:extLst>
          </p:cNvPr>
          <p:cNvSpPr/>
          <p:nvPr/>
        </p:nvSpPr>
        <p:spPr>
          <a:xfrm>
            <a:off x="502134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38708EBF-A9D9-43C8-8C37-609D300B538D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F742770D-AFB4-488A-8B65-B728106D274A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4324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367FB20A-B8FF-457A-9919-46139BBBE808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양쪽 모서리가 둥근 사각형 53">
            <a:extLst>
              <a:ext uri="{FF2B5EF4-FFF2-40B4-BE49-F238E27FC236}">
                <a16:creationId xmlns:a16="http://schemas.microsoft.com/office/drawing/2014/main" id="{266A7BD9-D951-425D-A4FD-896B2F37A6DA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양쪽 모서리가 둥근 사각형 56">
            <a:extLst>
              <a:ext uri="{FF2B5EF4-FFF2-40B4-BE49-F238E27FC236}">
                <a16:creationId xmlns:a16="http://schemas.microsoft.com/office/drawing/2014/main" id="{CFFB5BF2-EE98-4261-BA26-FF7BCD63A53A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양쪽 모서리가 둥근 사각형 57">
            <a:extLst>
              <a:ext uri="{FF2B5EF4-FFF2-40B4-BE49-F238E27FC236}">
                <a16:creationId xmlns:a16="http://schemas.microsoft.com/office/drawing/2014/main" id="{82316C46-B828-411F-A967-C71899A0823E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한쪽 모서리가 둥근 사각형 3">
            <a:extLst>
              <a:ext uri="{FF2B5EF4-FFF2-40B4-BE49-F238E27FC236}">
                <a16:creationId xmlns:a16="http://schemas.microsoft.com/office/drawing/2014/main" id="{1A5FE922-E565-41EB-BB85-B56742504827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한쪽 모서리가 둥근 사각형 33">
            <a:extLst>
              <a:ext uri="{FF2B5EF4-FFF2-40B4-BE49-F238E27FC236}">
                <a16:creationId xmlns:a16="http://schemas.microsoft.com/office/drawing/2014/main" id="{9D030315-19E7-45BD-AD88-7417437B33B7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1Rect">
            <a:avLst>
              <a:gd name="adj" fmla="val 2004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그림 7">
            <a:hlinkClick r:id="rId4"/>
            <a:extLst>
              <a:ext uri="{FF2B5EF4-FFF2-40B4-BE49-F238E27FC236}">
                <a16:creationId xmlns:a16="http://schemas.microsoft.com/office/drawing/2014/main" id="{263485E7-1762-4C13-8630-6C998A8C29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712" y="4819495"/>
            <a:ext cx="1114947" cy="1114947"/>
          </a:xfrm>
          <a:prstGeom prst="rect">
            <a:avLst/>
          </a:prstGeom>
        </p:spPr>
      </p:pic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5EA444E1-D112-4353-9D84-3BD03730D77D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3B45ACF-5FC0-4C17-9057-15DF0AEFB51E}"/>
              </a:ext>
            </a:extLst>
          </p:cNvPr>
          <p:cNvCxnSpPr/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66">
            <a:extLst>
              <a:ext uri="{FF2B5EF4-FFF2-40B4-BE49-F238E27FC236}">
                <a16:creationId xmlns:a16="http://schemas.microsoft.com/office/drawing/2014/main" id="{2121AC50-1E4E-4FB2-8F27-572504BE4CCA}"/>
              </a:ext>
            </a:extLst>
          </p:cNvPr>
          <p:cNvSpPr/>
          <p:nvPr/>
        </p:nvSpPr>
        <p:spPr>
          <a:xfrm>
            <a:off x="1773185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F571AC55-439E-4815-90FB-64D034106AB0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44">
            <a:extLst>
              <a:ext uri="{FF2B5EF4-FFF2-40B4-BE49-F238E27FC236}">
                <a16:creationId xmlns:a16="http://schemas.microsoft.com/office/drawing/2014/main" id="{10F4A50B-818A-4A2D-AE89-53CEB428FD3C}"/>
              </a:ext>
            </a:extLst>
          </p:cNvPr>
          <p:cNvSpPr/>
          <p:nvPr/>
        </p:nvSpPr>
        <p:spPr>
          <a:xfrm>
            <a:off x="3670418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림 13">
            <a:hlinkClick r:id="rId6"/>
            <a:extLst>
              <a:ext uri="{FF2B5EF4-FFF2-40B4-BE49-F238E27FC236}">
                <a16:creationId xmlns:a16="http://schemas.microsoft.com/office/drawing/2014/main" id="{6D40542A-835C-49D1-8C3D-5532690826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4110" y="4819495"/>
            <a:ext cx="1114947" cy="1114947"/>
          </a:xfrm>
          <a:prstGeom prst="rect">
            <a:avLst/>
          </a:prstGeom>
        </p:spPr>
      </p:pic>
      <p:sp>
        <p:nvSpPr>
          <p:cNvPr id="15" name="내용 개체 틀 4">
            <a:extLst>
              <a:ext uri="{FF2B5EF4-FFF2-40B4-BE49-F238E27FC236}">
                <a16:creationId xmlns:a16="http://schemas.microsoft.com/office/drawing/2014/main" id="{CA0E744E-9028-4E42-B3E3-211F5BC6239B}"/>
              </a:ext>
            </a:extLst>
          </p:cNvPr>
          <p:cNvSpPr txBox="1">
            <a:spLocks/>
          </p:cNvSpPr>
          <p:nvPr/>
        </p:nvSpPr>
        <p:spPr>
          <a:xfrm>
            <a:off x="744591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914FF5B0-B0EC-4711-B3CA-825E123567CA}"/>
              </a:ext>
            </a:extLst>
          </p:cNvPr>
          <p:cNvCxnSpPr/>
          <p:nvPr/>
        </p:nvCxnSpPr>
        <p:spPr>
          <a:xfrm>
            <a:off x="7264376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모서리가 둥근 직사각형 45">
            <a:extLst>
              <a:ext uri="{FF2B5EF4-FFF2-40B4-BE49-F238E27FC236}">
                <a16:creationId xmlns:a16="http://schemas.microsoft.com/office/drawing/2014/main" id="{1DB045E3-5A18-4B94-BA10-3023414F728E}"/>
              </a:ext>
            </a:extLst>
          </p:cNvPr>
          <p:cNvSpPr/>
          <p:nvPr/>
        </p:nvSpPr>
        <p:spPr>
          <a:xfrm>
            <a:off x="7513583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765730DB-6F94-498A-8422-5409FA57B407}"/>
              </a:ext>
            </a:extLst>
          </p:cNvPr>
          <p:cNvCxnSpPr>
            <a:cxnSpLocks/>
          </p:cNvCxnSpPr>
          <p:nvPr/>
        </p:nvCxnSpPr>
        <p:spPr>
          <a:xfrm>
            <a:off x="9233609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모서리가 둥근 직사각형 49">
            <a:extLst>
              <a:ext uri="{FF2B5EF4-FFF2-40B4-BE49-F238E27FC236}">
                <a16:creationId xmlns:a16="http://schemas.microsoft.com/office/drawing/2014/main" id="{CA8E8A5C-BE76-4BD3-9BFE-BBC58DB0FCA9}"/>
              </a:ext>
            </a:extLst>
          </p:cNvPr>
          <p:cNvSpPr/>
          <p:nvPr/>
        </p:nvSpPr>
        <p:spPr>
          <a:xfrm>
            <a:off x="9410816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8CE7EEAE-B4B7-497A-A70F-122866E0EE6A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SBP-315HMW</a:t>
            </a:r>
          </a:p>
        </p:txBody>
      </p:sp>
      <p:sp>
        <p:nvSpPr>
          <p:cNvPr id="21" name="내용 개체 틀 4">
            <a:extLst>
              <a:ext uri="{FF2B5EF4-FFF2-40B4-BE49-F238E27FC236}">
                <a16:creationId xmlns:a16="http://schemas.microsoft.com/office/drawing/2014/main" id="{DA4EE2D3-298B-43D4-86B1-0CDA31A75F98}"/>
              </a:ext>
            </a:extLst>
          </p:cNvPr>
          <p:cNvSpPr txBox="1">
            <a:spLocks/>
          </p:cNvSpPr>
          <p:nvPr/>
        </p:nvSpPr>
        <p:spPr>
          <a:xfrm>
            <a:off x="9415145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SBP-315HMW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BDC2C1D1-D444-4996-B298-CD7679F7524E}"/>
              </a:ext>
            </a:extLst>
          </p:cNvPr>
          <p:cNvGrpSpPr/>
          <p:nvPr/>
        </p:nvGrpSpPr>
        <p:grpSpPr>
          <a:xfrm>
            <a:off x="3135801" y="5288276"/>
            <a:ext cx="180001" cy="180001"/>
            <a:chOff x="7544200" y="5288276"/>
            <a:chExt cx="180001" cy="180001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77C8355D-33BE-4A25-B94D-B2B3A49C32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EC835090-5AC4-4FD3-BEE6-2243EC9D62B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5" name="직선 연결선 24">
                <a:extLst>
                  <a:ext uri="{FF2B5EF4-FFF2-40B4-BE49-F238E27FC236}">
                    <a16:creationId xmlns:a16="http://schemas.microsoft.com/office/drawing/2014/main" id="{8E955ECB-09E8-4B01-A711-A6DA2DA932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연결선 25">
                <a:extLst>
                  <a:ext uri="{FF2B5EF4-FFF2-40B4-BE49-F238E27FC236}">
                    <a16:creationId xmlns:a16="http://schemas.microsoft.com/office/drawing/2014/main" id="{94C1F451-5CE8-4EAA-A0F6-E2C4DF3C30D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328A760C-C146-4304-B129-A5F9A88A1349}"/>
              </a:ext>
            </a:extLst>
          </p:cNvPr>
          <p:cNvGrpSpPr/>
          <p:nvPr/>
        </p:nvGrpSpPr>
        <p:grpSpPr>
          <a:xfrm>
            <a:off x="8876199" y="5288276"/>
            <a:ext cx="180001" cy="180001"/>
            <a:chOff x="7544200" y="5288276"/>
            <a:chExt cx="180001" cy="180001"/>
          </a:xfrm>
        </p:grpSpPr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BB765F39-6176-4DA1-881E-7B69A56F00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7C11CAC1-6546-4371-BB36-B015B03D038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EE6227D0-0024-4638-88C0-0047CA5FF5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5C82E842-A27E-467C-B537-D17226B2A7D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4" name="그림 33">
            <a:hlinkClick r:id="rId8"/>
            <a:extLst>
              <a:ext uri="{FF2B5EF4-FFF2-40B4-BE49-F238E27FC236}">
                <a16:creationId xmlns:a16="http://schemas.microsoft.com/office/drawing/2014/main" id="{83CFE27C-2298-4153-BA0D-0909BBD8A9A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19495"/>
            <a:ext cx="1111004" cy="1111004"/>
          </a:xfrm>
          <a:prstGeom prst="rect">
            <a:avLst/>
          </a:prstGeom>
        </p:spPr>
      </p:pic>
      <p:pic>
        <p:nvPicPr>
          <p:cNvPr id="35" name="그림 34">
            <a:hlinkClick r:id="rId8"/>
            <a:extLst>
              <a:ext uri="{FF2B5EF4-FFF2-40B4-BE49-F238E27FC236}">
                <a16:creationId xmlns:a16="http://schemas.microsoft.com/office/drawing/2014/main" id="{C2814F98-0990-4DC2-9498-17BEA2AEAB9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314" y="4819495"/>
            <a:ext cx="1111004" cy="111100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DB24044-6E56-427E-B838-58E20F08CFBB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- 9084RQZ1 / 9085RQZ1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모서리가 둥근 직사각형 152">
            <a:hlinkClick r:id="rId10" action="ppaction://hlinksldjump"/>
            <a:extLst>
              <a:ext uri="{FF2B5EF4-FFF2-40B4-BE49-F238E27FC236}">
                <a16:creationId xmlns:a16="http://schemas.microsoft.com/office/drawing/2014/main" id="{93984DD5-4D3D-472B-86AE-AD85EB0C95F9}"/>
              </a:ext>
            </a:extLst>
          </p:cNvPr>
          <p:cNvSpPr/>
          <p:nvPr/>
        </p:nvSpPr>
        <p:spPr>
          <a:xfrm>
            <a:off x="804631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자유형 155">
            <a:hlinkClick r:id="rId11" action="ppaction://hlinksldjump"/>
            <a:extLst>
              <a:ext uri="{FF2B5EF4-FFF2-40B4-BE49-F238E27FC236}">
                <a16:creationId xmlns:a16="http://schemas.microsoft.com/office/drawing/2014/main" id="{2115A618-9A35-4DAC-85CD-E4D8FDFAF3DE}"/>
              </a:ext>
            </a:extLst>
          </p:cNvPr>
          <p:cNvSpPr/>
          <p:nvPr/>
        </p:nvSpPr>
        <p:spPr>
          <a:xfrm>
            <a:off x="4023450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자유형 156">
            <a:hlinkClick r:id="rId12" action="ppaction://hlinksldjump"/>
            <a:extLst>
              <a:ext uri="{FF2B5EF4-FFF2-40B4-BE49-F238E27FC236}">
                <a16:creationId xmlns:a16="http://schemas.microsoft.com/office/drawing/2014/main" id="{2D65E86A-351C-4705-8FD8-74A8DCA6AC78}"/>
              </a:ext>
            </a:extLst>
          </p:cNvPr>
          <p:cNvSpPr/>
          <p:nvPr/>
        </p:nvSpPr>
        <p:spPr>
          <a:xfrm>
            <a:off x="3110637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모서리가 둥근 직사각형 152">
            <a:hlinkClick r:id="rId13" action="ppaction://hlinksldjump"/>
            <a:extLst>
              <a:ext uri="{FF2B5EF4-FFF2-40B4-BE49-F238E27FC236}">
                <a16:creationId xmlns:a16="http://schemas.microsoft.com/office/drawing/2014/main" id="{4634158A-340C-414B-B6DB-DB2173096017}"/>
              </a:ext>
            </a:extLst>
          </p:cNvPr>
          <p:cNvSpPr/>
          <p:nvPr/>
        </p:nvSpPr>
        <p:spPr>
          <a:xfrm>
            <a:off x="692911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자유형 155">
            <a:hlinkClick r:id="rId14" action="ppaction://hlinksldjump"/>
            <a:extLst>
              <a:ext uri="{FF2B5EF4-FFF2-40B4-BE49-F238E27FC236}">
                <a16:creationId xmlns:a16="http://schemas.microsoft.com/office/drawing/2014/main" id="{CF048CE2-BD9E-4F1C-8832-37E08844481A}"/>
              </a:ext>
            </a:extLst>
          </p:cNvPr>
          <p:cNvSpPr/>
          <p:nvPr/>
        </p:nvSpPr>
        <p:spPr>
          <a:xfrm>
            <a:off x="593415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자유형 156">
            <a:hlinkClick r:id="rId14" action="ppaction://hlinksldjump"/>
            <a:extLst>
              <a:ext uri="{FF2B5EF4-FFF2-40B4-BE49-F238E27FC236}">
                <a16:creationId xmlns:a16="http://schemas.microsoft.com/office/drawing/2014/main" id="{7F2D805F-FFE3-4AC2-A99D-AF5A9AF0372F}"/>
              </a:ext>
            </a:extLst>
          </p:cNvPr>
          <p:cNvSpPr/>
          <p:nvPr/>
        </p:nvSpPr>
        <p:spPr>
          <a:xfrm>
            <a:off x="502134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모서리가 둥근 직사각형 1">
            <a:hlinkClick r:id="rId15" action="ppaction://hlinksldjump"/>
            <a:extLst>
              <a:ext uri="{FF2B5EF4-FFF2-40B4-BE49-F238E27FC236}">
                <a16:creationId xmlns:a16="http://schemas.microsoft.com/office/drawing/2014/main" id="{B6DF3C7E-53CB-4E39-8808-B6D3CE8C3850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모서리가 둥근 직사각형 8">
            <a:hlinkClick r:id="rId16" action="ppaction://hlinksldjump"/>
            <a:extLst>
              <a:ext uri="{FF2B5EF4-FFF2-40B4-BE49-F238E27FC236}">
                <a16:creationId xmlns:a16="http://schemas.microsoft.com/office/drawing/2014/main" id="{80015A00-A677-434F-B965-8FFF326DA79F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7439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72858" y="1426359"/>
            <a:ext cx="6612556" cy="639760"/>
            <a:chOff x="11654634" y="1426359"/>
            <a:chExt cx="6612556" cy="639760"/>
          </a:xfrm>
        </p:grpSpPr>
        <p:sp>
          <p:nvSpPr>
            <p:cNvPr id="20" name="TextBox 19"/>
            <p:cNvSpPr txBox="1"/>
            <p:nvPr/>
          </p:nvSpPr>
          <p:spPr>
            <a:xfrm>
              <a:off x="12207240" y="1489578"/>
              <a:ext cx="29527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Dimension for Installation</a:t>
              </a:r>
              <a:endParaRPr lang="ko-KR" altLang="en-US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207240" y="1641799"/>
              <a:ext cx="60599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PF 1-1/2” TAP</a:t>
              </a:r>
            </a:p>
          </p:txBody>
        </p: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654634" y="1426359"/>
              <a:ext cx="639760" cy="639760"/>
            </a:xfrm>
            <a:prstGeom prst="rect">
              <a:avLst/>
            </a:prstGeom>
          </p:spPr>
        </p:pic>
      </p:grpSp>
      <p:sp>
        <p:nvSpPr>
          <p:cNvPr id="64" name="자유형 63"/>
          <p:cNvSpPr/>
          <p:nvPr/>
        </p:nvSpPr>
        <p:spPr>
          <a:xfrm>
            <a:off x="4199925" y="2066118"/>
            <a:ext cx="1896178" cy="933904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모서리가 둥근 직사각형 7">
            <a:hlinkClick r:id="rId3" action="ppaction://hlinksldjump"/>
            <a:extLst>
              <a:ext uri="{FF2B5EF4-FFF2-40B4-BE49-F238E27FC236}">
                <a16:creationId xmlns:a16="http://schemas.microsoft.com/office/drawing/2014/main" id="{5056662A-53E4-43AB-88F9-8E3C0E7E203B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모서리가 둥근 직사각형 8">
            <a:hlinkClick r:id="rId4" action="ppaction://hlinksldjump"/>
            <a:extLst>
              <a:ext uri="{FF2B5EF4-FFF2-40B4-BE49-F238E27FC236}">
                <a16:creationId xmlns:a16="http://schemas.microsoft.com/office/drawing/2014/main" id="{C4F3FEBE-CDB3-4517-9093-DCDEE650AD3F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자유형 50">
            <a:extLst>
              <a:ext uri="{FF2B5EF4-FFF2-40B4-BE49-F238E27FC236}">
                <a16:creationId xmlns:a16="http://schemas.microsoft.com/office/drawing/2014/main" id="{0568769F-1054-4805-A90E-0EB9829FB288}"/>
              </a:ext>
            </a:extLst>
          </p:cNvPr>
          <p:cNvSpPr/>
          <p:nvPr/>
        </p:nvSpPr>
        <p:spPr>
          <a:xfrm>
            <a:off x="40798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자유형 59">
            <a:extLst>
              <a:ext uri="{FF2B5EF4-FFF2-40B4-BE49-F238E27FC236}">
                <a16:creationId xmlns:a16="http://schemas.microsoft.com/office/drawing/2014/main" id="{B1C2D93F-1C4F-43C9-9533-A05DBDF5EFA5}"/>
              </a:ext>
            </a:extLst>
          </p:cNvPr>
          <p:cNvSpPr/>
          <p:nvPr/>
        </p:nvSpPr>
        <p:spPr>
          <a:xfrm>
            <a:off x="325183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7EF12668-B543-4B22-AD8F-B2929DC976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2800585"/>
            <a:ext cx="1400809" cy="1400809"/>
          </a:xfrm>
          <a:prstGeom prst="rect">
            <a:avLst/>
          </a:prstGeom>
        </p:spPr>
      </p:pic>
      <p:sp>
        <p:nvSpPr>
          <p:cNvPr id="28" name="자유형 51">
            <a:extLst>
              <a:ext uri="{FF2B5EF4-FFF2-40B4-BE49-F238E27FC236}">
                <a16:creationId xmlns:a16="http://schemas.microsoft.com/office/drawing/2014/main" id="{ECE4F7FD-6DA2-4F34-B450-1DDB2B9B304A}"/>
              </a:ext>
            </a:extLst>
          </p:cNvPr>
          <p:cNvSpPr/>
          <p:nvPr/>
        </p:nvSpPr>
        <p:spPr>
          <a:xfrm>
            <a:off x="4079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PNM-9322VQP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Ø367.8x335.7mm(14.48"x13.22")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7050g(15.54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모서리가 둥근 직사각형 152">
            <a:hlinkClick r:id="rId6" action="ppaction://hlinksldjump"/>
            <a:extLst>
              <a:ext uri="{FF2B5EF4-FFF2-40B4-BE49-F238E27FC236}">
                <a16:creationId xmlns:a16="http://schemas.microsoft.com/office/drawing/2014/main" id="{B96B0B6D-7EAD-4886-B696-CAD80E61FCF9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자유형 155">
            <a:hlinkClick r:id="rId7" action="ppaction://hlinksldjump"/>
            <a:extLst>
              <a:ext uri="{FF2B5EF4-FFF2-40B4-BE49-F238E27FC236}">
                <a16:creationId xmlns:a16="http://schemas.microsoft.com/office/drawing/2014/main" id="{0BDBFEC4-071E-4852-AFB2-06693ABA3B92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자유형 156">
            <a:hlinkClick r:id="rId8" action="ppaction://hlinksldjump"/>
            <a:extLst>
              <a:ext uri="{FF2B5EF4-FFF2-40B4-BE49-F238E27FC236}">
                <a16:creationId xmlns:a16="http://schemas.microsoft.com/office/drawing/2014/main" id="{65A04579-74F7-44EB-A3DA-2D671FA2AC75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모서리가 둥근 직사각형 152">
            <a:hlinkClick r:id="rId9" action="ppaction://hlinksldjump"/>
            <a:extLst>
              <a:ext uri="{FF2B5EF4-FFF2-40B4-BE49-F238E27FC236}">
                <a16:creationId xmlns:a16="http://schemas.microsoft.com/office/drawing/2014/main" id="{0E85F939-A736-4C44-A20E-2C98FECB283F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모서리가 둥근 직사각형 152">
            <a:hlinkClick r:id="rId10" action="ppaction://hlinksldjump"/>
            <a:extLst>
              <a:ext uri="{FF2B5EF4-FFF2-40B4-BE49-F238E27FC236}">
                <a16:creationId xmlns:a16="http://schemas.microsoft.com/office/drawing/2014/main" id="{B4CDC2E6-798D-4BD6-81BD-FD39D16E4612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모서리가 둥근 직사각형 152">
            <a:hlinkClick r:id="rId11" action="ppaction://hlinksldjump"/>
            <a:extLst>
              <a:ext uri="{FF2B5EF4-FFF2-40B4-BE49-F238E27FC236}">
                <a16:creationId xmlns:a16="http://schemas.microsoft.com/office/drawing/2014/main" id="{87594480-F79B-486A-8C70-23E6CA2B5631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3341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모서리가 둥근 직사각형 1">
            <a:hlinkClick r:id="rId2" action="ppaction://hlinksldjump"/>
            <a:extLst>
              <a:ext uri="{FF2B5EF4-FFF2-40B4-BE49-F238E27FC236}">
                <a16:creationId xmlns:a16="http://schemas.microsoft.com/office/drawing/2014/main" id="{274DFF11-6823-4166-91D8-40F46DD89261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모서리가 둥근 직사각형 2">
            <a:hlinkClick r:id="rId3" action="ppaction://hlinksldjump"/>
            <a:extLst>
              <a:ext uri="{FF2B5EF4-FFF2-40B4-BE49-F238E27FC236}">
                <a16:creationId xmlns:a16="http://schemas.microsoft.com/office/drawing/2014/main" id="{680F8BB0-6E3E-4D15-8E74-0DA2A7811E6E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6733D44C-01B7-4A77-919F-F22FC703290A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– 9322VQP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자유형 8">
            <a:extLst>
              <a:ext uri="{FF2B5EF4-FFF2-40B4-BE49-F238E27FC236}">
                <a16:creationId xmlns:a16="http://schemas.microsoft.com/office/drawing/2014/main" id="{7098862F-F52D-47FD-BE8A-D8D54193934C}"/>
              </a:ext>
            </a:extLst>
          </p:cNvPr>
          <p:cNvSpPr/>
          <p:nvPr/>
        </p:nvSpPr>
        <p:spPr>
          <a:xfrm>
            <a:off x="40798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자유형 9">
            <a:extLst>
              <a:ext uri="{FF2B5EF4-FFF2-40B4-BE49-F238E27FC236}">
                <a16:creationId xmlns:a16="http://schemas.microsoft.com/office/drawing/2014/main" id="{BF98759C-DADD-4CD7-891C-63AEBEDF95F2}"/>
              </a:ext>
            </a:extLst>
          </p:cNvPr>
          <p:cNvSpPr/>
          <p:nvPr/>
        </p:nvSpPr>
        <p:spPr>
          <a:xfrm>
            <a:off x="40798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모서리가 둥근 직사각형 10">
            <a:extLst>
              <a:ext uri="{FF2B5EF4-FFF2-40B4-BE49-F238E27FC236}">
                <a16:creationId xmlns:a16="http://schemas.microsoft.com/office/drawing/2014/main" id="{D86E99D1-6726-4010-911E-6B446C72A0B3}"/>
              </a:ext>
            </a:extLst>
          </p:cNvPr>
          <p:cNvSpPr/>
          <p:nvPr/>
        </p:nvSpPr>
        <p:spPr>
          <a:xfrm>
            <a:off x="40798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9" name="그림 128">
            <a:hlinkClick r:id="rId4"/>
            <a:extLst>
              <a:ext uri="{FF2B5EF4-FFF2-40B4-BE49-F238E27FC236}">
                <a16:creationId xmlns:a16="http://schemas.microsoft.com/office/drawing/2014/main" id="{89660822-8563-4CDF-8E09-F9E562476B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794" y="1520825"/>
            <a:ext cx="1111004" cy="1111004"/>
          </a:xfrm>
          <a:prstGeom prst="rect">
            <a:avLst/>
          </a:prstGeom>
        </p:spPr>
      </p:pic>
      <p:sp>
        <p:nvSpPr>
          <p:cNvPr id="134" name="자유형 12">
            <a:extLst>
              <a:ext uri="{FF2B5EF4-FFF2-40B4-BE49-F238E27FC236}">
                <a16:creationId xmlns:a16="http://schemas.microsoft.com/office/drawing/2014/main" id="{9F6EA6FD-E105-4522-BFDB-77D0CB7F8AD8}"/>
              </a:ext>
            </a:extLst>
          </p:cNvPr>
          <p:cNvSpPr/>
          <p:nvPr/>
        </p:nvSpPr>
        <p:spPr>
          <a:xfrm>
            <a:off x="168315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자유형 13">
            <a:extLst>
              <a:ext uri="{FF2B5EF4-FFF2-40B4-BE49-F238E27FC236}">
                <a16:creationId xmlns:a16="http://schemas.microsoft.com/office/drawing/2014/main" id="{074B50DE-5661-4D7B-AAC4-8FD999FC25C3}"/>
              </a:ext>
            </a:extLst>
          </p:cNvPr>
          <p:cNvSpPr/>
          <p:nvPr/>
        </p:nvSpPr>
        <p:spPr>
          <a:xfrm>
            <a:off x="168315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모서리가 둥근 직사각형 14">
            <a:extLst>
              <a:ext uri="{FF2B5EF4-FFF2-40B4-BE49-F238E27FC236}">
                <a16:creationId xmlns:a16="http://schemas.microsoft.com/office/drawing/2014/main" id="{811AA457-8E48-4C54-8D38-2D4B47971D07}"/>
              </a:ext>
            </a:extLst>
          </p:cNvPr>
          <p:cNvSpPr/>
          <p:nvPr/>
        </p:nvSpPr>
        <p:spPr>
          <a:xfrm>
            <a:off x="168315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7" name="그림 136">
            <a:hlinkClick r:id="rId6"/>
            <a:extLst>
              <a:ext uri="{FF2B5EF4-FFF2-40B4-BE49-F238E27FC236}">
                <a16:creationId xmlns:a16="http://schemas.microsoft.com/office/drawing/2014/main" id="{4A32C29D-A721-4170-A85E-036876835B7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969" y="1520825"/>
            <a:ext cx="1111004" cy="1111004"/>
          </a:xfrm>
          <a:prstGeom prst="rect">
            <a:avLst/>
          </a:prstGeom>
        </p:spPr>
      </p:pic>
      <p:sp>
        <p:nvSpPr>
          <p:cNvPr id="149" name="자유형 16">
            <a:extLst>
              <a:ext uri="{FF2B5EF4-FFF2-40B4-BE49-F238E27FC236}">
                <a16:creationId xmlns:a16="http://schemas.microsoft.com/office/drawing/2014/main" id="{ACB38624-1ED6-46E8-968C-E0941380698E}"/>
              </a:ext>
            </a:extLst>
          </p:cNvPr>
          <p:cNvSpPr/>
          <p:nvPr/>
        </p:nvSpPr>
        <p:spPr>
          <a:xfrm>
            <a:off x="4233511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Pipe</a:t>
            </a:r>
          </a:p>
          <a:p>
            <a:pPr algn="ctr">
              <a:lnSpc>
                <a:spcPct val="150000"/>
              </a:lnSpc>
            </a:pPr>
            <a:r>
              <a:rPr lang="en-US" altLang="ko-KR" sz="53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SBP-150CMP/300CMP/900CMP</a:t>
            </a:r>
            <a:endParaRPr lang="ko-KR" altLang="en-US" sz="53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자유형 17">
            <a:extLst>
              <a:ext uri="{FF2B5EF4-FFF2-40B4-BE49-F238E27FC236}">
                <a16:creationId xmlns:a16="http://schemas.microsoft.com/office/drawing/2014/main" id="{41C613F2-DBC1-4141-81EF-B57D4C1D55C1}"/>
              </a:ext>
            </a:extLst>
          </p:cNvPr>
          <p:cNvSpPr/>
          <p:nvPr/>
        </p:nvSpPr>
        <p:spPr>
          <a:xfrm>
            <a:off x="4233511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모서리가 둥근 직사각형 18">
            <a:extLst>
              <a:ext uri="{FF2B5EF4-FFF2-40B4-BE49-F238E27FC236}">
                <a16:creationId xmlns:a16="http://schemas.microsoft.com/office/drawing/2014/main" id="{49B2CCD4-BBBD-4085-82F1-250EF1D9AE13}"/>
              </a:ext>
            </a:extLst>
          </p:cNvPr>
          <p:cNvSpPr/>
          <p:nvPr/>
        </p:nvSpPr>
        <p:spPr>
          <a:xfrm>
            <a:off x="4233511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9" name="그림 168">
            <a:hlinkClick r:id="rId8"/>
            <a:extLst>
              <a:ext uri="{FF2B5EF4-FFF2-40B4-BE49-F238E27FC236}">
                <a16:creationId xmlns:a16="http://schemas.microsoft.com/office/drawing/2014/main" id="{D360A27A-3FB7-42EB-B373-C768CC4A754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5323" y="1520825"/>
            <a:ext cx="1111004" cy="1111004"/>
          </a:xfrm>
          <a:prstGeom prst="rect">
            <a:avLst/>
          </a:prstGeom>
        </p:spPr>
      </p:pic>
      <p:sp>
        <p:nvSpPr>
          <p:cNvPr id="170" name="자유형 20">
            <a:extLst>
              <a:ext uri="{FF2B5EF4-FFF2-40B4-BE49-F238E27FC236}">
                <a16:creationId xmlns:a16="http://schemas.microsoft.com/office/drawing/2014/main" id="{29B2A5FA-416F-4FD5-9D01-876BA8EBB5F9}"/>
              </a:ext>
            </a:extLst>
          </p:cNvPr>
          <p:cNvSpPr/>
          <p:nvPr/>
        </p:nvSpPr>
        <p:spPr>
          <a:xfrm>
            <a:off x="5508686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4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Coupler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SBP-C15P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자유형 21">
            <a:extLst>
              <a:ext uri="{FF2B5EF4-FFF2-40B4-BE49-F238E27FC236}">
                <a16:creationId xmlns:a16="http://schemas.microsoft.com/office/drawing/2014/main" id="{C5948B81-70AF-4519-9F06-64BD2ECECCDE}"/>
              </a:ext>
            </a:extLst>
          </p:cNvPr>
          <p:cNvSpPr/>
          <p:nvPr/>
        </p:nvSpPr>
        <p:spPr>
          <a:xfrm>
            <a:off x="5508686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모서리가 둥근 직사각형 22">
            <a:extLst>
              <a:ext uri="{FF2B5EF4-FFF2-40B4-BE49-F238E27FC236}">
                <a16:creationId xmlns:a16="http://schemas.microsoft.com/office/drawing/2014/main" id="{B9295C3D-3FA5-41CB-A958-93636DAB0F08}"/>
              </a:ext>
            </a:extLst>
          </p:cNvPr>
          <p:cNvSpPr/>
          <p:nvPr/>
        </p:nvSpPr>
        <p:spPr>
          <a:xfrm>
            <a:off x="5508686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7" name="그림 176">
            <a:hlinkClick r:id="rId10"/>
            <a:extLst>
              <a:ext uri="{FF2B5EF4-FFF2-40B4-BE49-F238E27FC236}">
                <a16:creationId xmlns:a16="http://schemas.microsoft.com/office/drawing/2014/main" id="{E6A1F681-BBF3-4726-8383-B616B0AD5F0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498" y="1520825"/>
            <a:ext cx="1111004" cy="1111004"/>
          </a:xfrm>
          <a:prstGeom prst="rect">
            <a:avLst/>
          </a:prstGeom>
        </p:spPr>
      </p:pic>
      <p:sp>
        <p:nvSpPr>
          <p:cNvPr id="178" name="자유형 24">
            <a:extLst>
              <a:ext uri="{FF2B5EF4-FFF2-40B4-BE49-F238E27FC236}">
                <a16:creationId xmlns:a16="http://schemas.microsoft.com/office/drawing/2014/main" id="{0BC8FBE2-3584-47D8-AFC4-34A176175762}"/>
              </a:ext>
            </a:extLst>
          </p:cNvPr>
          <p:cNvSpPr/>
          <p:nvPr/>
        </p:nvSpPr>
        <p:spPr>
          <a:xfrm>
            <a:off x="6783861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 / 300CMI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자유형 25">
            <a:extLst>
              <a:ext uri="{FF2B5EF4-FFF2-40B4-BE49-F238E27FC236}">
                <a16:creationId xmlns:a16="http://schemas.microsoft.com/office/drawing/2014/main" id="{6D8CE7CA-9F05-4F5A-AF7D-411A98298DD3}"/>
              </a:ext>
            </a:extLst>
          </p:cNvPr>
          <p:cNvSpPr/>
          <p:nvPr/>
        </p:nvSpPr>
        <p:spPr>
          <a:xfrm>
            <a:off x="6783861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모서리가 둥근 직사각형 26">
            <a:extLst>
              <a:ext uri="{FF2B5EF4-FFF2-40B4-BE49-F238E27FC236}">
                <a16:creationId xmlns:a16="http://schemas.microsoft.com/office/drawing/2014/main" id="{37432BF4-0978-4FE7-9502-7B62B409C511}"/>
              </a:ext>
            </a:extLst>
          </p:cNvPr>
          <p:cNvSpPr/>
          <p:nvPr/>
        </p:nvSpPr>
        <p:spPr>
          <a:xfrm>
            <a:off x="6783861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자유형 28">
            <a:extLst>
              <a:ext uri="{FF2B5EF4-FFF2-40B4-BE49-F238E27FC236}">
                <a16:creationId xmlns:a16="http://schemas.microsoft.com/office/drawing/2014/main" id="{EC6A8C82-9AB5-4D79-B83A-42C9768BC110}"/>
              </a:ext>
            </a:extLst>
          </p:cNvPr>
          <p:cNvSpPr/>
          <p:nvPr/>
        </p:nvSpPr>
        <p:spPr>
          <a:xfrm>
            <a:off x="8059036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 / 900CMW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자유형 29">
            <a:extLst>
              <a:ext uri="{FF2B5EF4-FFF2-40B4-BE49-F238E27FC236}">
                <a16:creationId xmlns:a16="http://schemas.microsoft.com/office/drawing/2014/main" id="{96F4D446-EAE2-4200-9286-1024F4F17934}"/>
              </a:ext>
            </a:extLst>
          </p:cNvPr>
          <p:cNvSpPr/>
          <p:nvPr/>
        </p:nvSpPr>
        <p:spPr>
          <a:xfrm>
            <a:off x="8059036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모서리가 둥근 직사각형 30">
            <a:extLst>
              <a:ext uri="{FF2B5EF4-FFF2-40B4-BE49-F238E27FC236}">
                <a16:creationId xmlns:a16="http://schemas.microsoft.com/office/drawing/2014/main" id="{8655AE33-5725-4F9D-83AA-6D5F65E36B73}"/>
              </a:ext>
            </a:extLst>
          </p:cNvPr>
          <p:cNvSpPr/>
          <p:nvPr/>
        </p:nvSpPr>
        <p:spPr>
          <a:xfrm>
            <a:off x="8059036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자유형 40">
            <a:extLst>
              <a:ext uri="{FF2B5EF4-FFF2-40B4-BE49-F238E27FC236}">
                <a16:creationId xmlns:a16="http://schemas.microsoft.com/office/drawing/2014/main" id="{2BA7A250-15A8-4F48-BDDE-1FBF4E314B87}"/>
              </a:ext>
            </a:extLst>
          </p:cNvPr>
          <p:cNvSpPr/>
          <p:nvPr/>
        </p:nvSpPr>
        <p:spPr>
          <a:xfrm>
            <a:off x="9332777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자유형 41">
            <a:extLst>
              <a:ext uri="{FF2B5EF4-FFF2-40B4-BE49-F238E27FC236}">
                <a16:creationId xmlns:a16="http://schemas.microsoft.com/office/drawing/2014/main" id="{5A48A3EB-9F23-4B68-AC14-8D4EBCB6B475}"/>
              </a:ext>
            </a:extLst>
          </p:cNvPr>
          <p:cNvSpPr/>
          <p:nvPr/>
        </p:nvSpPr>
        <p:spPr>
          <a:xfrm>
            <a:off x="9332777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모서리가 둥근 직사각형 42">
            <a:extLst>
              <a:ext uri="{FF2B5EF4-FFF2-40B4-BE49-F238E27FC236}">
                <a16:creationId xmlns:a16="http://schemas.microsoft.com/office/drawing/2014/main" id="{72652B1A-C6ED-4587-A825-61D1D230C36E}"/>
              </a:ext>
            </a:extLst>
          </p:cNvPr>
          <p:cNvSpPr/>
          <p:nvPr/>
        </p:nvSpPr>
        <p:spPr>
          <a:xfrm>
            <a:off x="9332777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7" name="그림 186">
            <a:hlinkClick r:id="rId12"/>
            <a:extLst>
              <a:ext uri="{FF2B5EF4-FFF2-40B4-BE49-F238E27FC236}">
                <a16:creationId xmlns:a16="http://schemas.microsoft.com/office/drawing/2014/main" id="{BCEBDDA0-080C-403D-A994-C0B79B53C03A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9364589" y="1520824"/>
            <a:ext cx="1111004" cy="1111004"/>
          </a:xfrm>
          <a:prstGeom prst="rect">
            <a:avLst/>
          </a:prstGeom>
        </p:spPr>
      </p:pic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6D4D901D-0DAD-4DA7-902F-464B02AD53C7}"/>
              </a:ext>
            </a:extLst>
          </p:cNvPr>
          <p:cNvGrpSpPr/>
          <p:nvPr/>
        </p:nvGrpSpPr>
        <p:grpSpPr>
          <a:xfrm>
            <a:off x="6813536" y="1520825"/>
            <a:ext cx="1111009" cy="1111004"/>
            <a:chOff x="8088717" y="1520825"/>
            <a:chExt cx="1111009" cy="1111004"/>
          </a:xfrm>
        </p:grpSpPr>
        <p:pic>
          <p:nvPicPr>
            <p:cNvPr id="217" name="그림 216">
              <a:hlinkClick r:id="rId14"/>
              <a:extLst>
                <a:ext uri="{FF2B5EF4-FFF2-40B4-BE49-F238E27FC236}">
                  <a16:creationId xmlns:a16="http://schemas.microsoft.com/office/drawing/2014/main" id="{EF2A5482-9621-4380-9265-535F19E4C5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8928" y="1520825"/>
              <a:ext cx="550798" cy="1111004"/>
            </a:xfrm>
            <a:prstGeom prst="rect">
              <a:avLst/>
            </a:prstGeom>
          </p:spPr>
        </p:pic>
        <p:pic>
          <p:nvPicPr>
            <p:cNvPr id="218" name="그림 217">
              <a:hlinkClick r:id="rId16"/>
              <a:extLst>
                <a:ext uri="{FF2B5EF4-FFF2-40B4-BE49-F238E27FC236}">
                  <a16:creationId xmlns:a16="http://schemas.microsoft.com/office/drawing/2014/main" id="{9F4102BC-3D92-4CEF-A0F5-B3B2F0C72A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1255"/>
            <a:stretch/>
          </p:blipFill>
          <p:spPr>
            <a:xfrm>
              <a:off x="8088717" y="1520825"/>
              <a:ext cx="553633" cy="1111004"/>
            </a:xfrm>
            <a:prstGeom prst="rect">
              <a:avLst/>
            </a:prstGeom>
          </p:spPr>
        </p:pic>
      </p:grpSp>
      <p:grpSp>
        <p:nvGrpSpPr>
          <p:cNvPr id="219" name="그룹 218">
            <a:extLst>
              <a:ext uri="{FF2B5EF4-FFF2-40B4-BE49-F238E27FC236}">
                <a16:creationId xmlns:a16="http://schemas.microsoft.com/office/drawing/2014/main" id="{61220694-1E3A-473E-8CE8-FF113D4D26E4}"/>
              </a:ext>
            </a:extLst>
          </p:cNvPr>
          <p:cNvGrpSpPr/>
          <p:nvPr/>
        </p:nvGrpSpPr>
        <p:grpSpPr>
          <a:xfrm>
            <a:off x="8090127" y="1520825"/>
            <a:ext cx="1111719" cy="1111004"/>
            <a:chOff x="9365308" y="1520825"/>
            <a:chExt cx="1111719" cy="1111004"/>
          </a:xfrm>
        </p:grpSpPr>
        <p:pic>
          <p:nvPicPr>
            <p:cNvPr id="220" name="그림 219">
              <a:hlinkClick r:id="rId18"/>
              <a:extLst>
                <a:ext uri="{FF2B5EF4-FFF2-40B4-BE49-F238E27FC236}">
                  <a16:creationId xmlns:a16="http://schemas.microsoft.com/office/drawing/2014/main" id="{51DCB2E3-27B0-4574-B769-A2C237CC51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092" b="-6092"/>
            <a:stretch/>
          </p:blipFill>
          <p:spPr>
            <a:xfrm>
              <a:off x="9924103" y="1520825"/>
              <a:ext cx="552924" cy="1111004"/>
            </a:xfrm>
            <a:prstGeom prst="rect">
              <a:avLst/>
            </a:prstGeom>
          </p:spPr>
        </p:pic>
        <p:pic>
          <p:nvPicPr>
            <p:cNvPr id="221" name="그림 220">
              <a:hlinkClick r:id="rId20"/>
              <a:extLst>
                <a:ext uri="{FF2B5EF4-FFF2-40B4-BE49-F238E27FC236}">
                  <a16:creationId xmlns:a16="http://schemas.microsoft.com/office/drawing/2014/main" id="{5082FE46-D029-4CCB-83CF-B964FF557C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206" t="-13724" r="-1692" b="-148516"/>
            <a:stretch/>
          </p:blipFill>
          <p:spPr>
            <a:xfrm>
              <a:off x="9365308" y="1520825"/>
              <a:ext cx="558796" cy="1111004"/>
            </a:xfrm>
            <a:prstGeom prst="rect">
              <a:avLst/>
            </a:prstGeom>
          </p:spPr>
        </p:pic>
      </p:grpSp>
      <p:sp>
        <p:nvSpPr>
          <p:cNvPr id="222" name="자유형 52">
            <a:extLst>
              <a:ext uri="{FF2B5EF4-FFF2-40B4-BE49-F238E27FC236}">
                <a16:creationId xmlns:a16="http://schemas.microsoft.com/office/drawing/2014/main" id="{C13B0551-0C14-4EF3-9AD5-09DB6F6EB073}"/>
              </a:ext>
            </a:extLst>
          </p:cNvPr>
          <p:cNvSpPr/>
          <p:nvPr/>
        </p:nvSpPr>
        <p:spPr>
          <a:xfrm>
            <a:off x="2958332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3" name="자유형 53">
            <a:extLst>
              <a:ext uri="{FF2B5EF4-FFF2-40B4-BE49-F238E27FC236}">
                <a16:creationId xmlns:a16="http://schemas.microsoft.com/office/drawing/2014/main" id="{E5416B8E-9B72-4D27-9405-1F800DF01F76}"/>
              </a:ext>
            </a:extLst>
          </p:cNvPr>
          <p:cNvSpPr/>
          <p:nvPr/>
        </p:nvSpPr>
        <p:spPr>
          <a:xfrm>
            <a:off x="2958332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모서리가 둥근 직사각형 54">
            <a:extLst>
              <a:ext uri="{FF2B5EF4-FFF2-40B4-BE49-F238E27FC236}">
                <a16:creationId xmlns:a16="http://schemas.microsoft.com/office/drawing/2014/main" id="{C8E71E4A-DA18-4983-9D8B-62F1E91C6E8F}"/>
              </a:ext>
            </a:extLst>
          </p:cNvPr>
          <p:cNvSpPr/>
          <p:nvPr/>
        </p:nvSpPr>
        <p:spPr>
          <a:xfrm>
            <a:off x="2958332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" name="모서리가 둥근 직사각형 107">
            <a:extLst>
              <a:ext uri="{FF2B5EF4-FFF2-40B4-BE49-F238E27FC236}">
                <a16:creationId xmlns:a16="http://schemas.microsoft.com/office/drawing/2014/main" id="{8948DF47-EC43-46FA-B441-359D85F77397}"/>
              </a:ext>
            </a:extLst>
          </p:cNvPr>
          <p:cNvSpPr/>
          <p:nvPr/>
        </p:nvSpPr>
        <p:spPr>
          <a:xfrm>
            <a:off x="3228710" y="2619949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6" name="그림 225">
            <a:extLst>
              <a:ext uri="{FF2B5EF4-FFF2-40B4-BE49-F238E27FC236}">
                <a16:creationId xmlns:a16="http://schemas.microsoft.com/office/drawing/2014/main" id="{C06E14CC-CEFA-4502-BEBC-AF1E12D42A2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0144" y="1520824"/>
            <a:ext cx="1111004" cy="1111004"/>
          </a:xfrm>
          <a:prstGeom prst="rect">
            <a:avLst/>
          </a:prstGeom>
        </p:spPr>
      </p:pic>
      <p:sp>
        <p:nvSpPr>
          <p:cNvPr id="227" name="자유형 37">
            <a:extLst>
              <a:ext uri="{FF2B5EF4-FFF2-40B4-BE49-F238E27FC236}">
                <a16:creationId xmlns:a16="http://schemas.microsoft.com/office/drawing/2014/main" id="{8ED06BD9-B1D8-48F1-8728-94BB83FAFE4F}"/>
              </a:ext>
            </a:extLst>
          </p:cNvPr>
          <p:cNvSpPr/>
          <p:nvPr/>
        </p:nvSpPr>
        <p:spPr>
          <a:xfrm>
            <a:off x="10607958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8" name="그림 227">
            <a:extLst>
              <a:ext uri="{FF2B5EF4-FFF2-40B4-BE49-F238E27FC236}">
                <a16:creationId xmlns:a16="http://schemas.microsoft.com/office/drawing/2014/main" id="{8D2BF80B-6D30-4CDC-BAC4-AC2C2E2A5B80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39770" y="1520825"/>
            <a:ext cx="1111004" cy="1111004"/>
          </a:xfrm>
          <a:prstGeom prst="rect">
            <a:avLst/>
          </a:prstGeom>
        </p:spPr>
      </p:pic>
      <p:sp>
        <p:nvSpPr>
          <p:cNvPr id="229" name="자유형 40">
            <a:extLst>
              <a:ext uri="{FF2B5EF4-FFF2-40B4-BE49-F238E27FC236}">
                <a16:creationId xmlns:a16="http://schemas.microsoft.com/office/drawing/2014/main" id="{63B848BA-CD62-4236-BECA-A9029A377400}"/>
              </a:ext>
            </a:extLst>
          </p:cNvPr>
          <p:cNvSpPr/>
          <p:nvPr/>
        </p:nvSpPr>
        <p:spPr>
          <a:xfrm>
            <a:off x="10607958" y="2631834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0" name="모서리가 둥근 직사각형 38">
            <a:extLst>
              <a:ext uri="{FF2B5EF4-FFF2-40B4-BE49-F238E27FC236}">
                <a16:creationId xmlns:a16="http://schemas.microsoft.com/office/drawing/2014/main" id="{D1EC0E30-CA86-434D-8053-703BC09F5F1E}"/>
              </a:ext>
            </a:extLst>
          </p:cNvPr>
          <p:cNvSpPr/>
          <p:nvPr/>
        </p:nvSpPr>
        <p:spPr>
          <a:xfrm>
            <a:off x="10607958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1" name="모서리가 둥근 직사각형 107">
            <a:extLst>
              <a:ext uri="{FF2B5EF4-FFF2-40B4-BE49-F238E27FC236}">
                <a16:creationId xmlns:a16="http://schemas.microsoft.com/office/drawing/2014/main" id="{18E97262-46F4-4278-80F1-F67A6EF3EC56}"/>
              </a:ext>
            </a:extLst>
          </p:cNvPr>
          <p:cNvSpPr/>
          <p:nvPr/>
        </p:nvSpPr>
        <p:spPr>
          <a:xfrm>
            <a:off x="10879038" y="2619948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자유형 52">
            <a:extLst>
              <a:ext uri="{FF2B5EF4-FFF2-40B4-BE49-F238E27FC236}">
                <a16:creationId xmlns:a16="http://schemas.microsoft.com/office/drawing/2014/main" id="{17B3A001-E70C-47F7-8091-B026D09963BD}"/>
              </a:ext>
            </a:extLst>
          </p:cNvPr>
          <p:cNvSpPr/>
          <p:nvPr/>
        </p:nvSpPr>
        <p:spPr>
          <a:xfrm>
            <a:off x="407982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자유형 53">
            <a:extLst>
              <a:ext uri="{FF2B5EF4-FFF2-40B4-BE49-F238E27FC236}">
                <a16:creationId xmlns:a16="http://schemas.microsoft.com/office/drawing/2014/main" id="{DF2E3072-6785-40E2-8EDF-2FFA6971034F}"/>
              </a:ext>
            </a:extLst>
          </p:cNvPr>
          <p:cNvSpPr/>
          <p:nvPr/>
        </p:nvSpPr>
        <p:spPr>
          <a:xfrm>
            <a:off x="407982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모서리가 둥근 직사각형 54">
            <a:extLst>
              <a:ext uri="{FF2B5EF4-FFF2-40B4-BE49-F238E27FC236}">
                <a16:creationId xmlns:a16="http://schemas.microsoft.com/office/drawing/2014/main" id="{1C01607F-6C8A-490E-8BE1-25B048EFE66C}"/>
              </a:ext>
            </a:extLst>
          </p:cNvPr>
          <p:cNvSpPr/>
          <p:nvPr/>
        </p:nvSpPr>
        <p:spPr>
          <a:xfrm>
            <a:off x="407982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5" name="그림 194">
            <a:hlinkClick r:id="rId24"/>
            <a:extLst>
              <a:ext uri="{FF2B5EF4-FFF2-40B4-BE49-F238E27FC236}">
                <a16:creationId xmlns:a16="http://schemas.microsoft.com/office/drawing/2014/main" id="{8A9EA780-D0B6-4C90-8FBD-C001EC4597E8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794" y="3202904"/>
            <a:ext cx="1111004" cy="1111004"/>
          </a:xfrm>
          <a:prstGeom prst="rect">
            <a:avLst/>
          </a:prstGeom>
        </p:spPr>
      </p:pic>
      <p:sp>
        <p:nvSpPr>
          <p:cNvPr id="196" name="자유형 60">
            <a:extLst>
              <a:ext uri="{FF2B5EF4-FFF2-40B4-BE49-F238E27FC236}">
                <a16:creationId xmlns:a16="http://schemas.microsoft.com/office/drawing/2014/main" id="{12188212-817F-4148-815E-9216D9DE2096}"/>
              </a:ext>
            </a:extLst>
          </p:cNvPr>
          <p:cNvSpPr/>
          <p:nvPr/>
        </p:nvSpPr>
        <p:spPr>
          <a:xfrm>
            <a:off x="1683864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7" name="자유형 61">
            <a:extLst>
              <a:ext uri="{FF2B5EF4-FFF2-40B4-BE49-F238E27FC236}">
                <a16:creationId xmlns:a16="http://schemas.microsoft.com/office/drawing/2014/main" id="{3B6CA3FB-6DC6-4B59-B386-82C4B2218AC9}"/>
              </a:ext>
            </a:extLst>
          </p:cNvPr>
          <p:cNvSpPr/>
          <p:nvPr/>
        </p:nvSpPr>
        <p:spPr>
          <a:xfrm>
            <a:off x="1683864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8" name="모서리가 둥근 직사각형 62">
            <a:extLst>
              <a:ext uri="{FF2B5EF4-FFF2-40B4-BE49-F238E27FC236}">
                <a16:creationId xmlns:a16="http://schemas.microsoft.com/office/drawing/2014/main" id="{5BDDC78A-D1DB-42D7-844B-77C17DDA9D41}"/>
              </a:ext>
            </a:extLst>
          </p:cNvPr>
          <p:cNvSpPr/>
          <p:nvPr/>
        </p:nvSpPr>
        <p:spPr>
          <a:xfrm>
            <a:off x="1683864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2" name="그림 201">
            <a:hlinkClick r:id="rId26"/>
            <a:extLst>
              <a:ext uri="{FF2B5EF4-FFF2-40B4-BE49-F238E27FC236}">
                <a16:creationId xmlns:a16="http://schemas.microsoft.com/office/drawing/2014/main" id="{2DE0541B-D2C5-4507-AE30-C53B062E497F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5676" y="3202904"/>
            <a:ext cx="1111004" cy="1111004"/>
          </a:xfrm>
          <a:prstGeom prst="rect">
            <a:avLst/>
          </a:prstGeom>
        </p:spPr>
      </p:pic>
      <p:sp>
        <p:nvSpPr>
          <p:cNvPr id="203" name="자유형 68">
            <a:extLst>
              <a:ext uri="{FF2B5EF4-FFF2-40B4-BE49-F238E27FC236}">
                <a16:creationId xmlns:a16="http://schemas.microsoft.com/office/drawing/2014/main" id="{589B6CDB-6974-4AF8-AA23-3F921B9E8490}"/>
              </a:ext>
            </a:extLst>
          </p:cNvPr>
          <p:cNvSpPr/>
          <p:nvPr/>
        </p:nvSpPr>
        <p:spPr>
          <a:xfrm>
            <a:off x="2958332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자유형 69">
            <a:extLst>
              <a:ext uri="{FF2B5EF4-FFF2-40B4-BE49-F238E27FC236}">
                <a16:creationId xmlns:a16="http://schemas.microsoft.com/office/drawing/2014/main" id="{95F7B133-A0C0-49CB-B40C-F6F357CCD239}"/>
              </a:ext>
            </a:extLst>
          </p:cNvPr>
          <p:cNvSpPr/>
          <p:nvPr/>
        </p:nvSpPr>
        <p:spPr>
          <a:xfrm>
            <a:off x="2958332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모서리가 둥근 직사각형 70">
            <a:extLst>
              <a:ext uri="{FF2B5EF4-FFF2-40B4-BE49-F238E27FC236}">
                <a16:creationId xmlns:a16="http://schemas.microsoft.com/office/drawing/2014/main" id="{DFC1B6E6-3688-4860-A54F-1A47D275A75D}"/>
              </a:ext>
            </a:extLst>
          </p:cNvPr>
          <p:cNvSpPr/>
          <p:nvPr/>
        </p:nvSpPr>
        <p:spPr>
          <a:xfrm>
            <a:off x="2958332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7" name="그림 206">
            <a:hlinkClick r:id="rId28"/>
            <a:extLst>
              <a:ext uri="{FF2B5EF4-FFF2-40B4-BE49-F238E27FC236}">
                <a16:creationId xmlns:a16="http://schemas.microsoft.com/office/drawing/2014/main" id="{68364D92-81A9-4930-92A3-DE2DA2263576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141" y="3202904"/>
            <a:ext cx="1111004" cy="1111004"/>
          </a:xfrm>
          <a:prstGeom prst="rect">
            <a:avLst/>
          </a:prstGeom>
        </p:spPr>
      </p:pic>
      <p:sp>
        <p:nvSpPr>
          <p:cNvPr id="208" name="자유형 72">
            <a:extLst>
              <a:ext uri="{FF2B5EF4-FFF2-40B4-BE49-F238E27FC236}">
                <a16:creationId xmlns:a16="http://schemas.microsoft.com/office/drawing/2014/main" id="{7B3DDA8D-AF0C-4FA3-B609-D184C42B80C8}"/>
              </a:ext>
            </a:extLst>
          </p:cNvPr>
          <p:cNvSpPr/>
          <p:nvPr/>
        </p:nvSpPr>
        <p:spPr>
          <a:xfrm>
            <a:off x="4232804" y="4313909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자유형 73">
            <a:extLst>
              <a:ext uri="{FF2B5EF4-FFF2-40B4-BE49-F238E27FC236}">
                <a16:creationId xmlns:a16="http://schemas.microsoft.com/office/drawing/2014/main" id="{46985050-126F-43BD-A60B-4C076D181E1F}"/>
              </a:ext>
            </a:extLst>
          </p:cNvPr>
          <p:cNvSpPr/>
          <p:nvPr/>
        </p:nvSpPr>
        <p:spPr>
          <a:xfrm>
            <a:off x="4232804" y="3202902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모서리가 둥근 직사각형 74">
            <a:extLst>
              <a:ext uri="{FF2B5EF4-FFF2-40B4-BE49-F238E27FC236}">
                <a16:creationId xmlns:a16="http://schemas.microsoft.com/office/drawing/2014/main" id="{2BC93EC3-0BF0-447F-80FF-58FB6FA7A448}"/>
              </a:ext>
            </a:extLst>
          </p:cNvPr>
          <p:cNvSpPr/>
          <p:nvPr/>
        </p:nvSpPr>
        <p:spPr>
          <a:xfrm>
            <a:off x="4232804" y="3202902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자유형 76">
            <a:extLst>
              <a:ext uri="{FF2B5EF4-FFF2-40B4-BE49-F238E27FC236}">
                <a16:creationId xmlns:a16="http://schemas.microsoft.com/office/drawing/2014/main" id="{07242962-D820-4917-B2ED-677F8BFC5767}"/>
              </a:ext>
            </a:extLst>
          </p:cNvPr>
          <p:cNvSpPr/>
          <p:nvPr/>
        </p:nvSpPr>
        <p:spPr>
          <a:xfrm>
            <a:off x="5507980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자유형 77">
            <a:extLst>
              <a:ext uri="{FF2B5EF4-FFF2-40B4-BE49-F238E27FC236}">
                <a16:creationId xmlns:a16="http://schemas.microsoft.com/office/drawing/2014/main" id="{CDF2A99B-35A9-48A9-9BF6-40707D74B892}"/>
              </a:ext>
            </a:extLst>
          </p:cNvPr>
          <p:cNvSpPr/>
          <p:nvPr/>
        </p:nvSpPr>
        <p:spPr>
          <a:xfrm>
            <a:off x="5507980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모서리가 둥근 직사각형 78">
            <a:extLst>
              <a:ext uri="{FF2B5EF4-FFF2-40B4-BE49-F238E27FC236}">
                <a16:creationId xmlns:a16="http://schemas.microsoft.com/office/drawing/2014/main" id="{D1AA05EE-CA44-41E9-B909-B30EA0CFC032}"/>
              </a:ext>
            </a:extLst>
          </p:cNvPr>
          <p:cNvSpPr/>
          <p:nvPr/>
        </p:nvSpPr>
        <p:spPr>
          <a:xfrm>
            <a:off x="5507980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4" name="그림 213">
            <a:hlinkClick r:id="rId30"/>
            <a:extLst>
              <a:ext uri="{FF2B5EF4-FFF2-40B4-BE49-F238E27FC236}">
                <a16:creationId xmlns:a16="http://schemas.microsoft.com/office/drawing/2014/main" id="{14A54233-0484-4497-AA85-F829BE1243BB}"/>
              </a:ext>
            </a:extLst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4264616" y="3202901"/>
            <a:ext cx="1111004" cy="1111004"/>
          </a:xfrm>
          <a:prstGeom prst="rect">
            <a:avLst/>
          </a:prstGeom>
        </p:spPr>
      </p:pic>
      <p:pic>
        <p:nvPicPr>
          <p:cNvPr id="215" name="그림 214">
            <a:hlinkClick r:id="rId32"/>
            <a:extLst>
              <a:ext uri="{FF2B5EF4-FFF2-40B4-BE49-F238E27FC236}">
                <a16:creationId xmlns:a16="http://schemas.microsoft.com/office/drawing/2014/main" id="{A02CD048-1E42-49A9-A3BE-4BEF6DB84D55}"/>
              </a:ext>
            </a:extLst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9" t="-9209" r="-9209" b="-9209"/>
          <a:stretch/>
        </p:blipFill>
        <p:spPr>
          <a:xfrm>
            <a:off x="5539792" y="3202900"/>
            <a:ext cx="1111004" cy="1111004"/>
          </a:xfrm>
          <a:prstGeom prst="rect">
            <a:avLst/>
          </a:prstGeom>
        </p:spPr>
      </p:pic>
      <p:sp>
        <p:nvSpPr>
          <p:cNvPr id="232" name="자유형 80">
            <a:extLst>
              <a:ext uri="{FF2B5EF4-FFF2-40B4-BE49-F238E27FC236}">
                <a16:creationId xmlns:a16="http://schemas.microsoft.com/office/drawing/2014/main" id="{5A9B1F8C-3BAE-437F-8E89-1A13AE4F8246}"/>
              </a:ext>
            </a:extLst>
          </p:cNvPr>
          <p:cNvSpPr/>
          <p:nvPr/>
        </p:nvSpPr>
        <p:spPr>
          <a:xfrm>
            <a:off x="6782423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" name="자유형 81">
            <a:extLst>
              <a:ext uri="{FF2B5EF4-FFF2-40B4-BE49-F238E27FC236}">
                <a16:creationId xmlns:a16="http://schemas.microsoft.com/office/drawing/2014/main" id="{99B4ADEA-41EB-417B-9ADF-7CD7EAE9F2F3}"/>
              </a:ext>
            </a:extLst>
          </p:cNvPr>
          <p:cNvSpPr/>
          <p:nvPr/>
        </p:nvSpPr>
        <p:spPr>
          <a:xfrm>
            <a:off x="6782423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모서리가 둥근 직사각형 82">
            <a:extLst>
              <a:ext uri="{FF2B5EF4-FFF2-40B4-BE49-F238E27FC236}">
                <a16:creationId xmlns:a16="http://schemas.microsoft.com/office/drawing/2014/main" id="{61CECF82-C43D-4D74-8B82-6430B423B7E2}"/>
              </a:ext>
            </a:extLst>
          </p:cNvPr>
          <p:cNvSpPr/>
          <p:nvPr/>
        </p:nvSpPr>
        <p:spPr>
          <a:xfrm>
            <a:off x="6782423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5" name="그림 234">
            <a:hlinkClick r:id="rId34"/>
            <a:extLst>
              <a:ext uri="{FF2B5EF4-FFF2-40B4-BE49-F238E27FC236}">
                <a16:creationId xmlns:a16="http://schemas.microsoft.com/office/drawing/2014/main" id="{8A384629-D6AA-4835-AB47-DACD21AF1BDC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235" y="3202900"/>
            <a:ext cx="1111004" cy="1111004"/>
          </a:xfrm>
          <a:prstGeom prst="rect">
            <a:avLst/>
          </a:prstGeom>
        </p:spPr>
      </p:pic>
      <p:sp>
        <p:nvSpPr>
          <p:cNvPr id="236" name="자유형 84">
            <a:extLst>
              <a:ext uri="{FF2B5EF4-FFF2-40B4-BE49-F238E27FC236}">
                <a16:creationId xmlns:a16="http://schemas.microsoft.com/office/drawing/2014/main" id="{744A2B49-8878-46EF-95DF-D0CEF014C3E5}"/>
              </a:ext>
            </a:extLst>
          </p:cNvPr>
          <p:cNvSpPr/>
          <p:nvPr/>
        </p:nvSpPr>
        <p:spPr>
          <a:xfrm>
            <a:off x="8056895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8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7" name="자유형 85">
            <a:extLst>
              <a:ext uri="{FF2B5EF4-FFF2-40B4-BE49-F238E27FC236}">
                <a16:creationId xmlns:a16="http://schemas.microsoft.com/office/drawing/2014/main" id="{506F57D7-CAE1-4D91-AA42-849D8265D481}"/>
              </a:ext>
            </a:extLst>
          </p:cNvPr>
          <p:cNvSpPr/>
          <p:nvPr/>
        </p:nvSpPr>
        <p:spPr>
          <a:xfrm>
            <a:off x="8056895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8" name="모서리가 둥근 직사각형 86">
            <a:extLst>
              <a:ext uri="{FF2B5EF4-FFF2-40B4-BE49-F238E27FC236}">
                <a16:creationId xmlns:a16="http://schemas.microsoft.com/office/drawing/2014/main" id="{C0251C3E-D06F-46A1-A7C7-F180EA06CECA}"/>
              </a:ext>
            </a:extLst>
          </p:cNvPr>
          <p:cNvSpPr/>
          <p:nvPr/>
        </p:nvSpPr>
        <p:spPr>
          <a:xfrm>
            <a:off x="8056895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9" name="그림 238">
            <a:hlinkClick r:id="rId36"/>
            <a:extLst>
              <a:ext uri="{FF2B5EF4-FFF2-40B4-BE49-F238E27FC236}">
                <a16:creationId xmlns:a16="http://schemas.microsoft.com/office/drawing/2014/main" id="{07AD3F4A-FD3C-42DA-88E6-0EAED2284209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8707" y="3202900"/>
            <a:ext cx="1111004" cy="1111004"/>
          </a:xfrm>
          <a:prstGeom prst="rect">
            <a:avLst/>
          </a:prstGeom>
        </p:spPr>
      </p:pic>
      <p:sp>
        <p:nvSpPr>
          <p:cNvPr id="240" name="자유형 88">
            <a:extLst>
              <a:ext uri="{FF2B5EF4-FFF2-40B4-BE49-F238E27FC236}">
                <a16:creationId xmlns:a16="http://schemas.microsoft.com/office/drawing/2014/main" id="{CDC34E4F-E1A6-4268-9468-BF2A802C6B98}"/>
              </a:ext>
            </a:extLst>
          </p:cNvPr>
          <p:cNvSpPr/>
          <p:nvPr/>
        </p:nvSpPr>
        <p:spPr>
          <a:xfrm>
            <a:off x="9332076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자유형 89">
            <a:extLst>
              <a:ext uri="{FF2B5EF4-FFF2-40B4-BE49-F238E27FC236}">
                <a16:creationId xmlns:a16="http://schemas.microsoft.com/office/drawing/2014/main" id="{1C7F6372-71C8-464C-860A-E657A68CD5F0}"/>
              </a:ext>
            </a:extLst>
          </p:cNvPr>
          <p:cNvSpPr/>
          <p:nvPr/>
        </p:nvSpPr>
        <p:spPr>
          <a:xfrm>
            <a:off x="9332076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2" name="모서리가 둥근 직사각형 90">
            <a:extLst>
              <a:ext uri="{FF2B5EF4-FFF2-40B4-BE49-F238E27FC236}">
                <a16:creationId xmlns:a16="http://schemas.microsoft.com/office/drawing/2014/main" id="{62EBE897-4A03-4ACE-8154-F75E9AE68E97}"/>
              </a:ext>
            </a:extLst>
          </p:cNvPr>
          <p:cNvSpPr/>
          <p:nvPr/>
        </p:nvSpPr>
        <p:spPr>
          <a:xfrm>
            <a:off x="9332076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3" name="그림 242">
            <a:hlinkClick r:id="rId38"/>
            <a:extLst>
              <a:ext uri="{FF2B5EF4-FFF2-40B4-BE49-F238E27FC236}">
                <a16:creationId xmlns:a16="http://schemas.microsoft.com/office/drawing/2014/main" id="{2C66DE9C-6E7A-42E5-9952-C00480B19AB5}"/>
              </a:ext>
            </a:extLst>
          </p:cNvPr>
          <p:cNvPicPr>
            <a:picLocks noChangeAspect="1"/>
          </p:cNvPicPr>
          <p:nvPr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892" t="-4892" r="-4892" b="-4892"/>
          <a:stretch/>
        </p:blipFill>
        <p:spPr>
          <a:xfrm>
            <a:off x="9363888" y="3202900"/>
            <a:ext cx="1111004" cy="1111004"/>
          </a:xfrm>
          <a:prstGeom prst="rect">
            <a:avLst/>
          </a:prstGeom>
        </p:spPr>
      </p:pic>
      <p:sp>
        <p:nvSpPr>
          <p:cNvPr id="84" name="자유형 88">
            <a:extLst>
              <a:ext uri="{FF2B5EF4-FFF2-40B4-BE49-F238E27FC236}">
                <a16:creationId xmlns:a16="http://schemas.microsoft.com/office/drawing/2014/main" id="{932D6B00-1179-4B2C-A12B-A854103B608F}"/>
              </a:ext>
            </a:extLst>
          </p:cNvPr>
          <p:cNvSpPr/>
          <p:nvPr/>
        </p:nvSpPr>
        <p:spPr>
          <a:xfrm>
            <a:off x="10607958" y="4313906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Smoked Dome Cover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SPB-MDC51V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자유형 89">
            <a:extLst>
              <a:ext uri="{FF2B5EF4-FFF2-40B4-BE49-F238E27FC236}">
                <a16:creationId xmlns:a16="http://schemas.microsoft.com/office/drawing/2014/main" id="{ED7D3ADA-C154-4BCE-A378-DE2B1DE925BF}"/>
              </a:ext>
            </a:extLst>
          </p:cNvPr>
          <p:cNvSpPr/>
          <p:nvPr/>
        </p:nvSpPr>
        <p:spPr>
          <a:xfrm>
            <a:off x="10607958" y="3202899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모서리가 둥근 직사각형 90">
            <a:extLst>
              <a:ext uri="{FF2B5EF4-FFF2-40B4-BE49-F238E27FC236}">
                <a16:creationId xmlns:a16="http://schemas.microsoft.com/office/drawing/2014/main" id="{EE6CF6A0-90E2-4CA9-8284-16830F0F5EBD}"/>
              </a:ext>
            </a:extLst>
          </p:cNvPr>
          <p:cNvSpPr/>
          <p:nvPr/>
        </p:nvSpPr>
        <p:spPr>
          <a:xfrm>
            <a:off x="10607958" y="3202899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그림 86">
            <a:hlinkClick r:id="rId40"/>
            <a:extLst>
              <a:ext uri="{FF2B5EF4-FFF2-40B4-BE49-F238E27FC236}">
                <a16:creationId xmlns:a16="http://schemas.microsoft.com/office/drawing/2014/main" id="{F85B5416-804D-4439-A3C4-79B51A5D9CA1}"/>
              </a:ext>
            </a:extLst>
          </p:cNvPr>
          <p:cNvPicPr>
            <a:picLocks noChangeAspect="1"/>
          </p:cNvPicPr>
          <p:nvPr/>
        </p:nvPicPr>
        <p:blipFill rotWithShape="1">
          <a:blip r:embed="rId4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34"/>
          <a:stretch/>
        </p:blipFill>
        <p:spPr>
          <a:xfrm>
            <a:off x="10639770" y="3202900"/>
            <a:ext cx="1111004" cy="1111004"/>
          </a:xfrm>
          <a:prstGeom prst="rect">
            <a:avLst/>
          </a:prstGeom>
        </p:spPr>
      </p:pic>
      <p:sp>
        <p:nvSpPr>
          <p:cNvPr id="83" name="모서리가 둥근 직사각형 152">
            <a:hlinkClick r:id="rId42" action="ppaction://hlinksldjump"/>
            <a:extLst>
              <a:ext uri="{FF2B5EF4-FFF2-40B4-BE49-F238E27FC236}">
                <a16:creationId xmlns:a16="http://schemas.microsoft.com/office/drawing/2014/main" id="{E94D15CE-8DF9-4078-94EA-335460DFE3C0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 155">
            <a:hlinkClick r:id="rId43" action="ppaction://hlinksldjump"/>
            <a:extLst>
              <a:ext uri="{FF2B5EF4-FFF2-40B4-BE49-F238E27FC236}">
                <a16:creationId xmlns:a16="http://schemas.microsoft.com/office/drawing/2014/main" id="{7C4C7E66-6A68-4ACC-9127-1EE49F00EB0C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자유형 156">
            <a:hlinkClick r:id="rId44" action="ppaction://hlinksldjump"/>
            <a:extLst>
              <a:ext uri="{FF2B5EF4-FFF2-40B4-BE49-F238E27FC236}">
                <a16:creationId xmlns:a16="http://schemas.microsoft.com/office/drawing/2014/main" id="{F990A854-B8FC-4234-BC10-4383DF6F392C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152">
            <a:hlinkClick r:id="rId45" action="ppaction://hlinksldjump"/>
            <a:extLst>
              <a:ext uri="{FF2B5EF4-FFF2-40B4-BE49-F238E27FC236}">
                <a16:creationId xmlns:a16="http://schemas.microsoft.com/office/drawing/2014/main" id="{5903F9F0-4669-4F97-BB5C-EDB9B3247329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모서리가 둥근 직사각형 152">
            <a:hlinkClick r:id="rId46" action="ppaction://hlinksldjump"/>
            <a:extLst>
              <a:ext uri="{FF2B5EF4-FFF2-40B4-BE49-F238E27FC236}">
                <a16:creationId xmlns:a16="http://schemas.microsoft.com/office/drawing/2014/main" id="{7B8E781D-6DB5-4A67-B38B-44A5AE1D49C9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모서리가 둥근 직사각형 152">
            <a:hlinkClick r:id="rId47" action="ppaction://hlinksldjump"/>
            <a:extLst>
              <a:ext uri="{FF2B5EF4-FFF2-40B4-BE49-F238E27FC236}">
                <a16:creationId xmlns:a16="http://schemas.microsoft.com/office/drawing/2014/main" id="{17776235-881E-4D0F-93B2-932EDA466A9B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503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양쪽 모서리가 둥근 사각형 80">
            <a:extLst>
              <a:ext uri="{FF2B5EF4-FFF2-40B4-BE49-F238E27FC236}">
                <a16:creationId xmlns:a16="http://schemas.microsoft.com/office/drawing/2014/main" id="{F58E140E-6FBA-41D8-9BB3-B162CE710963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양쪽 모서리가 둥근 사각형 82">
            <a:extLst>
              <a:ext uri="{FF2B5EF4-FFF2-40B4-BE49-F238E27FC236}">
                <a16:creationId xmlns:a16="http://schemas.microsoft.com/office/drawing/2014/main" id="{7E4FFDDD-5FF9-4B06-A19D-D23ADEB17E0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F0407F39-70FE-4ED4-8595-F659DB1E95A7}"/>
              </a:ext>
            </a:extLst>
          </p:cNvPr>
          <p:cNvCxnSpPr>
            <a:cxnSpLocks/>
          </p:cNvCxnSpPr>
          <p:nvPr/>
        </p:nvCxnSpPr>
        <p:spPr>
          <a:xfrm>
            <a:off x="6951127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128">
            <a:extLst>
              <a:ext uri="{FF2B5EF4-FFF2-40B4-BE49-F238E27FC236}">
                <a16:creationId xmlns:a16="http://schemas.microsoft.com/office/drawing/2014/main" id="{F98974C6-236E-498A-B6C8-080E34822C97}"/>
              </a:ext>
            </a:extLst>
          </p:cNvPr>
          <p:cNvSpPr/>
          <p:nvPr/>
        </p:nvSpPr>
        <p:spPr>
          <a:xfrm>
            <a:off x="8255522" y="4483887"/>
            <a:ext cx="142135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(Ball Head)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내용 개체 틀 4">
            <a:extLst>
              <a:ext uri="{FF2B5EF4-FFF2-40B4-BE49-F238E27FC236}">
                <a16:creationId xmlns:a16="http://schemas.microsoft.com/office/drawing/2014/main" id="{D9A9BE31-1B86-41AA-BEAA-7E91F6F0A462}"/>
              </a:ext>
            </a:extLst>
          </p:cNvPr>
          <p:cNvSpPr txBox="1">
            <a:spLocks/>
          </p:cNvSpPr>
          <p:nvPr/>
        </p:nvSpPr>
        <p:spPr>
          <a:xfrm>
            <a:off x="8804559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0B56D0DE-36AD-4B0A-9871-C865D2B45278}"/>
              </a:ext>
            </a:extLst>
          </p:cNvPr>
          <p:cNvSpPr txBox="1">
            <a:spLocks/>
          </p:cNvSpPr>
          <p:nvPr/>
        </p:nvSpPr>
        <p:spPr>
          <a:xfrm>
            <a:off x="7690224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57" name="내용 개체 틀 4">
            <a:extLst>
              <a:ext uri="{FF2B5EF4-FFF2-40B4-BE49-F238E27FC236}">
                <a16:creationId xmlns:a16="http://schemas.microsoft.com/office/drawing/2014/main" id="{91EB8515-5CE0-463D-BB66-3AFBE3FBB6D5}"/>
              </a:ext>
            </a:extLst>
          </p:cNvPr>
          <p:cNvSpPr txBox="1">
            <a:spLocks/>
          </p:cNvSpPr>
          <p:nvPr/>
        </p:nvSpPr>
        <p:spPr>
          <a:xfrm>
            <a:off x="9914206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D5C27CFB-C618-4F4C-AF52-33E68F49C376}"/>
              </a:ext>
            </a:extLst>
          </p:cNvPr>
          <p:cNvGrpSpPr/>
          <p:nvPr/>
        </p:nvGrpSpPr>
        <p:grpSpPr>
          <a:xfrm>
            <a:off x="10264676" y="4659470"/>
            <a:ext cx="716594" cy="1734166"/>
            <a:chOff x="8910590" y="4659470"/>
            <a:chExt cx="716594" cy="1734166"/>
          </a:xfrm>
        </p:grpSpPr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A5ECB723-CC51-47F4-B51D-41A03FDC9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5487988"/>
              <a:ext cx="716594" cy="857210"/>
            </a:xfrm>
            <a:prstGeom prst="rect">
              <a:avLst/>
            </a:prstGeom>
          </p:spPr>
        </p:pic>
        <p:sp>
          <p:nvSpPr>
            <p:cNvPr id="60" name="내용 개체 틀 4">
              <a:extLst>
                <a:ext uri="{FF2B5EF4-FFF2-40B4-BE49-F238E27FC236}">
                  <a16:creationId xmlns:a16="http://schemas.microsoft.com/office/drawing/2014/main" id="{749752F9-DE15-4C06-82A4-E49F728C7E51}"/>
                </a:ext>
              </a:extLst>
            </p:cNvPr>
            <p:cNvSpPr txBox="1">
              <a:spLocks/>
            </p:cNvSpPr>
            <p:nvPr/>
          </p:nvSpPr>
          <p:spPr>
            <a:xfrm>
              <a:off x="8988592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SBP-300CMTS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877F4AFE-9ED6-4FD9-846C-819188C721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4659470"/>
              <a:ext cx="716594" cy="828513"/>
            </a:xfrm>
            <a:prstGeom prst="rect">
              <a:avLst/>
            </a:prstGeom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93EA4596-997C-44F9-94BC-820351F4B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6242" y="5447448"/>
              <a:ext cx="205290" cy="109772"/>
            </a:xfrm>
            <a:prstGeom prst="rect">
              <a:avLst/>
            </a:prstGeom>
          </p:spPr>
        </p:pic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FC45372B-D1AD-461E-A2BD-61A6E3D2AA9A}"/>
              </a:ext>
            </a:extLst>
          </p:cNvPr>
          <p:cNvGrpSpPr/>
          <p:nvPr/>
        </p:nvGrpSpPr>
        <p:grpSpPr>
          <a:xfrm>
            <a:off x="6956552" y="4707660"/>
            <a:ext cx="686400" cy="1175381"/>
            <a:chOff x="6246224" y="4707660"/>
            <a:chExt cx="686400" cy="1175381"/>
          </a:xfrm>
        </p:grpSpPr>
        <p:sp>
          <p:nvSpPr>
            <p:cNvPr id="64" name="내용 개체 틀 4">
              <a:extLst>
                <a:ext uri="{FF2B5EF4-FFF2-40B4-BE49-F238E27FC236}">
                  <a16:creationId xmlns:a16="http://schemas.microsoft.com/office/drawing/2014/main" id="{9A88ACBC-5F95-4FEE-B398-2EA85D2DD21F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34CE5B18-EAC9-4448-8506-4E6A4FB94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46224" y="5308702"/>
              <a:ext cx="686400" cy="459297"/>
            </a:xfrm>
            <a:prstGeom prst="rect">
              <a:avLst/>
            </a:prstGeom>
          </p:spPr>
        </p:pic>
        <p:sp>
          <p:nvSpPr>
            <p:cNvPr id="66" name="내용 개체 틀 4">
              <a:extLst>
                <a:ext uri="{FF2B5EF4-FFF2-40B4-BE49-F238E27FC236}">
                  <a16:creationId xmlns:a16="http://schemas.microsoft.com/office/drawing/2014/main" id="{9C1C5FA6-F0FA-43FA-8DD4-0C654454AC52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D92F300F-AF4A-458D-993C-D43BF8EFDA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6263985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38D3B510-FCF7-44A7-AB0A-F19127E6D18F}"/>
              </a:ext>
            </a:extLst>
          </p:cNvPr>
          <p:cNvGrpSpPr/>
          <p:nvPr/>
        </p:nvGrpSpPr>
        <p:grpSpPr>
          <a:xfrm>
            <a:off x="8040693" y="4707660"/>
            <a:ext cx="716594" cy="1485230"/>
            <a:chOff x="7113014" y="4707660"/>
            <a:chExt cx="716594" cy="1485230"/>
          </a:xfrm>
        </p:grpSpPr>
        <p:sp>
          <p:nvSpPr>
            <p:cNvPr id="69" name="내용 개체 틀 4">
              <a:extLst>
                <a:ext uri="{FF2B5EF4-FFF2-40B4-BE49-F238E27FC236}">
                  <a16:creationId xmlns:a16="http://schemas.microsoft.com/office/drawing/2014/main" id="{A772F060-31BD-4EAD-845A-C5899CF3808F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0" name="그림 69">
              <a:extLst>
                <a:ext uri="{FF2B5EF4-FFF2-40B4-BE49-F238E27FC236}">
                  <a16:creationId xmlns:a16="http://schemas.microsoft.com/office/drawing/2014/main" id="{22C0D9F7-466A-4E28-BCFF-899110B500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3014" y="5326288"/>
              <a:ext cx="716594" cy="724394"/>
            </a:xfrm>
            <a:prstGeom prst="rect">
              <a:avLst/>
            </a:prstGeom>
          </p:spPr>
        </p:pic>
        <p:sp>
          <p:nvSpPr>
            <p:cNvPr id="71" name="내용 개체 틀 4">
              <a:extLst>
                <a:ext uri="{FF2B5EF4-FFF2-40B4-BE49-F238E27FC236}">
                  <a16:creationId xmlns:a16="http://schemas.microsoft.com/office/drawing/2014/main" id="{BEF129F6-1D73-4793-823A-203B6EC59245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2" name="그림 71">
              <a:extLst>
                <a:ext uri="{FF2B5EF4-FFF2-40B4-BE49-F238E27FC236}">
                  <a16:creationId xmlns:a16="http://schemas.microsoft.com/office/drawing/2014/main" id="{79431C02-330B-4A78-A6EE-AC7F40A180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7145872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01365668-7A71-491A-809B-F6A187251373}"/>
              </a:ext>
            </a:extLst>
          </p:cNvPr>
          <p:cNvGrpSpPr/>
          <p:nvPr/>
        </p:nvGrpSpPr>
        <p:grpSpPr>
          <a:xfrm>
            <a:off x="9155028" y="4707660"/>
            <a:ext cx="711906" cy="1685976"/>
            <a:chOff x="8056763" y="4707660"/>
            <a:chExt cx="711906" cy="1685976"/>
          </a:xfrm>
        </p:grpSpPr>
        <p:sp>
          <p:nvSpPr>
            <p:cNvPr id="74" name="내용 개체 틀 4">
              <a:extLst>
                <a:ext uri="{FF2B5EF4-FFF2-40B4-BE49-F238E27FC236}">
                  <a16:creationId xmlns:a16="http://schemas.microsoft.com/office/drawing/2014/main" id="{7420249A-D741-4EE9-9651-D895B86344C9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1ABE3DA4-465E-4525-AC15-7E0EAD8C5469}"/>
                </a:ext>
              </a:extLst>
            </p:cNvPr>
            <p:cNvGrpSpPr/>
            <p:nvPr/>
          </p:nvGrpSpPr>
          <p:grpSpPr>
            <a:xfrm>
              <a:off x="8056763" y="5317349"/>
              <a:ext cx="711906" cy="928610"/>
              <a:chOff x="9234545" y="5320426"/>
              <a:chExt cx="711906" cy="928610"/>
            </a:xfrm>
          </p:grpSpPr>
          <p:pic>
            <p:nvPicPr>
              <p:cNvPr id="78" name="그림 77">
                <a:extLst>
                  <a:ext uri="{FF2B5EF4-FFF2-40B4-BE49-F238E27FC236}">
                    <a16:creationId xmlns:a16="http://schemas.microsoft.com/office/drawing/2014/main" id="{AE1F77B2-1FDE-4590-BB1F-4D47404CFF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79" name="그림 78">
                <a:extLst>
                  <a:ext uri="{FF2B5EF4-FFF2-40B4-BE49-F238E27FC236}">
                    <a16:creationId xmlns:a16="http://schemas.microsoft.com/office/drawing/2014/main" id="{B674C997-358D-46E3-8A71-F0D28C7E81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80" name="그림 79">
                <a:extLst>
                  <a:ext uri="{FF2B5EF4-FFF2-40B4-BE49-F238E27FC236}">
                    <a16:creationId xmlns:a16="http://schemas.microsoft.com/office/drawing/2014/main" id="{28226D70-1343-4D46-AB3E-D638B46094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76" name="내용 개체 틀 4">
              <a:extLst>
                <a:ext uri="{FF2B5EF4-FFF2-40B4-BE49-F238E27FC236}">
                  <a16:creationId xmlns:a16="http://schemas.microsoft.com/office/drawing/2014/main" id="{CC3FC2EE-34F1-4374-9B7F-88E49AAFAC40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7" name="그림 76">
              <a:extLst>
                <a:ext uri="{FF2B5EF4-FFF2-40B4-BE49-F238E27FC236}">
                  <a16:creationId xmlns:a16="http://schemas.microsoft.com/office/drawing/2014/main" id="{9A13363C-5EDE-4C9C-B28D-209536D2DF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8087277" y="4707660"/>
              <a:ext cx="650878" cy="533677"/>
            </a:xfrm>
            <a:prstGeom prst="rect">
              <a:avLst/>
            </a:prstGeom>
          </p:spPr>
        </p:pic>
      </p:grpSp>
      <p:sp>
        <p:nvSpPr>
          <p:cNvPr id="86" name="양쪽 모서리가 둥근 사각형 82">
            <a:extLst>
              <a:ext uri="{FF2B5EF4-FFF2-40B4-BE49-F238E27FC236}">
                <a16:creationId xmlns:a16="http://schemas.microsoft.com/office/drawing/2014/main" id="{833BA8D5-FB85-4F38-85B8-BE8B3FCB101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6" name="양쪽 모서리가 둥근 사각형 81">
            <a:extLst>
              <a:ext uri="{FF2B5EF4-FFF2-40B4-BE49-F238E27FC236}">
                <a16:creationId xmlns:a16="http://schemas.microsoft.com/office/drawing/2014/main" id="{9BACC832-5499-4438-B2F1-82AAC6C21BF2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7" name="양쪽 모서리가 둥근 사각형 83">
            <a:extLst>
              <a:ext uri="{FF2B5EF4-FFF2-40B4-BE49-F238E27FC236}">
                <a16:creationId xmlns:a16="http://schemas.microsoft.com/office/drawing/2014/main" id="{E62C418E-E1A9-4D85-A885-10DFF55CC246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5" name="내용 개체 틀 4">
            <a:extLst>
              <a:ext uri="{FF2B5EF4-FFF2-40B4-BE49-F238E27FC236}">
                <a16:creationId xmlns:a16="http://schemas.microsoft.com/office/drawing/2014/main" id="{1104DD00-2ACD-4905-BE35-EA488F19BCB7}"/>
              </a:ext>
            </a:extLst>
          </p:cNvPr>
          <p:cNvSpPr txBox="1">
            <a:spLocks/>
          </p:cNvSpPr>
          <p:nvPr/>
        </p:nvSpPr>
        <p:spPr>
          <a:xfrm>
            <a:off x="2690129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</a:p>
        </p:txBody>
      </p:sp>
      <p:cxnSp>
        <p:nvCxnSpPr>
          <p:cNvPr id="206" name="직선 연결선 205">
            <a:extLst>
              <a:ext uri="{FF2B5EF4-FFF2-40B4-BE49-F238E27FC236}">
                <a16:creationId xmlns:a16="http://schemas.microsoft.com/office/drawing/2014/main" id="{4267B818-3000-4099-8188-F909D9AD548D}"/>
              </a:ext>
            </a:extLst>
          </p:cNvPr>
          <p:cNvCxnSpPr>
            <a:cxnSpLocks/>
          </p:cNvCxnSpPr>
          <p:nvPr/>
        </p:nvCxnSpPr>
        <p:spPr>
          <a:xfrm>
            <a:off x="2508593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모서리가 둥근 직사각형 66">
            <a:extLst>
              <a:ext uri="{FF2B5EF4-FFF2-40B4-BE49-F238E27FC236}">
                <a16:creationId xmlns:a16="http://schemas.microsoft.com/office/drawing/2014/main" id="{8299C35C-028F-4228-91C1-90F31A6519BE}"/>
              </a:ext>
            </a:extLst>
          </p:cNvPr>
          <p:cNvSpPr/>
          <p:nvPr/>
        </p:nvSpPr>
        <p:spPr>
          <a:xfrm>
            <a:off x="2795222" y="4483887"/>
            <a:ext cx="86115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0" name="그림 219">
            <a:hlinkClick r:id="rId11"/>
            <a:extLst>
              <a:ext uri="{FF2B5EF4-FFF2-40B4-BE49-F238E27FC236}">
                <a16:creationId xmlns:a16="http://schemas.microsoft.com/office/drawing/2014/main" id="{FE7738AE-9C5A-4CFA-B0D4-2E13072592E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2670298" y="4823438"/>
            <a:ext cx="1111004" cy="1111004"/>
          </a:xfrm>
          <a:prstGeom prst="rect">
            <a:avLst/>
          </a:prstGeom>
        </p:spPr>
      </p:pic>
      <p:sp>
        <p:nvSpPr>
          <p:cNvPr id="91" name="모서리가 둥근 직사각형 1">
            <a:hlinkClick r:id="rId13" action="ppaction://hlinksldjump"/>
            <a:extLst>
              <a:ext uri="{FF2B5EF4-FFF2-40B4-BE49-F238E27FC236}">
                <a16:creationId xmlns:a16="http://schemas.microsoft.com/office/drawing/2014/main" id="{C11B06D2-FE15-409D-AD2E-E9F66328D96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모서리가 둥근 직사각형 8">
            <a:hlinkClick r:id="rId14" action="ppaction://hlinksldjump"/>
            <a:extLst>
              <a:ext uri="{FF2B5EF4-FFF2-40B4-BE49-F238E27FC236}">
                <a16:creationId xmlns:a16="http://schemas.microsoft.com/office/drawing/2014/main" id="{EDB6E122-1D34-4F6F-B0C2-64C3C36A483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7F6F34A-87D8-403D-B251-83D1C359975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801" y="1520824"/>
            <a:ext cx="5120000" cy="288000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917066C7-BD2A-4801-A077-71E6B529E0FF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– 9322VQP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모서리가 둥근 직사각형 152">
            <a:hlinkClick r:id="rId16" action="ppaction://hlinksldjump"/>
            <a:extLst>
              <a:ext uri="{FF2B5EF4-FFF2-40B4-BE49-F238E27FC236}">
                <a16:creationId xmlns:a16="http://schemas.microsoft.com/office/drawing/2014/main" id="{22551A4B-A04F-484D-9FD9-C588654AB288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자유형 155">
            <a:hlinkClick r:id="rId17" action="ppaction://hlinksldjump"/>
            <a:extLst>
              <a:ext uri="{FF2B5EF4-FFF2-40B4-BE49-F238E27FC236}">
                <a16:creationId xmlns:a16="http://schemas.microsoft.com/office/drawing/2014/main" id="{EC1A9FC5-55B8-48A4-B4E1-34BB466D4326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자유형 156">
            <a:hlinkClick r:id="rId18" action="ppaction://hlinksldjump"/>
            <a:extLst>
              <a:ext uri="{FF2B5EF4-FFF2-40B4-BE49-F238E27FC236}">
                <a16:creationId xmlns:a16="http://schemas.microsoft.com/office/drawing/2014/main" id="{94B9868D-A4B3-4DCB-BEF9-35B21B0D6F95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6D0217A4-8982-4CB6-9F9C-0D8613CA792B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모서리가 둥근 직사각형 152">
            <a:hlinkClick r:id="rId20" action="ppaction://hlinksldjump"/>
            <a:extLst>
              <a:ext uri="{FF2B5EF4-FFF2-40B4-BE49-F238E27FC236}">
                <a16:creationId xmlns:a16="http://schemas.microsoft.com/office/drawing/2014/main" id="{40B99592-46E5-44D4-A710-320306990567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모서리가 둥근 직사각형 152">
            <a:hlinkClick r:id="rId21" action="ppaction://hlinksldjump"/>
            <a:extLst>
              <a:ext uri="{FF2B5EF4-FFF2-40B4-BE49-F238E27FC236}">
                <a16:creationId xmlns:a16="http://schemas.microsoft.com/office/drawing/2014/main" id="{8AAF0AD8-34E1-48B7-AA02-FB986D835E2B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7866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양쪽 모서리가 둥근 사각형 80">
            <a:extLst>
              <a:ext uri="{FF2B5EF4-FFF2-40B4-BE49-F238E27FC236}">
                <a16:creationId xmlns:a16="http://schemas.microsoft.com/office/drawing/2014/main" id="{F56AFE92-4B64-489E-9204-8583FC0C227F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양쪽 모서리가 둥근 사각형 81">
            <a:extLst>
              <a:ext uri="{FF2B5EF4-FFF2-40B4-BE49-F238E27FC236}">
                <a16:creationId xmlns:a16="http://schemas.microsoft.com/office/drawing/2014/main" id="{1FFDBFD8-8B99-4912-8BDF-AA1FA7050A7C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양쪽 모서리가 둥근 사각형 82">
            <a:extLst>
              <a:ext uri="{FF2B5EF4-FFF2-40B4-BE49-F238E27FC236}">
                <a16:creationId xmlns:a16="http://schemas.microsoft.com/office/drawing/2014/main" id="{DD624158-DBE4-4D2A-930D-F7513203C3A5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양쪽 모서리가 둥근 사각형 83">
            <a:extLst>
              <a:ext uri="{FF2B5EF4-FFF2-40B4-BE49-F238E27FC236}">
                <a16:creationId xmlns:a16="http://schemas.microsoft.com/office/drawing/2014/main" id="{C035864C-A1B1-47B6-BE88-581104E82D58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CA6B3202-3D37-4ED8-8EDE-265830F14ADB}"/>
              </a:ext>
            </a:extLst>
          </p:cNvPr>
          <p:cNvCxnSpPr/>
          <p:nvPr/>
        </p:nvCxnSpPr>
        <p:spPr>
          <a:xfrm>
            <a:off x="6951127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128">
            <a:extLst>
              <a:ext uri="{FF2B5EF4-FFF2-40B4-BE49-F238E27FC236}">
                <a16:creationId xmlns:a16="http://schemas.microsoft.com/office/drawing/2014/main" id="{879EFD7B-B274-46B7-95BE-D056675119B5}"/>
              </a:ext>
            </a:extLst>
          </p:cNvPr>
          <p:cNvSpPr/>
          <p:nvPr/>
        </p:nvSpPr>
        <p:spPr>
          <a:xfrm>
            <a:off x="8534198" y="4483887"/>
            <a:ext cx="864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내용 개체 틀 4">
            <a:extLst>
              <a:ext uri="{FF2B5EF4-FFF2-40B4-BE49-F238E27FC236}">
                <a16:creationId xmlns:a16="http://schemas.microsoft.com/office/drawing/2014/main" id="{E5FA9344-613D-4F0C-83D4-DDE8F03DEEB3}"/>
              </a:ext>
            </a:extLst>
          </p:cNvPr>
          <p:cNvSpPr txBox="1">
            <a:spLocks/>
          </p:cNvSpPr>
          <p:nvPr/>
        </p:nvSpPr>
        <p:spPr>
          <a:xfrm>
            <a:off x="9452120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4E47CB92-FAAE-4755-824E-DA21D5C41B48}"/>
              </a:ext>
            </a:extLst>
          </p:cNvPr>
          <p:cNvSpPr txBox="1">
            <a:spLocks/>
          </p:cNvSpPr>
          <p:nvPr/>
        </p:nvSpPr>
        <p:spPr>
          <a:xfrm>
            <a:off x="8116220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64" name="그림 63">
            <a:hlinkClick r:id="rId2"/>
            <a:extLst>
              <a:ext uri="{FF2B5EF4-FFF2-40B4-BE49-F238E27FC236}">
                <a16:creationId xmlns:a16="http://schemas.microsoft.com/office/drawing/2014/main" id="{E5727C34-2D45-438F-B13D-942C012890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2392" y="4957642"/>
            <a:ext cx="654120" cy="283696"/>
          </a:xfrm>
          <a:prstGeom prst="rect">
            <a:avLst/>
          </a:prstGeom>
        </p:spPr>
      </p:pic>
      <p:sp>
        <p:nvSpPr>
          <p:cNvPr id="65" name="내용 개체 틀 4">
            <a:extLst>
              <a:ext uri="{FF2B5EF4-FFF2-40B4-BE49-F238E27FC236}">
                <a16:creationId xmlns:a16="http://schemas.microsoft.com/office/drawing/2014/main" id="{60F9BC37-CCE7-4682-AA83-E506CE167F5E}"/>
              </a:ext>
            </a:extLst>
          </p:cNvPr>
          <p:cNvSpPr txBox="1">
            <a:spLocks/>
          </p:cNvSpPr>
          <p:nvPr/>
        </p:nvSpPr>
        <p:spPr>
          <a:xfrm>
            <a:off x="7329157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6" name="그림 65">
            <a:hlinkClick r:id="rId4"/>
            <a:extLst>
              <a:ext uri="{FF2B5EF4-FFF2-40B4-BE49-F238E27FC236}">
                <a16:creationId xmlns:a16="http://schemas.microsoft.com/office/drawing/2014/main" id="{0E681FE0-1317-4EB1-89B5-8BCBECD6F22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6252" y="5308702"/>
            <a:ext cx="686400" cy="459297"/>
          </a:xfrm>
          <a:prstGeom prst="rect">
            <a:avLst/>
          </a:prstGeom>
        </p:spPr>
      </p:pic>
      <p:sp>
        <p:nvSpPr>
          <p:cNvPr id="67" name="내용 개체 틀 4">
            <a:extLst>
              <a:ext uri="{FF2B5EF4-FFF2-40B4-BE49-F238E27FC236}">
                <a16:creationId xmlns:a16="http://schemas.microsoft.com/office/drawing/2014/main" id="{384FC97F-F661-468A-B40A-1D944502CC24}"/>
              </a:ext>
            </a:extLst>
          </p:cNvPr>
          <p:cNvSpPr txBox="1">
            <a:spLocks/>
          </p:cNvSpPr>
          <p:nvPr/>
        </p:nvSpPr>
        <p:spPr>
          <a:xfrm>
            <a:off x="7329157" y="5734356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8" name="그림 67">
            <a:hlinkClick r:id="rId2"/>
            <a:extLst>
              <a:ext uri="{FF2B5EF4-FFF2-40B4-BE49-F238E27FC236}">
                <a16:creationId xmlns:a16="http://schemas.microsoft.com/office/drawing/2014/main" id="{C66DEC14-54E0-40D2-9C44-BFADDAE48E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21181" y="4957642"/>
            <a:ext cx="654120" cy="283696"/>
          </a:xfrm>
          <a:prstGeom prst="rect">
            <a:avLst/>
          </a:prstGeom>
        </p:spPr>
      </p:pic>
      <p:sp>
        <p:nvSpPr>
          <p:cNvPr id="69" name="내용 개체 틀 4">
            <a:extLst>
              <a:ext uri="{FF2B5EF4-FFF2-40B4-BE49-F238E27FC236}">
                <a16:creationId xmlns:a16="http://schemas.microsoft.com/office/drawing/2014/main" id="{A296D784-7496-47CE-92C2-BC15F238BDF3}"/>
              </a:ext>
            </a:extLst>
          </p:cNvPr>
          <p:cNvSpPr txBox="1">
            <a:spLocks/>
          </p:cNvSpPr>
          <p:nvPr/>
        </p:nvSpPr>
        <p:spPr>
          <a:xfrm>
            <a:off x="8667946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70" name="그림 69">
            <a:hlinkClick r:id="rId6"/>
            <a:extLst>
              <a:ext uri="{FF2B5EF4-FFF2-40B4-BE49-F238E27FC236}">
                <a16:creationId xmlns:a16="http://schemas.microsoft.com/office/drawing/2014/main" id="{8AD77D5E-08C8-40D0-9994-370186820B0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89944" y="5326288"/>
            <a:ext cx="716594" cy="724394"/>
          </a:xfrm>
          <a:prstGeom prst="rect">
            <a:avLst/>
          </a:prstGeom>
        </p:spPr>
      </p:pic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1B165002-C39D-43AF-843D-1E283A679E57}"/>
              </a:ext>
            </a:extLst>
          </p:cNvPr>
          <p:cNvSpPr txBox="1">
            <a:spLocks/>
          </p:cNvSpPr>
          <p:nvPr/>
        </p:nvSpPr>
        <p:spPr>
          <a:xfrm>
            <a:off x="8667946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72" name="모서리가 둥근 직사각형 145">
            <a:extLst>
              <a:ext uri="{FF2B5EF4-FFF2-40B4-BE49-F238E27FC236}">
                <a16:creationId xmlns:a16="http://schemas.microsoft.com/office/drawing/2014/main" id="{37787C6E-49F2-48D5-BDDD-2279A117E378}"/>
              </a:ext>
            </a:extLst>
          </p:cNvPr>
          <p:cNvSpPr/>
          <p:nvPr/>
        </p:nvSpPr>
        <p:spPr>
          <a:xfrm>
            <a:off x="7303452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</a:t>
            </a:r>
          </a:p>
        </p:txBody>
      </p:sp>
      <p:pic>
        <p:nvPicPr>
          <p:cNvPr id="73" name="그림 72">
            <a:hlinkClick r:id="rId2"/>
            <a:extLst>
              <a:ext uri="{FF2B5EF4-FFF2-40B4-BE49-F238E27FC236}">
                <a16:creationId xmlns:a16="http://schemas.microsoft.com/office/drawing/2014/main" id="{8C708FEA-99CF-4AB6-8315-20BF4D73D3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79682" y="4957642"/>
            <a:ext cx="654120" cy="283696"/>
          </a:xfrm>
          <a:prstGeom prst="rect">
            <a:avLst/>
          </a:prstGeom>
        </p:spPr>
      </p:pic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0F58B08E-050F-4144-85F7-866541B538F0}"/>
              </a:ext>
            </a:extLst>
          </p:cNvPr>
          <p:cNvSpPr txBox="1">
            <a:spLocks/>
          </p:cNvSpPr>
          <p:nvPr/>
        </p:nvSpPr>
        <p:spPr>
          <a:xfrm>
            <a:off x="10026447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95E7AE6F-A6A2-4961-888D-C78066916BB6}"/>
              </a:ext>
            </a:extLst>
          </p:cNvPr>
          <p:cNvGrpSpPr/>
          <p:nvPr/>
        </p:nvGrpSpPr>
        <p:grpSpPr>
          <a:xfrm>
            <a:off x="9950789" y="5317349"/>
            <a:ext cx="711906" cy="928610"/>
            <a:chOff x="9234545" y="5320426"/>
            <a:chExt cx="711906" cy="928610"/>
          </a:xfrm>
        </p:grpSpPr>
        <p:pic>
          <p:nvPicPr>
            <p:cNvPr id="78" name="그림 77">
              <a:extLst>
                <a:ext uri="{FF2B5EF4-FFF2-40B4-BE49-F238E27FC236}">
                  <a16:creationId xmlns:a16="http://schemas.microsoft.com/office/drawing/2014/main" id="{EB237500-D737-4DC6-9850-F563ACFC2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40990" y="5763366"/>
              <a:ext cx="699016" cy="485670"/>
            </a:xfrm>
            <a:prstGeom prst="rect">
              <a:avLst/>
            </a:prstGeom>
          </p:spPr>
        </p:pic>
        <p:pic>
          <p:nvPicPr>
            <p:cNvPr id="79" name="그림 78">
              <a:extLst>
                <a:ext uri="{FF2B5EF4-FFF2-40B4-BE49-F238E27FC236}">
                  <a16:creationId xmlns:a16="http://schemas.microsoft.com/office/drawing/2014/main" id="{A8D9DE83-73D9-4FD2-BE37-CAD33BE9AF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34545" y="5320426"/>
              <a:ext cx="711906" cy="438178"/>
            </a:xfrm>
            <a:prstGeom prst="rect">
              <a:avLst/>
            </a:prstGeom>
          </p:spPr>
        </p:pic>
        <p:pic>
          <p:nvPicPr>
            <p:cNvPr id="80" name="그림 79">
              <a:extLst>
                <a:ext uri="{FF2B5EF4-FFF2-40B4-BE49-F238E27FC236}">
                  <a16:creationId xmlns:a16="http://schemas.microsoft.com/office/drawing/2014/main" id="{24B5EBD3-9A8B-4235-AF3B-90AFFA68E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7853" y="5711871"/>
              <a:ext cx="205290" cy="109772"/>
            </a:xfrm>
            <a:prstGeom prst="rect">
              <a:avLst/>
            </a:prstGeom>
          </p:spPr>
        </p:pic>
      </p:grpSp>
      <p:sp>
        <p:nvSpPr>
          <p:cNvPr id="76" name="모서리가 둥근 직사각형 149">
            <a:extLst>
              <a:ext uri="{FF2B5EF4-FFF2-40B4-BE49-F238E27FC236}">
                <a16:creationId xmlns:a16="http://schemas.microsoft.com/office/drawing/2014/main" id="{23FE3C34-FB23-4BE5-BC8B-83655EF92DF4}"/>
              </a:ext>
            </a:extLst>
          </p:cNvPr>
          <p:cNvSpPr/>
          <p:nvPr/>
        </p:nvSpPr>
        <p:spPr>
          <a:xfrm>
            <a:off x="8639078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SBP-300CMI</a:t>
            </a:r>
          </a:p>
        </p:txBody>
      </p:sp>
      <p:sp>
        <p:nvSpPr>
          <p:cNvPr id="77" name="내용 개체 틀 4">
            <a:extLst>
              <a:ext uri="{FF2B5EF4-FFF2-40B4-BE49-F238E27FC236}">
                <a16:creationId xmlns:a16="http://schemas.microsoft.com/office/drawing/2014/main" id="{EA755ACF-D41D-4200-8BB6-0492BA50B53D}"/>
              </a:ext>
            </a:extLst>
          </p:cNvPr>
          <p:cNvSpPr txBox="1">
            <a:spLocks/>
          </p:cNvSpPr>
          <p:nvPr/>
        </p:nvSpPr>
        <p:spPr>
          <a:xfrm>
            <a:off x="10023509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09" name="직사각형 108">
            <a:hlinkClick r:id="rId11"/>
            <a:extLst>
              <a:ext uri="{FF2B5EF4-FFF2-40B4-BE49-F238E27FC236}">
                <a16:creationId xmlns:a16="http://schemas.microsoft.com/office/drawing/2014/main" id="{855998C1-67AD-4507-805A-553A496A9A80}"/>
              </a:ext>
            </a:extLst>
          </p:cNvPr>
          <p:cNvSpPr/>
          <p:nvPr/>
        </p:nvSpPr>
        <p:spPr>
          <a:xfrm>
            <a:off x="9948968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그림 24">
            <a:hlinkClick r:id="rId12"/>
            <a:extLst>
              <a:ext uri="{FF2B5EF4-FFF2-40B4-BE49-F238E27FC236}">
                <a16:creationId xmlns:a16="http://schemas.microsoft.com/office/drawing/2014/main" id="{03354D1A-084C-47C1-A7D9-376A3B8D712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8256" y="4881499"/>
            <a:ext cx="686400" cy="429829"/>
          </a:xfrm>
          <a:prstGeom prst="rect">
            <a:avLst/>
          </a:prstGeom>
        </p:spPr>
      </p:pic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6E86C4F8-E226-4E8D-B951-C83205E774C8}"/>
              </a:ext>
            </a:extLst>
          </p:cNvPr>
          <p:cNvSpPr txBox="1">
            <a:spLocks/>
          </p:cNvSpPr>
          <p:nvPr/>
        </p:nvSpPr>
        <p:spPr>
          <a:xfrm>
            <a:off x="3070754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7" name="내용 개체 틀 4">
            <a:extLst>
              <a:ext uri="{FF2B5EF4-FFF2-40B4-BE49-F238E27FC236}">
                <a16:creationId xmlns:a16="http://schemas.microsoft.com/office/drawing/2014/main" id="{6CCD8A54-9D49-4E87-BB8D-874FC7229363}"/>
              </a:ext>
            </a:extLst>
          </p:cNvPr>
          <p:cNvSpPr txBox="1">
            <a:spLocks/>
          </p:cNvSpPr>
          <p:nvPr/>
        </p:nvSpPr>
        <p:spPr>
          <a:xfrm>
            <a:off x="2004639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8" name="내용 개체 틀 4">
            <a:extLst>
              <a:ext uri="{FF2B5EF4-FFF2-40B4-BE49-F238E27FC236}">
                <a16:creationId xmlns:a16="http://schemas.microsoft.com/office/drawing/2014/main" id="{E4E8CB2E-0E89-47A9-9249-0D58C0BFC8C5}"/>
              </a:ext>
            </a:extLst>
          </p:cNvPr>
          <p:cNvSpPr txBox="1">
            <a:spLocks/>
          </p:cNvSpPr>
          <p:nvPr/>
        </p:nvSpPr>
        <p:spPr>
          <a:xfrm>
            <a:off x="1341161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29" name="그림 28">
            <a:hlinkClick r:id="rId14"/>
            <a:extLst>
              <a:ext uri="{FF2B5EF4-FFF2-40B4-BE49-F238E27FC236}">
                <a16:creationId xmlns:a16="http://schemas.microsoft.com/office/drawing/2014/main" id="{9547D604-EDD2-4978-9632-43DB8AD9B004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0099" y="4780798"/>
            <a:ext cx="488488" cy="488488"/>
          </a:xfrm>
          <a:prstGeom prst="rect">
            <a:avLst/>
          </a:prstGeom>
        </p:spPr>
      </p:pic>
      <p:sp>
        <p:nvSpPr>
          <p:cNvPr id="30" name="내용 개체 틀 4">
            <a:extLst>
              <a:ext uri="{FF2B5EF4-FFF2-40B4-BE49-F238E27FC236}">
                <a16:creationId xmlns:a16="http://schemas.microsoft.com/office/drawing/2014/main" id="{0C92A2D3-B3BC-4CBF-90FE-90758DF50AC7}"/>
              </a:ext>
            </a:extLst>
          </p:cNvPr>
          <p:cNvSpPr txBox="1">
            <a:spLocks/>
          </p:cNvSpPr>
          <p:nvPr/>
        </p:nvSpPr>
        <p:spPr>
          <a:xfrm>
            <a:off x="4544048" y="5209042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Coupler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31" name="모서리가 둥근 직사각형 100">
            <a:extLst>
              <a:ext uri="{FF2B5EF4-FFF2-40B4-BE49-F238E27FC236}">
                <a16:creationId xmlns:a16="http://schemas.microsoft.com/office/drawing/2014/main" id="{C30AA05D-9060-400E-A1C2-5BAEEDF203E4}"/>
              </a:ext>
            </a:extLst>
          </p:cNvPr>
          <p:cNvSpPr/>
          <p:nvPr/>
        </p:nvSpPr>
        <p:spPr>
          <a:xfrm>
            <a:off x="4434961" y="4689343"/>
            <a:ext cx="790370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2" name="그림 31">
            <a:hlinkClick r:id="rId4"/>
            <a:extLst>
              <a:ext uri="{FF2B5EF4-FFF2-40B4-BE49-F238E27FC236}">
                <a16:creationId xmlns:a16="http://schemas.microsoft.com/office/drawing/2014/main" id="{910EB7F5-A5F6-41C3-85F0-71BB656626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8256" y="5305625"/>
            <a:ext cx="686400" cy="459297"/>
          </a:xfrm>
          <a:prstGeom prst="rect">
            <a:avLst/>
          </a:prstGeom>
        </p:spPr>
      </p:pic>
      <p:sp>
        <p:nvSpPr>
          <p:cNvPr id="33" name="내용 개체 틀 4">
            <a:extLst>
              <a:ext uri="{FF2B5EF4-FFF2-40B4-BE49-F238E27FC236}">
                <a16:creationId xmlns:a16="http://schemas.microsoft.com/office/drawing/2014/main" id="{50B73AB7-F7A5-473A-A542-1509B5608178}"/>
              </a:ext>
            </a:extLst>
          </p:cNvPr>
          <p:cNvSpPr txBox="1">
            <a:spLocks/>
          </p:cNvSpPr>
          <p:nvPr/>
        </p:nvSpPr>
        <p:spPr>
          <a:xfrm>
            <a:off x="1341161" y="573127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4" name="그림 33">
            <a:hlinkClick r:id="rId12"/>
            <a:extLst>
              <a:ext uri="{FF2B5EF4-FFF2-40B4-BE49-F238E27FC236}">
                <a16:creationId xmlns:a16="http://schemas.microsoft.com/office/drawing/2014/main" id="{2AB0212B-0080-408D-AA6F-F3816DD1281B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7819" y="4881499"/>
            <a:ext cx="686400" cy="429829"/>
          </a:xfrm>
          <a:prstGeom prst="rect">
            <a:avLst/>
          </a:prstGeom>
        </p:spPr>
      </p:pic>
      <p:pic>
        <p:nvPicPr>
          <p:cNvPr id="35" name="그림 34">
            <a:hlinkClick r:id="rId12"/>
            <a:extLst>
              <a:ext uri="{FF2B5EF4-FFF2-40B4-BE49-F238E27FC236}">
                <a16:creationId xmlns:a16="http://schemas.microsoft.com/office/drawing/2014/main" id="{76BF4DBE-CD1F-4C44-9C84-EE3F006BC00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17382" y="4881499"/>
            <a:ext cx="686400" cy="429829"/>
          </a:xfrm>
          <a:prstGeom prst="rect">
            <a:avLst/>
          </a:prstGeom>
        </p:spPr>
      </p:pic>
      <p:sp>
        <p:nvSpPr>
          <p:cNvPr id="36" name="내용 개체 틀 4">
            <a:extLst>
              <a:ext uri="{FF2B5EF4-FFF2-40B4-BE49-F238E27FC236}">
                <a16:creationId xmlns:a16="http://schemas.microsoft.com/office/drawing/2014/main" id="{BEEAF141-2FEC-4D5B-B57F-C747EF4FA021}"/>
              </a:ext>
            </a:extLst>
          </p:cNvPr>
          <p:cNvSpPr txBox="1">
            <a:spLocks/>
          </p:cNvSpPr>
          <p:nvPr/>
        </p:nvSpPr>
        <p:spPr>
          <a:xfrm>
            <a:off x="3480287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27498F91-AD13-41DF-8F9D-7D426C80374B}"/>
              </a:ext>
            </a:extLst>
          </p:cNvPr>
          <p:cNvGrpSpPr/>
          <p:nvPr/>
        </p:nvGrpSpPr>
        <p:grpSpPr>
          <a:xfrm>
            <a:off x="3404629" y="5317349"/>
            <a:ext cx="711906" cy="928610"/>
            <a:chOff x="2673178" y="5317349"/>
            <a:chExt cx="711906" cy="928610"/>
          </a:xfrm>
        </p:grpSpPr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E48CD933-0D51-47DB-8DBC-AD10171FFC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9623" y="5760289"/>
              <a:ext cx="699016" cy="485670"/>
            </a:xfrm>
            <a:prstGeom prst="rect">
              <a:avLst/>
            </a:prstGeom>
          </p:spPr>
        </p:pic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D498AF79-3870-4AD0-AC66-A64C0B079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3178" y="5317349"/>
              <a:ext cx="711906" cy="438178"/>
            </a:xfrm>
            <a:prstGeom prst="rect">
              <a:avLst/>
            </a:prstGeom>
          </p:spPr>
        </p:pic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9D6E54CC-2559-4478-8CFF-D5F268203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6" y="5708794"/>
              <a:ext cx="205290" cy="109772"/>
            </a:xfrm>
            <a:prstGeom prst="rect">
              <a:avLst/>
            </a:prstGeom>
          </p:spPr>
        </p:pic>
      </p:grp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30299BF0-9463-435E-BE6B-486FBB0E190B}"/>
              </a:ext>
            </a:extLst>
          </p:cNvPr>
          <p:cNvSpPr txBox="1">
            <a:spLocks/>
          </p:cNvSpPr>
          <p:nvPr/>
        </p:nvSpPr>
        <p:spPr>
          <a:xfrm>
            <a:off x="2410724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42" name="그림 41">
            <a:hlinkClick r:id="rId6"/>
            <a:extLst>
              <a:ext uri="{FF2B5EF4-FFF2-40B4-BE49-F238E27FC236}">
                <a16:creationId xmlns:a16="http://schemas.microsoft.com/office/drawing/2014/main" id="{A767A28C-14D7-4B75-90D8-FFCE3DF0E32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2722" y="5323211"/>
            <a:ext cx="716594" cy="724394"/>
          </a:xfrm>
          <a:prstGeom prst="rect">
            <a:avLst/>
          </a:prstGeom>
        </p:spPr>
      </p:pic>
      <p:sp>
        <p:nvSpPr>
          <p:cNvPr id="43" name="내용 개체 틀 4">
            <a:extLst>
              <a:ext uri="{FF2B5EF4-FFF2-40B4-BE49-F238E27FC236}">
                <a16:creationId xmlns:a16="http://schemas.microsoft.com/office/drawing/2014/main" id="{B9201376-B444-4F2A-99D8-040215B0CB3D}"/>
              </a:ext>
            </a:extLst>
          </p:cNvPr>
          <p:cNvSpPr txBox="1">
            <a:spLocks/>
          </p:cNvSpPr>
          <p:nvPr/>
        </p:nvSpPr>
        <p:spPr>
          <a:xfrm>
            <a:off x="3480287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4" name="내용 개체 틀 4">
            <a:extLst>
              <a:ext uri="{FF2B5EF4-FFF2-40B4-BE49-F238E27FC236}">
                <a16:creationId xmlns:a16="http://schemas.microsoft.com/office/drawing/2014/main" id="{C8A61A92-3417-4BA5-9098-6B5B87D6F52A}"/>
              </a:ext>
            </a:extLst>
          </p:cNvPr>
          <p:cNvSpPr txBox="1">
            <a:spLocks/>
          </p:cNvSpPr>
          <p:nvPr/>
        </p:nvSpPr>
        <p:spPr>
          <a:xfrm>
            <a:off x="2410724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F75EB6C3-8F78-40CA-A069-059B6C90DB8E}"/>
              </a:ext>
            </a:extLst>
          </p:cNvPr>
          <p:cNvSpPr>
            <a:spLocks noChangeAspect="1"/>
          </p:cNvSpPr>
          <p:nvPr/>
        </p:nvSpPr>
        <p:spPr>
          <a:xfrm>
            <a:off x="4776058" y="5483600"/>
            <a:ext cx="103486" cy="1034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+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6" name="내용 개체 틀 4">
            <a:extLst>
              <a:ext uri="{FF2B5EF4-FFF2-40B4-BE49-F238E27FC236}">
                <a16:creationId xmlns:a16="http://schemas.microsoft.com/office/drawing/2014/main" id="{94EBBD47-ED87-46AB-B96F-C83F30385D3A}"/>
              </a:ext>
            </a:extLst>
          </p:cNvPr>
          <p:cNvSpPr txBox="1">
            <a:spLocks/>
          </p:cNvSpPr>
          <p:nvPr/>
        </p:nvSpPr>
        <p:spPr>
          <a:xfrm>
            <a:off x="4519112" y="6188893"/>
            <a:ext cx="610464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Ceiling Mount Pipe</a:t>
            </a:r>
          </a:p>
        </p:txBody>
      </p:sp>
      <p:pic>
        <p:nvPicPr>
          <p:cNvPr id="47" name="그림 46">
            <a:hlinkClick r:id="rId16"/>
            <a:extLst>
              <a:ext uri="{FF2B5EF4-FFF2-40B4-BE49-F238E27FC236}">
                <a16:creationId xmlns:a16="http://schemas.microsoft.com/office/drawing/2014/main" id="{66F7F887-3DCF-4D25-8486-54A6EC7A4A2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4857" y="5652048"/>
            <a:ext cx="483730" cy="483728"/>
          </a:xfrm>
          <a:prstGeom prst="rect">
            <a:avLst/>
          </a:prstGeom>
        </p:spPr>
      </p:pic>
      <p:sp>
        <p:nvSpPr>
          <p:cNvPr id="48" name="모서리가 둥근 직사각형 118">
            <a:extLst>
              <a:ext uri="{FF2B5EF4-FFF2-40B4-BE49-F238E27FC236}">
                <a16:creationId xmlns:a16="http://schemas.microsoft.com/office/drawing/2014/main" id="{C7896F7B-FC92-4F80-9BB3-AF65B83DA3A0}"/>
              </a:ext>
            </a:extLst>
          </p:cNvPr>
          <p:cNvSpPr/>
          <p:nvPr/>
        </p:nvSpPr>
        <p:spPr>
          <a:xfrm>
            <a:off x="4632146" y="4635343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71E61DFD-83F2-405F-83DA-578B3E087FF8}"/>
              </a:ext>
            </a:extLst>
          </p:cNvPr>
          <p:cNvCxnSpPr>
            <a:cxnSpLocks/>
          </p:cNvCxnSpPr>
          <p:nvPr/>
        </p:nvCxnSpPr>
        <p:spPr>
          <a:xfrm>
            <a:off x="1226270" y="4568133"/>
            <a:ext cx="3996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122">
            <a:extLst>
              <a:ext uri="{FF2B5EF4-FFF2-40B4-BE49-F238E27FC236}">
                <a16:creationId xmlns:a16="http://schemas.microsoft.com/office/drawing/2014/main" id="{4B130E6F-607A-4601-97A8-A075157E436C}"/>
              </a:ext>
            </a:extLst>
          </p:cNvPr>
          <p:cNvSpPr/>
          <p:nvPr/>
        </p:nvSpPr>
        <p:spPr>
          <a:xfrm>
            <a:off x="2792270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23">
            <a:extLst>
              <a:ext uri="{FF2B5EF4-FFF2-40B4-BE49-F238E27FC236}">
                <a16:creationId xmlns:a16="http://schemas.microsoft.com/office/drawing/2014/main" id="{B0256041-78E4-4A03-8F09-2E840ACC1967}"/>
              </a:ext>
            </a:extLst>
          </p:cNvPr>
          <p:cNvSpPr/>
          <p:nvPr/>
        </p:nvSpPr>
        <p:spPr>
          <a:xfrm>
            <a:off x="2400266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</a:t>
            </a:r>
          </a:p>
        </p:txBody>
      </p:sp>
      <p:sp>
        <p:nvSpPr>
          <p:cNvPr id="54" name="모서리가 둥근 직사각형 124">
            <a:extLst>
              <a:ext uri="{FF2B5EF4-FFF2-40B4-BE49-F238E27FC236}">
                <a16:creationId xmlns:a16="http://schemas.microsoft.com/office/drawing/2014/main" id="{263FFFFE-E6AB-43BF-B4B9-1234C4ED64EC}"/>
              </a:ext>
            </a:extLst>
          </p:cNvPr>
          <p:cNvSpPr/>
          <p:nvPr/>
        </p:nvSpPr>
        <p:spPr>
          <a:xfrm>
            <a:off x="3445390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SBP-900CMW</a:t>
            </a:r>
          </a:p>
        </p:txBody>
      </p:sp>
      <p:sp>
        <p:nvSpPr>
          <p:cNvPr id="6" name="직사각형 5">
            <a:hlinkClick r:id="rId11"/>
            <a:extLst>
              <a:ext uri="{FF2B5EF4-FFF2-40B4-BE49-F238E27FC236}">
                <a16:creationId xmlns:a16="http://schemas.microsoft.com/office/drawing/2014/main" id="{36BCBE43-D026-4E4E-97C8-168C29DFF394}"/>
              </a:ext>
            </a:extLst>
          </p:cNvPr>
          <p:cNvSpPr/>
          <p:nvPr/>
        </p:nvSpPr>
        <p:spPr>
          <a:xfrm>
            <a:off x="3395390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60CA2355-F620-492A-BD1D-954AD952025A}"/>
              </a:ext>
            </a:extLst>
          </p:cNvPr>
          <p:cNvGrpSpPr/>
          <p:nvPr/>
        </p:nvGrpSpPr>
        <p:grpSpPr>
          <a:xfrm>
            <a:off x="4125002" y="5436453"/>
            <a:ext cx="180001" cy="180001"/>
            <a:chOff x="7544200" y="5288276"/>
            <a:chExt cx="180001" cy="180001"/>
          </a:xfrm>
        </p:grpSpPr>
        <p:sp>
          <p:nvSpPr>
            <p:cNvPr id="117" name="타원 116">
              <a:extLst>
                <a:ext uri="{FF2B5EF4-FFF2-40B4-BE49-F238E27FC236}">
                  <a16:creationId xmlns:a16="http://schemas.microsoft.com/office/drawing/2014/main" id="{D637290F-A60F-42FB-ABCB-CF7937B336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8B24AA64-F474-498F-9B94-39F3B62CF46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9" name="직선 연결선 118">
                <a:extLst>
                  <a:ext uri="{FF2B5EF4-FFF2-40B4-BE49-F238E27FC236}">
                    <a16:creationId xmlns:a16="http://schemas.microsoft.com/office/drawing/2014/main" id="{C679130D-1BC3-4993-8DAD-D832E242F6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직선 연결선 119">
                <a:extLst>
                  <a:ext uri="{FF2B5EF4-FFF2-40B4-BE49-F238E27FC236}">
                    <a16:creationId xmlns:a16="http://schemas.microsoft.com/office/drawing/2014/main" id="{33A9FFED-BB83-47C6-AE4B-29B92500626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C653226C-1F23-469F-BEF2-004FB32AD10F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8" y="1520824"/>
            <a:ext cx="3742480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F991EB7-77E5-48CE-A68B-16087E617D6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802" y="1520824"/>
            <a:ext cx="5120000" cy="2880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7006276-EA37-4F9D-B6CD-C12444BAA34B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01135" y="1520824"/>
            <a:ext cx="3742479" cy="2880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FC08A024-CFD8-41AF-B1CB-D7FB8F5DF690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385" y="1520824"/>
            <a:ext cx="4205285" cy="28800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C037BD54-4053-4E90-8240-0135743A4588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8727" y="1520824"/>
            <a:ext cx="4205285" cy="2880000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408E2A1F-322D-4D8F-9704-21A549AC4F5A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– 9322VQP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모서리가 둥근 직사각형 1">
            <a:hlinkClick r:id="rId23" action="ppaction://hlinksldjump"/>
            <a:extLst>
              <a:ext uri="{FF2B5EF4-FFF2-40B4-BE49-F238E27FC236}">
                <a16:creationId xmlns:a16="http://schemas.microsoft.com/office/drawing/2014/main" id="{3425DDD1-8B77-44CA-81B7-6ECC17948ACD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8">
            <a:hlinkClick r:id="rId24" action="ppaction://hlinksldjump"/>
            <a:extLst>
              <a:ext uri="{FF2B5EF4-FFF2-40B4-BE49-F238E27FC236}">
                <a16:creationId xmlns:a16="http://schemas.microsoft.com/office/drawing/2014/main" id="{537C96E2-53E5-4D97-9FDD-DBED6F726DC2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모서리가 둥근 직사각형 152">
            <a:hlinkClick r:id="rId25" action="ppaction://hlinksldjump"/>
            <a:extLst>
              <a:ext uri="{FF2B5EF4-FFF2-40B4-BE49-F238E27FC236}">
                <a16:creationId xmlns:a16="http://schemas.microsoft.com/office/drawing/2014/main" id="{69B5CA7F-516A-48A6-B1E8-830DFFDB542A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자유형 155">
            <a:hlinkClick r:id="rId26" action="ppaction://hlinksldjump"/>
            <a:extLst>
              <a:ext uri="{FF2B5EF4-FFF2-40B4-BE49-F238E27FC236}">
                <a16:creationId xmlns:a16="http://schemas.microsoft.com/office/drawing/2014/main" id="{C212283A-467E-46A4-83D3-3FCD15443913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 156">
            <a:hlinkClick r:id="rId27" action="ppaction://hlinksldjump"/>
            <a:extLst>
              <a:ext uri="{FF2B5EF4-FFF2-40B4-BE49-F238E27FC236}">
                <a16:creationId xmlns:a16="http://schemas.microsoft.com/office/drawing/2014/main" id="{BBF44781-FD51-4C04-A8ED-3E5D740388EC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152">
            <a:hlinkClick r:id="rId28" action="ppaction://hlinksldjump"/>
            <a:extLst>
              <a:ext uri="{FF2B5EF4-FFF2-40B4-BE49-F238E27FC236}">
                <a16:creationId xmlns:a16="http://schemas.microsoft.com/office/drawing/2014/main" id="{EE92A9B2-8485-4D33-8E3D-C6838ADB3903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152">
            <a:hlinkClick r:id="rId29" action="ppaction://hlinksldjump"/>
            <a:extLst>
              <a:ext uri="{FF2B5EF4-FFF2-40B4-BE49-F238E27FC236}">
                <a16:creationId xmlns:a16="http://schemas.microsoft.com/office/drawing/2014/main" id="{5476A63C-DD86-4192-8BC8-19ECC5C2275B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모서리가 둥근 직사각형 152">
            <a:hlinkClick r:id="rId30" action="ppaction://hlinksldjump"/>
            <a:extLst>
              <a:ext uri="{FF2B5EF4-FFF2-40B4-BE49-F238E27FC236}">
                <a16:creationId xmlns:a16="http://schemas.microsoft.com/office/drawing/2014/main" id="{171963C1-0160-402F-9660-0E5277FC441E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4963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양쪽 모서리가 둥근 사각형 52">
            <a:extLst>
              <a:ext uri="{FF2B5EF4-FFF2-40B4-BE49-F238E27FC236}">
                <a16:creationId xmlns:a16="http://schemas.microsoft.com/office/drawing/2014/main" id="{683FCBDE-658B-4BDC-85D2-043E5081D1FD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양쪽 모서리가 둥근 사각형 51">
            <a:extLst>
              <a:ext uri="{FF2B5EF4-FFF2-40B4-BE49-F238E27FC236}">
                <a16:creationId xmlns:a16="http://schemas.microsoft.com/office/drawing/2014/main" id="{556A4DC8-9EE3-4396-8182-7EDB6AAD4E1F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9" name="그림 88">
            <a:hlinkClick r:id="rId2"/>
            <a:extLst>
              <a:ext uri="{FF2B5EF4-FFF2-40B4-BE49-F238E27FC236}">
                <a16:creationId xmlns:a16="http://schemas.microsoft.com/office/drawing/2014/main" id="{0C80D44F-1947-40FC-9148-A647D8CCE3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8351328" y="4820344"/>
            <a:ext cx="1115865" cy="1115865"/>
          </a:xfrm>
          <a:prstGeom prst="rect">
            <a:avLst/>
          </a:prstGeom>
        </p:spPr>
      </p:pic>
      <p:pic>
        <p:nvPicPr>
          <p:cNvPr id="91" name="그림 90">
            <a:hlinkClick r:id="rId4"/>
            <a:extLst>
              <a:ext uri="{FF2B5EF4-FFF2-40B4-BE49-F238E27FC236}">
                <a16:creationId xmlns:a16="http://schemas.microsoft.com/office/drawing/2014/main" id="{5DD03ABE-B89A-476C-B178-1B4C2F3C099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6845" y="4820930"/>
            <a:ext cx="1114693" cy="1114693"/>
          </a:xfrm>
          <a:prstGeom prst="rect">
            <a:avLst/>
          </a:prstGeom>
        </p:spPr>
      </p:pic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6255E0BE-5C78-46F4-9CF5-8864FF6255C6}"/>
              </a:ext>
            </a:extLst>
          </p:cNvPr>
          <p:cNvSpPr txBox="1">
            <a:spLocks/>
          </p:cNvSpPr>
          <p:nvPr/>
        </p:nvSpPr>
        <p:spPr>
          <a:xfrm>
            <a:off x="5147855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내용 개체 틀 4">
            <a:extLst>
              <a:ext uri="{FF2B5EF4-FFF2-40B4-BE49-F238E27FC236}">
                <a16:creationId xmlns:a16="http://schemas.microsoft.com/office/drawing/2014/main" id="{D9BA14DE-339C-4468-82E8-4E83F9198B5A}"/>
              </a:ext>
            </a:extLst>
          </p:cNvPr>
          <p:cNvSpPr txBox="1">
            <a:spLocks/>
          </p:cNvSpPr>
          <p:nvPr/>
        </p:nvSpPr>
        <p:spPr>
          <a:xfrm>
            <a:off x="2778441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내용 개체 틀 4">
            <a:extLst>
              <a:ext uri="{FF2B5EF4-FFF2-40B4-BE49-F238E27FC236}">
                <a16:creationId xmlns:a16="http://schemas.microsoft.com/office/drawing/2014/main" id="{CBC97CB0-A12D-4F54-B91D-63F746FDC649}"/>
              </a:ext>
            </a:extLst>
          </p:cNvPr>
          <p:cNvSpPr txBox="1">
            <a:spLocks/>
          </p:cNvSpPr>
          <p:nvPr/>
        </p:nvSpPr>
        <p:spPr>
          <a:xfrm>
            <a:off x="3752276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6" name="그림 95">
            <a:hlinkClick r:id="rId6"/>
            <a:extLst>
              <a:ext uri="{FF2B5EF4-FFF2-40B4-BE49-F238E27FC236}">
                <a16:creationId xmlns:a16="http://schemas.microsoft.com/office/drawing/2014/main" id="{676D7CCD-E1EB-4F32-8969-6A89325E03A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2855247" y="4922401"/>
            <a:ext cx="652228" cy="911750"/>
          </a:xfrm>
          <a:prstGeom prst="rect">
            <a:avLst/>
          </a:prstGeom>
        </p:spPr>
      </p:pic>
      <p:pic>
        <p:nvPicPr>
          <p:cNvPr id="99" name="그림 98">
            <a:hlinkClick r:id="rId8"/>
            <a:extLst>
              <a:ext uri="{FF2B5EF4-FFF2-40B4-BE49-F238E27FC236}">
                <a16:creationId xmlns:a16="http://schemas.microsoft.com/office/drawing/2014/main" id="{077851EF-E67B-4A41-BF95-9BB9F5C7EF2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95007" y="4913726"/>
            <a:ext cx="721720" cy="929100"/>
          </a:xfrm>
          <a:prstGeom prst="rect">
            <a:avLst/>
          </a:prstGeom>
        </p:spPr>
      </p:pic>
      <p:cxnSp>
        <p:nvCxnSpPr>
          <p:cNvPr id="102" name="직선 연결선 101">
            <a:extLst>
              <a:ext uri="{FF2B5EF4-FFF2-40B4-BE49-F238E27FC236}">
                <a16:creationId xmlns:a16="http://schemas.microsoft.com/office/drawing/2014/main" id="{2AD60620-1443-4D01-8A79-4CDA0D7DF6C2}"/>
              </a:ext>
            </a:extLst>
          </p:cNvPr>
          <p:cNvCxnSpPr>
            <a:cxnSpLocks/>
          </p:cNvCxnSpPr>
          <p:nvPr/>
        </p:nvCxnSpPr>
        <p:spPr>
          <a:xfrm>
            <a:off x="2706164" y="4577166"/>
            <a:ext cx="3381661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모서리가 둥근 직사각형 174">
            <a:extLst>
              <a:ext uri="{FF2B5EF4-FFF2-40B4-BE49-F238E27FC236}">
                <a16:creationId xmlns:a16="http://schemas.microsoft.com/office/drawing/2014/main" id="{4A9F3794-49B5-49B2-A7D6-79CB03FC294E}"/>
              </a:ext>
            </a:extLst>
          </p:cNvPr>
          <p:cNvSpPr/>
          <p:nvPr/>
        </p:nvSpPr>
        <p:spPr>
          <a:xfrm>
            <a:off x="4018994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내용 개체 틀 4">
            <a:extLst>
              <a:ext uri="{FF2B5EF4-FFF2-40B4-BE49-F238E27FC236}">
                <a16:creationId xmlns:a16="http://schemas.microsoft.com/office/drawing/2014/main" id="{599E69F9-F8EF-4D4F-873A-A5A4AA00F1EF}"/>
              </a:ext>
            </a:extLst>
          </p:cNvPr>
          <p:cNvSpPr txBox="1">
            <a:spLocks/>
          </p:cNvSpPr>
          <p:nvPr/>
        </p:nvSpPr>
        <p:spPr>
          <a:xfrm>
            <a:off x="7050235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내용 개체 틀 4">
            <a:extLst>
              <a:ext uri="{FF2B5EF4-FFF2-40B4-BE49-F238E27FC236}">
                <a16:creationId xmlns:a16="http://schemas.microsoft.com/office/drawing/2014/main" id="{6B41C281-3373-4B25-8FD8-B61E918580FE}"/>
              </a:ext>
            </a:extLst>
          </p:cNvPr>
          <p:cNvSpPr txBox="1">
            <a:spLocks/>
          </p:cNvSpPr>
          <p:nvPr/>
        </p:nvSpPr>
        <p:spPr>
          <a:xfrm>
            <a:off x="3499158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11" name="내용 개체 틀 4">
            <a:extLst>
              <a:ext uri="{FF2B5EF4-FFF2-40B4-BE49-F238E27FC236}">
                <a16:creationId xmlns:a16="http://schemas.microsoft.com/office/drawing/2014/main" id="{7DB26ECD-427C-4690-A7AF-E986DD6CA0E5}"/>
              </a:ext>
            </a:extLst>
          </p:cNvPr>
          <p:cNvSpPr txBox="1">
            <a:spLocks/>
          </p:cNvSpPr>
          <p:nvPr/>
        </p:nvSpPr>
        <p:spPr>
          <a:xfrm>
            <a:off x="8373589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1CEBF95E-35B6-44D2-B77A-311FAF756AE0}"/>
              </a:ext>
            </a:extLst>
          </p:cNvPr>
          <p:cNvCxnSpPr/>
          <p:nvPr/>
        </p:nvCxnSpPr>
        <p:spPr>
          <a:xfrm>
            <a:off x="6882709" y="4577166"/>
            <a:ext cx="260312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모서리가 둥근 직사각형 273">
            <a:extLst>
              <a:ext uri="{FF2B5EF4-FFF2-40B4-BE49-F238E27FC236}">
                <a16:creationId xmlns:a16="http://schemas.microsoft.com/office/drawing/2014/main" id="{756CE3A2-147F-4921-88D1-5BCB8BA96C9C}"/>
              </a:ext>
            </a:extLst>
          </p:cNvPr>
          <p:cNvSpPr/>
          <p:nvPr/>
        </p:nvSpPr>
        <p:spPr>
          <a:xfrm>
            <a:off x="7806271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모서리가 둥근 직사각형 279">
            <a:extLst>
              <a:ext uri="{FF2B5EF4-FFF2-40B4-BE49-F238E27FC236}">
                <a16:creationId xmlns:a16="http://schemas.microsoft.com/office/drawing/2014/main" id="{2BF553B5-6AFA-41AC-961C-1857EC9F2616}"/>
              </a:ext>
            </a:extLst>
          </p:cNvPr>
          <p:cNvSpPr/>
          <p:nvPr/>
        </p:nvSpPr>
        <p:spPr>
          <a:xfrm>
            <a:off x="6882709" y="4692622"/>
            <a:ext cx="1153146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29" name="모서리가 둥근 직사각형 283">
            <a:extLst>
              <a:ext uri="{FF2B5EF4-FFF2-40B4-BE49-F238E27FC236}">
                <a16:creationId xmlns:a16="http://schemas.microsoft.com/office/drawing/2014/main" id="{C0AF82F6-D2D5-4E17-81A2-9AFE25250630}"/>
              </a:ext>
            </a:extLst>
          </p:cNvPr>
          <p:cNvSpPr/>
          <p:nvPr/>
        </p:nvSpPr>
        <p:spPr>
          <a:xfrm>
            <a:off x="2706164" y="4692622"/>
            <a:ext cx="1889185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0" name="타원 129">
            <a:extLst>
              <a:ext uri="{FF2B5EF4-FFF2-40B4-BE49-F238E27FC236}">
                <a16:creationId xmlns:a16="http://schemas.microsoft.com/office/drawing/2014/main" id="{F988D8E1-11DC-4FA4-A5ED-F330B494FCB4}"/>
              </a:ext>
            </a:extLst>
          </p:cNvPr>
          <p:cNvSpPr>
            <a:spLocks noChangeAspect="1"/>
          </p:cNvSpPr>
          <p:nvPr/>
        </p:nvSpPr>
        <p:spPr>
          <a:xfrm>
            <a:off x="6382947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pic>
        <p:nvPicPr>
          <p:cNvPr id="131" name="그림 130">
            <a:hlinkClick r:id="rId6"/>
            <a:extLst>
              <a:ext uri="{FF2B5EF4-FFF2-40B4-BE49-F238E27FC236}">
                <a16:creationId xmlns:a16="http://schemas.microsoft.com/office/drawing/2014/main" id="{D25BF245-D3AB-4E84-9EF6-448ED220C05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7133168" y="4922401"/>
            <a:ext cx="652228" cy="911750"/>
          </a:xfrm>
          <a:prstGeom prst="rect">
            <a:avLst/>
          </a:prstGeom>
        </p:spPr>
      </p:pic>
      <p:sp>
        <p:nvSpPr>
          <p:cNvPr id="132" name="모서리가 둥근 직사각형 253">
            <a:extLst>
              <a:ext uri="{FF2B5EF4-FFF2-40B4-BE49-F238E27FC236}">
                <a16:creationId xmlns:a16="http://schemas.microsoft.com/office/drawing/2014/main" id="{5D7F0006-D87C-43C6-9CC4-21DF48709F7B}"/>
              </a:ext>
            </a:extLst>
          </p:cNvPr>
          <p:cNvSpPr/>
          <p:nvPr/>
        </p:nvSpPr>
        <p:spPr>
          <a:xfrm>
            <a:off x="3452756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3" name="모서리가 둥근 직사각형 262">
            <a:extLst>
              <a:ext uri="{FF2B5EF4-FFF2-40B4-BE49-F238E27FC236}">
                <a16:creationId xmlns:a16="http://schemas.microsoft.com/office/drawing/2014/main" id="{5F0B0323-A644-4803-AAD0-F8BD58E2C2BA}"/>
              </a:ext>
            </a:extLst>
          </p:cNvPr>
          <p:cNvSpPr/>
          <p:nvPr/>
        </p:nvSpPr>
        <p:spPr>
          <a:xfrm>
            <a:off x="7261282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140" name="그룹 139">
            <a:extLst>
              <a:ext uri="{FF2B5EF4-FFF2-40B4-BE49-F238E27FC236}">
                <a16:creationId xmlns:a16="http://schemas.microsoft.com/office/drawing/2014/main" id="{AA4596B1-57B7-4142-9539-42A6C24CA83B}"/>
              </a:ext>
            </a:extLst>
          </p:cNvPr>
          <p:cNvGrpSpPr/>
          <p:nvPr/>
        </p:nvGrpSpPr>
        <p:grpSpPr>
          <a:xfrm>
            <a:off x="4925709" y="5288276"/>
            <a:ext cx="180001" cy="180001"/>
            <a:chOff x="7544200" y="5288276"/>
            <a:chExt cx="180001" cy="180001"/>
          </a:xfrm>
        </p:grpSpPr>
        <p:sp>
          <p:nvSpPr>
            <p:cNvPr id="141" name="타원 140">
              <a:extLst>
                <a:ext uri="{FF2B5EF4-FFF2-40B4-BE49-F238E27FC236}">
                  <a16:creationId xmlns:a16="http://schemas.microsoft.com/office/drawing/2014/main" id="{886F7B56-BEFC-4639-AB32-7BF3214C4C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9BD7F83F-B318-4058-ABE2-9E5D0A5D22F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3" name="직선 연결선 142">
                <a:extLst>
                  <a:ext uri="{FF2B5EF4-FFF2-40B4-BE49-F238E27FC236}">
                    <a16:creationId xmlns:a16="http://schemas.microsoft.com/office/drawing/2014/main" id="{FBDCDF3C-411B-4AB3-B662-40B9C5B895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직선 연결선 143">
                <a:extLst>
                  <a:ext uri="{FF2B5EF4-FFF2-40B4-BE49-F238E27FC236}">
                    <a16:creationId xmlns:a16="http://schemas.microsoft.com/office/drawing/2014/main" id="{146EC370-3309-4D64-A602-AD9EBCAD14F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EA519E47-A102-4B46-A1B6-B7B0E82EE358}"/>
              </a:ext>
            </a:extLst>
          </p:cNvPr>
          <p:cNvGrpSpPr/>
          <p:nvPr/>
        </p:nvGrpSpPr>
        <p:grpSpPr>
          <a:xfrm>
            <a:off x="8146990" y="5288276"/>
            <a:ext cx="180001" cy="180001"/>
            <a:chOff x="7544200" y="5288276"/>
            <a:chExt cx="180001" cy="180001"/>
          </a:xfrm>
        </p:grpSpPr>
        <p:sp>
          <p:nvSpPr>
            <p:cNvPr id="146" name="타원 145">
              <a:extLst>
                <a:ext uri="{FF2B5EF4-FFF2-40B4-BE49-F238E27FC236}">
                  <a16:creationId xmlns:a16="http://schemas.microsoft.com/office/drawing/2014/main" id="{60B1002B-22D1-404D-9330-5EA19317FC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456FB009-B9B4-4A65-B2E3-07AA3CFE5C8E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48" name="직선 연결선 147">
                <a:extLst>
                  <a:ext uri="{FF2B5EF4-FFF2-40B4-BE49-F238E27FC236}">
                    <a16:creationId xmlns:a16="http://schemas.microsoft.com/office/drawing/2014/main" id="{F54CC073-753D-4DBC-A9C1-86697F6DA1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직선 연결선 148">
                <a:extLst>
                  <a:ext uri="{FF2B5EF4-FFF2-40B4-BE49-F238E27FC236}">
                    <a16:creationId xmlns:a16="http://schemas.microsoft.com/office/drawing/2014/main" id="{A3F356D7-3028-4D3C-A7E7-0D861748EFF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4A801423-326A-48BB-BCD8-3518732D20A6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– 9322VQP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9B7B8DC-60FA-4249-B869-A27CFB35EBD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0"/>
          <a:stretch/>
        </p:blipFill>
        <p:spPr>
          <a:xfrm>
            <a:off x="975998" y="1520824"/>
            <a:ext cx="5120000" cy="28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03CFB3C-9946-4681-933E-4D98A6E9994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8" y="1520824"/>
            <a:ext cx="5120000" cy="2880000"/>
          </a:xfrm>
          <a:prstGeom prst="rect">
            <a:avLst/>
          </a:prstGeom>
        </p:spPr>
      </p:pic>
      <p:sp>
        <p:nvSpPr>
          <p:cNvPr id="45" name="모서리가 둥근 직사각형 1">
            <a:hlinkClick r:id="rId12" action="ppaction://hlinksldjump"/>
            <a:extLst>
              <a:ext uri="{FF2B5EF4-FFF2-40B4-BE49-F238E27FC236}">
                <a16:creationId xmlns:a16="http://schemas.microsoft.com/office/drawing/2014/main" id="{9C83639B-7992-40D5-83F4-A9228F433454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모서리가 둥근 직사각형 8">
            <a:hlinkClick r:id="rId13" action="ppaction://hlinksldjump"/>
            <a:extLst>
              <a:ext uri="{FF2B5EF4-FFF2-40B4-BE49-F238E27FC236}">
                <a16:creationId xmlns:a16="http://schemas.microsoft.com/office/drawing/2014/main" id="{4EA61AFA-18A7-48DF-862A-25E364259898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모서리가 둥근 직사각형 152">
            <a:hlinkClick r:id="rId14" action="ppaction://hlinksldjump"/>
            <a:extLst>
              <a:ext uri="{FF2B5EF4-FFF2-40B4-BE49-F238E27FC236}">
                <a16:creationId xmlns:a16="http://schemas.microsoft.com/office/drawing/2014/main" id="{035A065F-0D82-4508-BC6D-9C1568617708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자유형 155">
            <a:hlinkClick r:id="rId15" action="ppaction://hlinksldjump"/>
            <a:extLst>
              <a:ext uri="{FF2B5EF4-FFF2-40B4-BE49-F238E27FC236}">
                <a16:creationId xmlns:a16="http://schemas.microsoft.com/office/drawing/2014/main" id="{4D25A7A0-1F16-4237-8231-6805547FB5FA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자유형 156">
            <a:hlinkClick r:id="rId16" action="ppaction://hlinksldjump"/>
            <a:extLst>
              <a:ext uri="{FF2B5EF4-FFF2-40B4-BE49-F238E27FC236}">
                <a16:creationId xmlns:a16="http://schemas.microsoft.com/office/drawing/2014/main" id="{A879B9BE-8BFE-4CA4-B33F-C24FCC3EF5ED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모서리가 둥근 직사각형 152">
            <a:hlinkClick r:id="rId17" action="ppaction://hlinksldjump"/>
            <a:extLst>
              <a:ext uri="{FF2B5EF4-FFF2-40B4-BE49-F238E27FC236}">
                <a16:creationId xmlns:a16="http://schemas.microsoft.com/office/drawing/2014/main" id="{98B58E4B-3EB6-4034-9447-C53E88FF2A08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152">
            <a:hlinkClick r:id="rId18" action="ppaction://hlinksldjump"/>
            <a:extLst>
              <a:ext uri="{FF2B5EF4-FFF2-40B4-BE49-F238E27FC236}">
                <a16:creationId xmlns:a16="http://schemas.microsoft.com/office/drawing/2014/main" id="{624AECC7-835F-4A5D-8A17-B614DEAAA1BF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54DD2346-A716-4D10-A52D-2DEE5B8B6836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5264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58E7AF27-1E7E-4565-9C4C-E65F57BFC15B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양쪽 모서리가 둥근 사각형 51">
            <a:extLst>
              <a:ext uri="{FF2B5EF4-FFF2-40B4-BE49-F238E27FC236}">
                <a16:creationId xmlns:a16="http://schemas.microsoft.com/office/drawing/2014/main" id="{77E35034-7BD2-43B5-8304-DD181EC461A3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hlinkClick r:id="rId2"/>
            <a:extLst>
              <a:ext uri="{FF2B5EF4-FFF2-40B4-BE49-F238E27FC236}">
                <a16:creationId xmlns:a16="http://schemas.microsoft.com/office/drawing/2014/main" id="{5466D1ED-8A6B-40CE-9936-914107A82D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796544" y="4817065"/>
            <a:ext cx="1115865" cy="1115865"/>
          </a:xfrm>
          <a:prstGeom prst="rect">
            <a:avLst/>
          </a:prstGeom>
        </p:spPr>
      </p:pic>
      <p:pic>
        <p:nvPicPr>
          <p:cNvPr id="6" name="그림 5">
            <a:hlinkClick r:id="rId4"/>
            <a:extLst>
              <a:ext uri="{FF2B5EF4-FFF2-40B4-BE49-F238E27FC236}">
                <a16:creationId xmlns:a16="http://schemas.microsoft.com/office/drawing/2014/main" id="{3E752860-ACD0-4569-8D26-E07A96A14ED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79640" y="4817651"/>
            <a:ext cx="1114693" cy="1114693"/>
          </a:xfrm>
          <a:prstGeom prst="rect">
            <a:avLst/>
          </a:prstGeom>
        </p:spPr>
      </p:pic>
      <p:sp>
        <p:nvSpPr>
          <p:cNvPr id="7" name="내용 개체 틀 4">
            <a:extLst>
              <a:ext uri="{FF2B5EF4-FFF2-40B4-BE49-F238E27FC236}">
                <a16:creationId xmlns:a16="http://schemas.microsoft.com/office/drawing/2014/main" id="{8BF1E235-3A16-4E6A-A5B2-0E879A684FF3}"/>
              </a:ext>
            </a:extLst>
          </p:cNvPr>
          <p:cNvSpPr txBox="1">
            <a:spLocks/>
          </p:cNvSpPr>
          <p:nvPr/>
        </p:nvSpPr>
        <p:spPr>
          <a:xfrm>
            <a:off x="6401315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3A9E9FE7-6F84-451D-A89C-3DEA1C095275}"/>
              </a:ext>
            </a:extLst>
          </p:cNvPr>
          <p:cNvSpPr txBox="1">
            <a:spLocks/>
          </p:cNvSpPr>
          <p:nvPr/>
        </p:nvSpPr>
        <p:spPr>
          <a:xfrm>
            <a:off x="7818805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194E893-365A-437B-8EAD-961DB75D299A}"/>
              </a:ext>
            </a:extLst>
          </p:cNvPr>
          <p:cNvCxnSpPr>
            <a:cxnSpLocks/>
          </p:cNvCxnSpPr>
          <p:nvPr/>
        </p:nvCxnSpPr>
        <p:spPr>
          <a:xfrm>
            <a:off x="4992343" y="4573887"/>
            <a:ext cx="389780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50">
            <a:extLst>
              <a:ext uri="{FF2B5EF4-FFF2-40B4-BE49-F238E27FC236}">
                <a16:creationId xmlns:a16="http://schemas.microsoft.com/office/drawing/2014/main" id="{8D56F3EC-43A5-4974-89E6-794328D0F9AA}"/>
              </a:ext>
            </a:extLst>
          </p:cNvPr>
          <p:cNvSpPr/>
          <p:nvPr/>
        </p:nvSpPr>
        <p:spPr>
          <a:xfrm>
            <a:off x="6520703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내용 개체 틀 4">
            <a:extLst>
              <a:ext uri="{FF2B5EF4-FFF2-40B4-BE49-F238E27FC236}">
                <a16:creationId xmlns:a16="http://schemas.microsoft.com/office/drawing/2014/main" id="{E98C59B3-4DA5-494A-97F9-E18D13AB292F}"/>
              </a:ext>
            </a:extLst>
          </p:cNvPr>
          <p:cNvSpPr txBox="1">
            <a:spLocks/>
          </p:cNvSpPr>
          <p:nvPr/>
        </p:nvSpPr>
        <p:spPr>
          <a:xfrm>
            <a:off x="7410967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B3C98D0-CCEC-4E2F-9073-88841706A69D}"/>
              </a:ext>
            </a:extLst>
          </p:cNvPr>
          <p:cNvGrpSpPr/>
          <p:nvPr/>
        </p:nvGrpSpPr>
        <p:grpSpPr>
          <a:xfrm>
            <a:off x="4985322" y="4635343"/>
            <a:ext cx="1153146" cy="1728223"/>
            <a:chOff x="-1541005" y="4635343"/>
            <a:chExt cx="1153146" cy="1728223"/>
          </a:xfrm>
        </p:grpSpPr>
        <p:sp>
          <p:nvSpPr>
            <p:cNvPr id="14" name="내용 개체 틀 4">
              <a:extLst>
                <a:ext uri="{FF2B5EF4-FFF2-40B4-BE49-F238E27FC236}">
                  <a16:creationId xmlns:a16="http://schemas.microsoft.com/office/drawing/2014/main" id="{B57D7F27-16D4-4DBA-896A-D131D77846DB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모서리가 둥근 직사각형 56">
              <a:extLst>
                <a:ext uri="{FF2B5EF4-FFF2-40B4-BE49-F238E27FC236}">
                  <a16:creationId xmlns:a16="http://schemas.microsoft.com/office/drawing/2014/main" id="{9B4B0B2D-CF55-4316-985E-56979E3CE4FE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6" name="그림 15">
              <a:hlinkClick r:id="rId6"/>
              <a:extLst>
                <a:ext uri="{FF2B5EF4-FFF2-40B4-BE49-F238E27FC236}">
                  <a16:creationId xmlns:a16="http://schemas.microsoft.com/office/drawing/2014/main" id="{F1151CCD-BA1F-4287-B475-C4E3EBACE3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17" name="모서리가 둥근 직사각형 58">
              <a:extLst>
                <a:ext uri="{FF2B5EF4-FFF2-40B4-BE49-F238E27FC236}">
                  <a16:creationId xmlns:a16="http://schemas.microsoft.com/office/drawing/2014/main" id="{6B8B5059-9823-4AEF-A617-62797D12DA8F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18" name="내용 개체 틀 4">
            <a:extLst>
              <a:ext uri="{FF2B5EF4-FFF2-40B4-BE49-F238E27FC236}">
                <a16:creationId xmlns:a16="http://schemas.microsoft.com/office/drawing/2014/main" id="{D3161E46-3ACD-4B6A-97CC-DF23A28F34CE}"/>
              </a:ext>
            </a:extLst>
          </p:cNvPr>
          <p:cNvSpPr txBox="1">
            <a:spLocks/>
          </p:cNvSpPr>
          <p:nvPr/>
        </p:nvSpPr>
        <p:spPr>
          <a:xfrm>
            <a:off x="3461124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DC6366DB-E500-4680-94A1-686F71452AD2}"/>
              </a:ext>
            </a:extLst>
          </p:cNvPr>
          <p:cNvCxnSpPr>
            <a:cxnSpLocks/>
          </p:cNvCxnSpPr>
          <p:nvPr/>
        </p:nvCxnSpPr>
        <p:spPr>
          <a:xfrm>
            <a:off x="327958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85">
            <a:extLst>
              <a:ext uri="{FF2B5EF4-FFF2-40B4-BE49-F238E27FC236}">
                <a16:creationId xmlns:a16="http://schemas.microsoft.com/office/drawing/2014/main" id="{BDCEF9B9-BF2A-47D0-8818-AA3182768BC7}"/>
              </a:ext>
            </a:extLst>
          </p:cNvPr>
          <p:cNvSpPr/>
          <p:nvPr/>
        </p:nvSpPr>
        <p:spPr>
          <a:xfrm>
            <a:off x="3630790" y="4483887"/>
            <a:ext cx="73201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그림 24">
            <a:hlinkClick r:id="rId8"/>
            <a:extLst>
              <a:ext uri="{FF2B5EF4-FFF2-40B4-BE49-F238E27FC236}">
                <a16:creationId xmlns:a16="http://schemas.microsoft.com/office/drawing/2014/main" id="{E2A9BFCB-213A-4DAA-B312-85D3D26F608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3441293" y="4884980"/>
            <a:ext cx="1111004" cy="1111004"/>
          </a:xfrm>
          <a:prstGeom prst="rect">
            <a:avLst/>
          </a:prstGeom>
        </p:spPr>
      </p:pic>
      <p:grpSp>
        <p:nvGrpSpPr>
          <p:cNvPr id="26" name="그룹 25">
            <a:extLst>
              <a:ext uri="{FF2B5EF4-FFF2-40B4-BE49-F238E27FC236}">
                <a16:creationId xmlns:a16="http://schemas.microsoft.com/office/drawing/2014/main" id="{FDD013AF-FB71-47EF-A137-4B3245E7942B}"/>
              </a:ext>
            </a:extLst>
          </p:cNvPr>
          <p:cNvGrpSpPr/>
          <p:nvPr/>
        </p:nvGrpSpPr>
        <p:grpSpPr>
          <a:xfrm>
            <a:off x="4553875" y="5288276"/>
            <a:ext cx="180001" cy="180001"/>
            <a:chOff x="7544200" y="5288276"/>
            <a:chExt cx="180001" cy="180001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BF4B6988-45EA-43CF-9CA9-CEB1717EC1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F8896515-FDEF-4B39-BE51-E1B0A67BE4A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9" name="직선 연결선 28">
                <a:extLst>
                  <a:ext uri="{FF2B5EF4-FFF2-40B4-BE49-F238E27FC236}">
                    <a16:creationId xmlns:a16="http://schemas.microsoft.com/office/drawing/2014/main" id="{8019CD2B-E383-4C11-8B58-167FFBFF61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67218AD0-8FE4-49BB-BBD3-B5D809D11ED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D02CBF82-7E54-46BB-BAD4-CA2F50E24B5E}"/>
              </a:ext>
            </a:extLst>
          </p:cNvPr>
          <p:cNvGrpSpPr/>
          <p:nvPr/>
        </p:nvGrpSpPr>
        <p:grpSpPr>
          <a:xfrm>
            <a:off x="6304875" y="5288276"/>
            <a:ext cx="180001" cy="180001"/>
            <a:chOff x="7544200" y="5288276"/>
            <a:chExt cx="180001" cy="180001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945D2D90-7140-498A-96FA-8F94352531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1ADC794C-A937-4E84-A359-61BF72B6077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4" name="직선 연결선 33">
                <a:extLst>
                  <a:ext uri="{FF2B5EF4-FFF2-40B4-BE49-F238E27FC236}">
                    <a16:creationId xmlns:a16="http://schemas.microsoft.com/office/drawing/2014/main" id="{F9ED56FA-8D75-484C-90D7-6D3FA80423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D3A76000-FCDA-48FA-A77D-2D90AD22DAB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263299E2-F22B-44C7-9AD1-0096AD69F09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8" y="1520824"/>
            <a:ext cx="5120000" cy="288000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AF353E0B-744A-4DE5-B3BC-09CEF94207A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5998" y="1520824"/>
            <a:ext cx="5120000" cy="28800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4292C000-30D7-48F1-AD72-E8CF2474B390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– 9322VQP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모서리가 둥근 직사각형 1">
            <a:hlinkClick r:id="rId12" action="ppaction://hlinksldjump"/>
            <a:extLst>
              <a:ext uri="{FF2B5EF4-FFF2-40B4-BE49-F238E27FC236}">
                <a16:creationId xmlns:a16="http://schemas.microsoft.com/office/drawing/2014/main" id="{B2D3D9A6-8930-4B9C-8522-838C0196F2C6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모서리가 둥근 직사각형 8">
            <a:hlinkClick r:id="rId13" action="ppaction://hlinksldjump"/>
            <a:extLst>
              <a:ext uri="{FF2B5EF4-FFF2-40B4-BE49-F238E27FC236}">
                <a16:creationId xmlns:a16="http://schemas.microsoft.com/office/drawing/2014/main" id="{BFE22B6F-9FC4-4971-AF2E-03622F934357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모서리가 둥근 직사각형 152">
            <a:hlinkClick r:id="rId14" action="ppaction://hlinksldjump"/>
            <a:extLst>
              <a:ext uri="{FF2B5EF4-FFF2-40B4-BE49-F238E27FC236}">
                <a16:creationId xmlns:a16="http://schemas.microsoft.com/office/drawing/2014/main" id="{40F35763-F923-4A3F-B6FA-ECDE6B867B7C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자유형 155">
            <a:hlinkClick r:id="rId15" action="ppaction://hlinksldjump"/>
            <a:extLst>
              <a:ext uri="{FF2B5EF4-FFF2-40B4-BE49-F238E27FC236}">
                <a16:creationId xmlns:a16="http://schemas.microsoft.com/office/drawing/2014/main" id="{C8B56A22-D791-4AC0-A773-1AE928D0B0E7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자유형 156">
            <a:hlinkClick r:id="rId16" action="ppaction://hlinksldjump"/>
            <a:extLst>
              <a:ext uri="{FF2B5EF4-FFF2-40B4-BE49-F238E27FC236}">
                <a16:creationId xmlns:a16="http://schemas.microsoft.com/office/drawing/2014/main" id="{C51267CD-8CC0-4F9F-8DED-43CF63777A36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모서리가 둥근 직사각형 152">
            <a:hlinkClick r:id="rId17" action="ppaction://hlinksldjump"/>
            <a:extLst>
              <a:ext uri="{FF2B5EF4-FFF2-40B4-BE49-F238E27FC236}">
                <a16:creationId xmlns:a16="http://schemas.microsoft.com/office/drawing/2014/main" id="{65D72DCE-7C23-4ED7-B40F-F89DF13BF936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모서리가 둥근 직사각형 152">
            <a:hlinkClick r:id="rId18" action="ppaction://hlinksldjump"/>
            <a:extLst>
              <a:ext uri="{FF2B5EF4-FFF2-40B4-BE49-F238E27FC236}">
                <a16:creationId xmlns:a16="http://schemas.microsoft.com/office/drawing/2014/main" id="{12F79FE2-43CF-4948-A664-E9B9183B4478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0B0F416F-BC74-4A7F-84A0-60C944BD20E5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4360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264E818D-AB5A-4BF5-ADDD-8999AA4CE4C5}"/>
              </a:ext>
            </a:extLst>
          </p:cNvPr>
          <p:cNvSpPr/>
          <p:nvPr/>
        </p:nvSpPr>
        <p:spPr>
          <a:xfrm>
            <a:off x="407986" y="1520824"/>
            <a:ext cx="11376025" cy="2880000"/>
          </a:xfrm>
          <a:prstGeom prst="round2SameRect">
            <a:avLst>
              <a:gd name="adj1" fmla="val 1784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양쪽 모서리가 둥근 사각형 51">
            <a:extLst>
              <a:ext uri="{FF2B5EF4-FFF2-40B4-BE49-F238E27FC236}">
                <a16:creationId xmlns:a16="http://schemas.microsoft.com/office/drawing/2014/main" id="{3E4F7FB4-57FF-49B9-956F-0CF1774D0900}"/>
              </a:ext>
            </a:extLst>
          </p:cNvPr>
          <p:cNvSpPr/>
          <p:nvPr/>
        </p:nvSpPr>
        <p:spPr>
          <a:xfrm rot="10800000">
            <a:off x="407986" y="4400823"/>
            <a:ext cx="11376025" cy="2052364"/>
          </a:xfrm>
          <a:prstGeom prst="round2SameRect">
            <a:avLst>
              <a:gd name="adj1" fmla="val 2396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hlinkClick r:id="rId2"/>
            <a:extLst>
              <a:ext uri="{FF2B5EF4-FFF2-40B4-BE49-F238E27FC236}">
                <a16:creationId xmlns:a16="http://schemas.microsoft.com/office/drawing/2014/main" id="{639FDA47-7E14-4334-8E35-7C9B6475C7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84" t="-14984" r="-14984" b="-14984"/>
          <a:stretch/>
        </p:blipFill>
        <p:spPr>
          <a:xfrm>
            <a:off x="3434147" y="4819495"/>
            <a:ext cx="1116708" cy="1116708"/>
          </a:xfrm>
          <a:prstGeom prst="rect">
            <a:avLst/>
          </a:prstGeom>
        </p:spPr>
      </p:pic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5BB2D96F-3569-48C8-AF28-090FC966F7C1}"/>
              </a:ext>
            </a:extLst>
          </p:cNvPr>
          <p:cNvSpPr txBox="1">
            <a:spLocks/>
          </p:cNvSpPr>
          <p:nvPr/>
        </p:nvSpPr>
        <p:spPr>
          <a:xfrm>
            <a:off x="345683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016C8C32-E5B7-46E9-9FE3-1A3FCB76BD04}"/>
              </a:ext>
            </a:extLst>
          </p:cNvPr>
          <p:cNvCxnSpPr/>
          <p:nvPr/>
        </p:nvCxnSpPr>
        <p:spPr>
          <a:xfrm>
            <a:off x="327529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모서리가 둥근 직사각형 85">
            <a:extLst>
              <a:ext uri="{FF2B5EF4-FFF2-40B4-BE49-F238E27FC236}">
                <a16:creationId xmlns:a16="http://schemas.microsoft.com/office/drawing/2014/main" id="{11507370-D16A-4D29-A496-994BC5606153}"/>
              </a:ext>
            </a:extLst>
          </p:cNvPr>
          <p:cNvSpPr/>
          <p:nvPr/>
        </p:nvSpPr>
        <p:spPr>
          <a:xfrm>
            <a:off x="3542501" y="4483887"/>
            <a:ext cx="90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774529E8-0534-479B-A0D5-06F47E6F3B38}"/>
              </a:ext>
            </a:extLst>
          </p:cNvPr>
          <p:cNvGrpSpPr/>
          <p:nvPr/>
        </p:nvGrpSpPr>
        <p:grpSpPr>
          <a:xfrm>
            <a:off x="4594940" y="5288276"/>
            <a:ext cx="180001" cy="180001"/>
            <a:chOff x="7544200" y="5288276"/>
            <a:chExt cx="180001" cy="180001"/>
          </a:xfrm>
        </p:grpSpPr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D93A0F56-5473-4CB4-8ACD-8271E0A3D3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238AEA9F-E783-440E-A81E-1D384FED4E48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49E64CC7-6ECF-4B63-AACB-F21DEA53DA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F5EC5BCD-DBCF-44DC-80DD-19F9A112483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7" name="그림 36">
            <a:hlinkClick r:id="rId4"/>
            <a:extLst>
              <a:ext uri="{FF2B5EF4-FFF2-40B4-BE49-F238E27FC236}">
                <a16:creationId xmlns:a16="http://schemas.microsoft.com/office/drawing/2014/main" id="{7188A4ED-357B-4892-98C1-B9A569A7B0E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7800837" y="4817065"/>
            <a:ext cx="1115865" cy="1115865"/>
          </a:xfrm>
          <a:prstGeom prst="rect">
            <a:avLst/>
          </a:prstGeom>
        </p:spPr>
      </p:pic>
      <p:pic>
        <p:nvPicPr>
          <p:cNvPr id="38" name="그림 37">
            <a:hlinkClick r:id="rId6"/>
            <a:extLst>
              <a:ext uri="{FF2B5EF4-FFF2-40B4-BE49-F238E27FC236}">
                <a16:creationId xmlns:a16="http://schemas.microsoft.com/office/drawing/2014/main" id="{C6CF67C4-8635-4949-91DD-D5ACEDD3A29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3933" y="4817651"/>
            <a:ext cx="1114693" cy="1114693"/>
          </a:xfrm>
          <a:prstGeom prst="rect">
            <a:avLst/>
          </a:prstGeom>
        </p:spPr>
      </p:pic>
      <p:sp>
        <p:nvSpPr>
          <p:cNvPr id="39" name="내용 개체 틀 4">
            <a:extLst>
              <a:ext uri="{FF2B5EF4-FFF2-40B4-BE49-F238E27FC236}">
                <a16:creationId xmlns:a16="http://schemas.microsoft.com/office/drawing/2014/main" id="{8ADC57F5-345A-419E-B3F9-6B2FC61A77C6}"/>
              </a:ext>
            </a:extLst>
          </p:cNvPr>
          <p:cNvSpPr txBox="1">
            <a:spLocks/>
          </p:cNvSpPr>
          <p:nvPr/>
        </p:nvSpPr>
        <p:spPr>
          <a:xfrm>
            <a:off x="6405608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내용 개체 틀 4">
            <a:extLst>
              <a:ext uri="{FF2B5EF4-FFF2-40B4-BE49-F238E27FC236}">
                <a16:creationId xmlns:a16="http://schemas.microsoft.com/office/drawing/2014/main" id="{228FBDF4-7187-4472-A8A9-C77D738D1ADE}"/>
              </a:ext>
            </a:extLst>
          </p:cNvPr>
          <p:cNvSpPr txBox="1">
            <a:spLocks/>
          </p:cNvSpPr>
          <p:nvPr/>
        </p:nvSpPr>
        <p:spPr>
          <a:xfrm>
            <a:off x="7823098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52BA0563-25DF-46E4-A108-3C523BC40122}"/>
              </a:ext>
            </a:extLst>
          </p:cNvPr>
          <p:cNvCxnSpPr>
            <a:cxnSpLocks/>
          </p:cNvCxnSpPr>
          <p:nvPr/>
        </p:nvCxnSpPr>
        <p:spPr>
          <a:xfrm>
            <a:off x="4996636" y="4573887"/>
            <a:ext cx="389780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모서리가 둥근 직사각형 50">
            <a:extLst>
              <a:ext uri="{FF2B5EF4-FFF2-40B4-BE49-F238E27FC236}">
                <a16:creationId xmlns:a16="http://schemas.microsoft.com/office/drawing/2014/main" id="{977BAEE4-6EAD-4D84-ABFD-FD91EBE77050}"/>
              </a:ext>
            </a:extLst>
          </p:cNvPr>
          <p:cNvSpPr/>
          <p:nvPr/>
        </p:nvSpPr>
        <p:spPr>
          <a:xfrm>
            <a:off x="6524996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내용 개체 틀 4">
            <a:extLst>
              <a:ext uri="{FF2B5EF4-FFF2-40B4-BE49-F238E27FC236}">
                <a16:creationId xmlns:a16="http://schemas.microsoft.com/office/drawing/2014/main" id="{F512F77A-7567-416B-B422-BF7B7F34DE22}"/>
              </a:ext>
            </a:extLst>
          </p:cNvPr>
          <p:cNvSpPr txBox="1">
            <a:spLocks/>
          </p:cNvSpPr>
          <p:nvPr/>
        </p:nvSpPr>
        <p:spPr>
          <a:xfrm>
            <a:off x="7415260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DD74B1D5-3C5F-414A-8953-799DDF219A66}"/>
              </a:ext>
            </a:extLst>
          </p:cNvPr>
          <p:cNvGrpSpPr/>
          <p:nvPr/>
        </p:nvGrpSpPr>
        <p:grpSpPr>
          <a:xfrm>
            <a:off x="4989615" y="4635343"/>
            <a:ext cx="1153146" cy="1728223"/>
            <a:chOff x="-1541005" y="4635343"/>
            <a:chExt cx="1153146" cy="1728223"/>
          </a:xfrm>
        </p:grpSpPr>
        <p:sp>
          <p:nvSpPr>
            <p:cNvPr id="47" name="내용 개체 틀 4">
              <a:extLst>
                <a:ext uri="{FF2B5EF4-FFF2-40B4-BE49-F238E27FC236}">
                  <a16:creationId xmlns:a16="http://schemas.microsoft.com/office/drawing/2014/main" id="{F2DA34A0-CA38-4844-9D06-FA45E14F0F22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모서리가 둥근 직사각형 56">
              <a:extLst>
                <a:ext uri="{FF2B5EF4-FFF2-40B4-BE49-F238E27FC236}">
                  <a16:creationId xmlns:a16="http://schemas.microsoft.com/office/drawing/2014/main" id="{D2B50158-2C9F-42D8-A2D1-0162CFF8F99B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49" name="그림 48">
              <a:hlinkClick r:id="rId8"/>
              <a:extLst>
                <a:ext uri="{FF2B5EF4-FFF2-40B4-BE49-F238E27FC236}">
                  <a16:creationId xmlns:a16="http://schemas.microsoft.com/office/drawing/2014/main" id="{9B70831E-2FE1-4F8E-BCC9-ECB5746765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50" name="모서리가 둥근 직사각형 58">
              <a:extLst>
                <a:ext uri="{FF2B5EF4-FFF2-40B4-BE49-F238E27FC236}">
                  <a16:creationId xmlns:a16="http://schemas.microsoft.com/office/drawing/2014/main" id="{67CEBE6A-1F59-4A8C-B022-CC8D6991E9CA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07E6FCC-D465-4756-9240-7FC28D201F1A}"/>
              </a:ext>
            </a:extLst>
          </p:cNvPr>
          <p:cNvGrpSpPr/>
          <p:nvPr/>
        </p:nvGrpSpPr>
        <p:grpSpPr>
          <a:xfrm>
            <a:off x="6309168" y="5288276"/>
            <a:ext cx="180001" cy="180001"/>
            <a:chOff x="7544200" y="5288276"/>
            <a:chExt cx="180001" cy="180001"/>
          </a:xfrm>
        </p:grpSpPr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706396FD-88C7-4CF5-93D0-CCA5D58E10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01BECDC4-FCDC-4A2C-A289-E551555E6B1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54" name="직선 연결선 53">
                <a:extLst>
                  <a:ext uri="{FF2B5EF4-FFF2-40B4-BE49-F238E27FC236}">
                    <a16:creationId xmlns:a16="http://schemas.microsoft.com/office/drawing/2014/main" id="{BDA716DC-E3B7-405E-9CB4-A156EF23BA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직선 연결선 54">
                <a:extLst>
                  <a:ext uri="{FF2B5EF4-FFF2-40B4-BE49-F238E27FC236}">
                    <a16:creationId xmlns:a16="http://schemas.microsoft.com/office/drawing/2014/main" id="{CBC869AF-0989-4E43-B578-DB507093672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010D7AB2-1D90-4CE9-BAF0-0100BA047427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– 9322VQP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한쪽 모서리가 둥근 사각형 33">
            <a:extLst>
              <a:ext uri="{FF2B5EF4-FFF2-40B4-BE49-F238E27FC236}">
                <a16:creationId xmlns:a16="http://schemas.microsoft.com/office/drawing/2014/main" id="{7D6A1F48-DA0D-4EE0-9CDE-E9A0DF375BC6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1Rect">
            <a:avLst>
              <a:gd name="adj" fmla="val 2004"/>
            </a:avLst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한쪽 모서리가 둥근 사각형 33">
            <a:extLst>
              <a:ext uri="{FF2B5EF4-FFF2-40B4-BE49-F238E27FC236}">
                <a16:creationId xmlns:a16="http://schemas.microsoft.com/office/drawing/2014/main" id="{D3BC19E3-8C33-4ED3-9401-0BE8D2B30EE2}"/>
              </a:ext>
            </a:extLst>
          </p:cNvPr>
          <p:cNvSpPr/>
          <p:nvPr/>
        </p:nvSpPr>
        <p:spPr>
          <a:xfrm>
            <a:off x="407986" y="1520824"/>
            <a:ext cx="5635626" cy="2880000"/>
          </a:xfrm>
          <a:prstGeom prst="round1Rect">
            <a:avLst>
              <a:gd name="adj" fmla="val 2004"/>
            </a:avLst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모서리가 둥근 직사각형 1">
            <a:hlinkClick r:id="rId12" action="ppaction://hlinksldjump"/>
            <a:extLst>
              <a:ext uri="{FF2B5EF4-FFF2-40B4-BE49-F238E27FC236}">
                <a16:creationId xmlns:a16="http://schemas.microsoft.com/office/drawing/2014/main" id="{5933693D-3805-465F-9307-E43CC755F972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모서리가 둥근 직사각형 8">
            <a:hlinkClick r:id="rId13" action="ppaction://hlinksldjump"/>
            <a:extLst>
              <a:ext uri="{FF2B5EF4-FFF2-40B4-BE49-F238E27FC236}">
                <a16:creationId xmlns:a16="http://schemas.microsoft.com/office/drawing/2014/main" id="{116ADA0F-21A9-48A4-A203-A81ACCA6CB67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52">
            <a:hlinkClick r:id="rId14" action="ppaction://hlinksldjump"/>
            <a:extLst>
              <a:ext uri="{FF2B5EF4-FFF2-40B4-BE49-F238E27FC236}">
                <a16:creationId xmlns:a16="http://schemas.microsoft.com/office/drawing/2014/main" id="{BB3A5164-8F4F-4588-B145-A50BC863A7A3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자유형 155">
            <a:hlinkClick r:id="rId15" action="ppaction://hlinksldjump"/>
            <a:extLst>
              <a:ext uri="{FF2B5EF4-FFF2-40B4-BE49-F238E27FC236}">
                <a16:creationId xmlns:a16="http://schemas.microsoft.com/office/drawing/2014/main" id="{903CD304-5608-442A-A0B7-9F6BD8A15950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자유형 156">
            <a:hlinkClick r:id="rId16" action="ppaction://hlinksldjump"/>
            <a:extLst>
              <a:ext uri="{FF2B5EF4-FFF2-40B4-BE49-F238E27FC236}">
                <a16:creationId xmlns:a16="http://schemas.microsoft.com/office/drawing/2014/main" id="{28D39265-5D88-4296-8568-39AFBEC011BB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모서리가 둥근 직사각형 152">
            <a:hlinkClick r:id="rId17" action="ppaction://hlinksldjump"/>
            <a:extLst>
              <a:ext uri="{FF2B5EF4-FFF2-40B4-BE49-F238E27FC236}">
                <a16:creationId xmlns:a16="http://schemas.microsoft.com/office/drawing/2014/main" id="{F7F8E903-D629-4CB9-92C3-54D85725EB58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모서리가 둥근 직사각형 152">
            <a:hlinkClick r:id="rId18" action="ppaction://hlinksldjump"/>
            <a:extLst>
              <a:ext uri="{FF2B5EF4-FFF2-40B4-BE49-F238E27FC236}">
                <a16:creationId xmlns:a16="http://schemas.microsoft.com/office/drawing/2014/main" id="{84071401-1B2C-4601-8662-21258E11169B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D05AE437-31ED-4F60-99E1-B2AF39FFB037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9457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367FB20A-B8FF-457A-9919-46139BBBE808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양쪽 모서리가 둥근 사각형 53">
            <a:extLst>
              <a:ext uri="{FF2B5EF4-FFF2-40B4-BE49-F238E27FC236}">
                <a16:creationId xmlns:a16="http://schemas.microsoft.com/office/drawing/2014/main" id="{266A7BD9-D951-425D-A4FD-896B2F37A6DA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양쪽 모서리가 둥근 사각형 56">
            <a:extLst>
              <a:ext uri="{FF2B5EF4-FFF2-40B4-BE49-F238E27FC236}">
                <a16:creationId xmlns:a16="http://schemas.microsoft.com/office/drawing/2014/main" id="{CFFB5BF2-EE98-4261-BA26-FF7BCD63A53A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양쪽 모서리가 둥근 사각형 57">
            <a:extLst>
              <a:ext uri="{FF2B5EF4-FFF2-40B4-BE49-F238E27FC236}">
                <a16:creationId xmlns:a16="http://schemas.microsoft.com/office/drawing/2014/main" id="{82316C46-B828-411F-A967-C71899A0823E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한쪽 모서리가 둥근 사각형 3">
            <a:extLst>
              <a:ext uri="{FF2B5EF4-FFF2-40B4-BE49-F238E27FC236}">
                <a16:creationId xmlns:a16="http://schemas.microsoft.com/office/drawing/2014/main" id="{1A5FE922-E565-41EB-BB85-B56742504827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한쪽 모서리가 둥근 사각형 33">
            <a:extLst>
              <a:ext uri="{FF2B5EF4-FFF2-40B4-BE49-F238E27FC236}">
                <a16:creationId xmlns:a16="http://schemas.microsoft.com/office/drawing/2014/main" id="{9D030315-19E7-45BD-AD88-7417437B33B7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1Rect">
            <a:avLst>
              <a:gd name="adj" fmla="val 2004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그림 7">
            <a:hlinkClick r:id="rId4"/>
            <a:extLst>
              <a:ext uri="{FF2B5EF4-FFF2-40B4-BE49-F238E27FC236}">
                <a16:creationId xmlns:a16="http://schemas.microsoft.com/office/drawing/2014/main" id="{263485E7-1762-4C13-8630-6C998A8C29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8328" y="4819495"/>
            <a:ext cx="1114947" cy="1114947"/>
          </a:xfrm>
          <a:prstGeom prst="rect">
            <a:avLst/>
          </a:prstGeom>
        </p:spPr>
      </p:pic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5EA444E1-D112-4353-9D84-3BD03730D77D}"/>
              </a:ext>
            </a:extLst>
          </p:cNvPr>
          <p:cNvSpPr txBox="1">
            <a:spLocks/>
          </p:cNvSpPr>
          <p:nvPr/>
        </p:nvSpPr>
        <p:spPr>
          <a:xfrm>
            <a:off x="269013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3B45ACF-5FC0-4C17-9057-15DF0AEFB51E}"/>
              </a:ext>
            </a:extLst>
          </p:cNvPr>
          <p:cNvCxnSpPr>
            <a:cxnSpLocks/>
          </p:cNvCxnSpPr>
          <p:nvPr/>
        </p:nvCxnSpPr>
        <p:spPr>
          <a:xfrm>
            <a:off x="250859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66">
            <a:extLst>
              <a:ext uri="{FF2B5EF4-FFF2-40B4-BE49-F238E27FC236}">
                <a16:creationId xmlns:a16="http://schemas.microsoft.com/office/drawing/2014/main" id="{2121AC50-1E4E-4FB2-8F27-572504BE4CCA}"/>
              </a:ext>
            </a:extLst>
          </p:cNvPr>
          <p:cNvSpPr/>
          <p:nvPr/>
        </p:nvSpPr>
        <p:spPr>
          <a:xfrm>
            <a:off x="2757801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림 13">
            <a:hlinkClick r:id="rId6"/>
            <a:extLst>
              <a:ext uri="{FF2B5EF4-FFF2-40B4-BE49-F238E27FC236}">
                <a16:creationId xmlns:a16="http://schemas.microsoft.com/office/drawing/2014/main" id="{6D40542A-835C-49D1-8C3D-5532690826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8726" y="4819495"/>
            <a:ext cx="1114947" cy="1114947"/>
          </a:xfrm>
          <a:prstGeom prst="rect">
            <a:avLst/>
          </a:prstGeom>
        </p:spPr>
      </p:pic>
      <p:sp>
        <p:nvSpPr>
          <p:cNvPr id="15" name="내용 개체 틀 4">
            <a:extLst>
              <a:ext uri="{FF2B5EF4-FFF2-40B4-BE49-F238E27FC236}">
                <a16:creationId xmlns:a16="http://schemas.microsoft.com/office/drawing/2014/main" id="{CA0E744E-9028-4E42-B3E3-211F5BC6239B}"/>
              </a:ext>
            </a:extLst>
          </p:cNvPr>
          <p:cNvSpPr txBox="1">
            <a:spLocks/>
          </p:cNvSpPr>
          <p:nvPr/>
        </p:nvSpPr>
        <p:spPr>
          <a:xfrm>
            <a:off x="8430528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SBP-156LMW1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914FF5B0-B0EC-4711-B3CA-825E123567CA}"/>
              </a:ext>
            </a:extLst>
          </p:cNvPr>
          <p:cNvCxnSpPr>
            <a:cxnSpLocks/>
          </p:cNvCxnSpPr>
          <p:nvPr/>
        </p:nvCxnSpPr>
        <p:spPr>
          <a:xfrm>
            <a:off x="8248992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모서리가 둥근 직사각형 45">
            <a:extLst>
              <a:ext uri="{FF2B5EF4-FFF2-40B4-BE49-F238E27FC236}">
                <a16:creationId xmlns:a16="http://schemas.microsoft.com/office/drawing/2014/main" id="{1DB045E3-5A18-4B94-BA10-3023414F728E}"/>
              </a:ext>
            </a:extLst>
          </p:cNvPr>
          <p:cNvSpPr/>
          <p:nvPr/>
        </p:nvSpPr>
        <p:spPr>
          <a:xfrm>
            <a:off x="8498199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6704F3-1E06-4067-9E56-4E5FD321926D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– 9322VQP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모서리가 둥근 직사각형 1">
            <a:hlinkClick r:id="rId8" action="ppaction://hlinksldjump"/>
            <a:extLst>
              <a:ext uri="{FF2B5EF4-FFF2-40B4-BE49-F238E27FC236}">
                <a16:creationId xmlns:a16="http://schemas.microsoft.com/office/drawing/2014/main" id="{9A911A2E-DFD4-4696-8F0B-A5F7B7A977CF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모서리가 둥근 직사각형 8">
            <a:hlinkClick r:id="rId9" action="ppaction://hlinksldjump"/>
            <a:extLst>
              <a:ext uri="{FF2B5EF4-FFF2-40B4-BE49-F238E27FC236}">
                <a16:creationId xmlns:a16="http://schemas.microsoft.com/office/drawing/2014/main" id="{E2EA6166-AD55-4309-A87A-06E2EEC0BD6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모서리가 둥근 직사각형 152">
            <a:hlinkClick r:id="rId10" action="ppaction://hlinksldjump"/>
            <a:extLst>
              <a:ext uri="{FF2B5EF4-FFF2-40B4-BE49-F238E27FC236}">
                <a16:creationId xmlns:a16="http://schemas.microsoft.com/office/drawing/2014/main" id="{A1DEC80C-36DC-4CB3-90CB-5E79D16AB2AC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자유형 155">
            <a:hlinkClick r:id="rId11" action="ppaction://hlinksldjump"/>
            <a:extLst>
              <a:ext uri="{FF2B5EF4-FFF2-40B4-BE49-F238E27FC236}">
                <a16:creationId xmlns:a16="http://schemas.microsoft.com/office/drawing/2014/main" id="{02446D27-3A77-4FAC-A527-F8C1277C41B7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자유형 156">
            <a:hlinkClick r:id="rId12" action="ppaction://hlinksldjump"/>
            <a:extLst>
              <a:ext uri="{FF2B5EF4-FFF2-40B4-BE49-F238E27FC236}">
                <a16:creationId xmlns:a16="http://schemas.microsoft.com/office/drawing/2014/main" id="{3FD00CD1-D9BB-476F-B0E3-0EA8C8C39F78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모서리가 둥근 직사각형 152">
            <a:hlinkClick r:id="rId13" action="ppaction://hlinksldjump"/>
            <a:extLst>
              <a:ext uri="{FF2B5EF4-FFF2-40B4-BE49-F238E27FC236}">
                <a16:creationId xmlns:a16="http://schemas.microsoft.com/office/drawing/2014/main" id="{AE3403EF-38AF-49E3-B3A7-57E510DD8D21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모서리가 둥근 직사각형 152">
            <a:hlinkClick r:id="rId14" action="ppaction://hlinksldjump"/>
            <a:extLst>
              <a:ext uri="{FF2B5EF4-FFF2-40B4-BE49-F238E27FC236}">
                <a16:creationId xmlns:a16="http://schemas.microsoft.com/office/drawing/2014/main" id="{C36EEE0C-F081-49E4-929C-9982A760BB6A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모서리가 둥근 직사각형 152">
            <a:hlinkClick r:id="rId15" action="ppaction://hlinksldjump"/>
            <a:extLst>
              <a:ext uri="{FF2B5EF4-FFF2-40B4-BE49-F238E27FC236}">
                <a16:creationId xmlns:a16="http://schemas.microsoft.com/office/drawing/2014/main" id="{0532702C-2C63-46A6-96FE-05502DCE1B6E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82474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7987" y="1341438"/>
            <a:ext cx="11376025" cy="5111750"/>
          </a:xfrm>
          <a:prstGeom prst="roundRect">
            <a:avLst>
              <a:gd name="adj" fmla="val 856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72858" y="1426359"/>
            <a:ext cx="6612556" cy="639760"/>
            <a:chOff x="11654634" y="1426359"/>
            <a:chExt cx="6612556" cy="639760"/>
          </a:xfrm>
        </p:grpSpPr>
        <p:sp>
          <p:nvSpPr>
            <p:cNvPr id="20" name="TextBox 19"/>
            <p:cNvSpPr txBox="1"/>
            <p:nvPr/>
          </p:nvSpPr>
          <p:spPr>
            <a:xfrm>
              <a:off x="12207240" y="1489578"/>
              <a:ext cx="29527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Dimension for Installation</a:t>
              </a:r>
              <a:endParaRPr lang="ko-KR" altLang="en-US" sz="9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207240" y="1641799"/>
              <a:ext cx="60599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37321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ø73.0 (2.87") / 3 shafts</a:t>
              </a:r>
              <a:endPara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37321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654634" y="1426359"/>
              <a:ext cx="639760" cy="639760"/>
            </a:xfrm>
            <a:prstGeom prst="rect">
              <a:avLst/>
            </a:prstGeom>
          </p:spPr>
        </p:pic>
      </p:grpSp>
      <p:sp>
        <p:nvSpPr>
          <p:cNvPr id="64" name="자유형 63"/>
          <p:cNvSpPr/>
          <p:nvPr/>
        </p:nvSpPr>
        <p:spPr>
          <a:xfrm>
            <a:off x="4199925" y="2066118"/>
            <a:ext cx="1896178" cy="933904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모서리가 둥근 직사각형 7">
            <a:hlinkClick r:id="rId3" action="ppaction://hlinksldjump"/>
            <a:extLst>
              <a:ext uri="{FF2B5EF4-FFF2-40B4-BE49-F238E27FC236}">
                <a16:creationId xmlns:a16="http://schemas.microsoft.com/office/drawing/2014/main" id="{5056662A-53E4-43AB-88F9-8E3C0E7E203B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자유형 50">
            <a:extLst>
              <a:ext uri="{FF2B5EF4-FFF2-40B4-BE49-F238E27FC236}">
                <a16:creationId xmlns:a16="http://schemas.microsoft.com/office/drawing/2014/main" id="{0568769F-1054-4805-A90E-0EB9829FB288}"/>
              </a:ext>
            </a:extLst>
          </p:cNvPr>
          <p:cNvSpPr/>
          <p:nvPr/>
        </p:nvSpPr>
        <p:spPr>
          <a:xfrm>
            <a:off x="40798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자유형 59">
            <a:extLst>
              <a:ext uri="{FF2B5EF4-FFF2-40B4-BE49-F238E27FC236}">
                <a16:creationId xmlns:a16="http://schemas.microsoft.com/office/drawing/2014/main" id="{B1C2D93F-1C4F-43C9-9533-A05DBDF5EFA5}"/>
              </a:ext>
            </a:extLst>
          </p:cNvPr>
          <p:cNvSpPr/>
          <p:nvPr/>
        </p:nvSpPr>
        <p:spPr>
          <a:xfrm>
            <a:off x="3251837" y="2800587"/>
            <a:ext cx="2844163" cy="1400805"/>
          </a:xfrm>
          <a:custGeom>
            <a:avLst/>
            <a:gdLst>
              <a:gd name="connsiteX0" fmla="*/ 0 w 1896178"/>
              <a:gd name="connsiteY0" fmla="*/ 0 h 933904"/>
              <a:gd name="connsiteX1" fmla="*/ 1896178 w 1896178"/>
              <a:gd name="connsiteY1" fmla="*/ 0 h 933904"/>
              <a:gd name="connsiteX2" fmla="*/ 1896178 w 1896178"/>
              <a:gd name="connsiteY2" fmla="*/ 933904 h 933904"/>
              <a:gd name="connsiteX3" fmla="*/ 0 w 1896178"/>
              <a:gd name="connsiteY3" fmla="*/ 933904 h 933904"/>
              <a:gd name="connsiteX4" fmla="*/ 0 w 1896178"/>
              <a:gd name="connsiteY4" fmla="*/ 0 h 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933904">
                <a:moveTo>
                  <a:pt x="0" y="0"/>
                </a:moveTo>
                <a:lnTo>
                  <a:pt x="1896178" y="0"/>
                </a:lnTo>
                <a:lnTo>
                  <a:pt x="1896178" y="933904"/>
                </a:lnTo>
                <a:lnTo>
                  <a:pt x="0" y="933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7EF12668-B543-4B22-AD8F-B2929DC976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664" y="2800585"/>
            <a:ext cx="1400809" cy="1400809"/>
          </a:xfrm>
          <a:prstGeom prst="rect">
            <a:avLst/>
          </a:prstGeom>
        </p:spPr>
      </p:pic>
      <p:sp>
        <p:nvSpPr>
          <p:cNvPr id="28" name="자유형 51">
            <a:extLst>
              <a:ext uri="{FF2B5EF4-FFF2-40B4-BE49-F238E27FC236}">
                <a16:creationId xmlns:a16="http://schemas.microsoft.com/office/drawing/2014/main" id="{ECE4F7FD-6DA2-4F34-B450-1DDB2B9B304A}"/>
              </a:ext>
            </a:extLst>
          </p:cNvPr>
          <p:cNvSpPr/>
          <p:nvPr/>
        </p:nvSpPr>
        <p:spPr>
          <a:xfrm>
            <a:off x="407987" y="4201392"/>
            <a:ext cx="2844163" cy="792649"/>
          </a:xfrm>
          <a:custGeom>
            <a:avLst/>
            <a:gdLst>
              <a:gd name="connsiteX0" fmla="*/ 0 w 1896178"/>
              <a:gd name="connsiteY0" fmla="*/ 0 h 528452"/>
              <a:gd name="connsiteX1" fmla="*/ 1896178 w 1896178"/>
              <a:gd name="connsiteY1" fmla="*/ 0 h 528452"/>
              <a:gd name="connsiteX2" fmla="*/ 1896178 w 1896178"/>
              <a:gd name="connsiteY2" fmla="*/ 528452 h 528452"/>
              <a:gd name="connsiteX3" fmla="*/ 0 w 1896178"/>
              <a:gd name="connsiteY3" fmla="*/ 528452 h 528452"/>
              <a:gd name="connsiteX4" fmla="*/ 0 w 1896178"/>
              <a:gd name="connsiteY4" fmla="*/ 0 h 5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178" h="528452">
                <a:moveTo>
                  <a:pt x="0" y="0"/>
                </a:moveTo>
                <a:lnTo>
                  <a:pt x="1896178" y="0"/>
                </a:lnTo>
                <a:lnTo>
                  <a:pt x="1896178" y="528452"/>
                </a:lnTo>
                <a:lnTo>
                  <a:pt x="0" y="5284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PNM-C34404RQPZ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Ø379.8x301.9mm(14.95"x11.89")</a:t>
            </a:r>
          </a:p>
          <a:p>
            <a:pPr algn="ctr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7900g(17.42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모서리가 둥근 직사각형 152">
            <a:hlinkClick r:id="rId5" action="ppaction://hlinksldjump"/>
            <a:extLst>
              <a:ext uri="{FF2B5EF4-FFF2-40B4-BE49-F238E27FC236}">
                <a16:creationId xmlns:a16="http://schemas.microsoft.com/office/drawing/2014/main" id="{F9158EE0-741B-4DB6-A748-4E8C7F3A5008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자유형 155">
            <a:hlinkClick r:id="rId6" action="ppaction://hlinksldjump"/>
            <a:extLst>
              <a:ext uri="{FF2B5EF4-FFF2-40B4-BE49-F238E27FC236}">
                <a16:creationId xmlns:a16="http://schemas.microsoft.com/office/drawing/2014/main" id="{B7FE1062-C9A5-4219-97D0-0FF8A302287B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자유형 156">
            <a:hlinkClick r:id="rId7" action="ppaction://hlinksldjump"/>
            <a:extLst>
              <a:ext uri="{FF2B5EF4-FFF2-40B4-BE49-F238E27FC236}">
                <a16:creationId xmlns:a16="http://schemas.microsoft.com/office/drawing/2014/main" id="{34CB28F5-6A64-4CCF-B4B3-4F1F2CA95CC9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모서리가 둥근 직사각형 152">
            <a:hlinkClick r:id="rId8" action="ppaction://hlinksldjump"/>
            <a:extLst>
              <a:ext uri="{FF2B5EF4-FFF2-40B4-BE49-F238E27FC236}">
                <a16:creationId xmlns:a16="http://schemas.microsoft.com/office/drawing/2014/main" id="{45759858-AB9E-400D-B064-0376DA24341C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모서리가 둥근 직사각형 152">
            <a:hlinkClick r:id="rId9" action="ppaction://hlinksldjump"/>
            <a:extLst>
              <a:ext uri="{FF2B5EF4-FFF2-40B4-BE49-F238E27FC236}">
                <a16:creationId xmlns:a16="http://schemas.microsoft.com/office/drawing/2014/main" id="{04BB14A0-7E48-4375-8DDF-94A6ACD772C3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모서리가 둥근 직사각형 152">
            <a:hlinkClick r:id="rId10" action="ppaction://hlinksldjump"/>
            <a:extLst>
              <a:ext uri="{FF2B5EF4-FFF2-40B4-BE49-F238E27FC236}">
                <a16:creationId xmlns:a16="http://schemas.microsoft.com/office/drawing/2014/main" id="{C69F832B-8A99-425B-B3B2-0D4E7DFFA8E0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모서리가 둥근 직사각형 8">
            <a:hlinkClick r:id="rId11" action="ppaction://hlinksldjump"/>
            <a:extLst>
              <a:ext uri="{FF2B5EF4-FFF2-40B4-BE49-F238E27FC236}">
                <a16:creationId xmlns:a16="http://schemas.microsoft.com/office/drawing/2014/main" id="{C4F3FEBE-CDB3-4517-9093-DCDEE650AD3F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9316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ECD14C96-18CD-4C1E-85C1-B63921010872}"/>
              </a:ext>
            </a:extLst>
          </p:cNvPr>
          <p:cNvGrpSpPr/>
          <p:nvPr/>
        </p:nvGrpSpPr>
        <p:grpSpPr>
          <a:xfrm>
            <a:off x="10608661" y="1520824"/>
            <a:ext cx="1174628" cy="1568207"/>
            <a:chOff x="407982" y="3202900"/>
            <a:chExt cx="1174628" cy="1568207"/>
          </a:xfrm>
        </p:grpSpPr>
        <p:sp>
          <p:nvSpPr>
            <p:cNvPr id="79" name="자유형 40">
              <a:extLst>
                <a:ext uri="{FF2B5EF4-FFF2-40B4-BE49-F238E27FC236}">
                  <a16:creationId xmlns:a16="http://schemas.microsoft.com/office/drawing/2014/main" id="{B131508E-8075-40F1-BF1B-7D3936177962}"/>
                </a:ext>
              </a:extLst>
            </p:cNvPr>
            <p:cNvSpPr/>
            <p:nvPr/>
          </p:nvSpPr>
          <p:spPr>
            <a:xfrm>
              <a:off x="407982" y="4313907"/>
              <a:ext cx="1174628" cy="457200"/>
            </a:xfrm>
            <a:custGeom>
              <a:avLst/>
              <a:gdLst>
                <a:gd name="connsiteX0" fmla="*/ 0 w 1174628"/>
                <a:gd name="connsiteY0" fmla="*/ 0 h 457200"/>
                <a:gd name="connsiteX1" fmla="*/ 1174628 w 1174628"/>
                <a:gd name="connsiteY1" fmla="*/ 0 h 457200"/>
                <a:gd name="connsiteX2" fmla="*/ 1174628 w 1174628"/>
                <a:gd name="connsiteY2" fmla="*/ 425708 h 457200"/>
                <a:gd name="connsiteX3" fmla="*/ 1143136 w 1174628"/>
                <a:gd name="connsiteY3" fmla="*/ 457200 h 457200"/>
                <a:gd name="connsiteX4" fmla="*/ 31492 w 1174628"/>
                <a:gd name="connsiteY4" fmla="*/ 457200 h 457200"/>
                <a:gd name="connsiteX5" fmla="*/ 0 w 1174628"/>
                <a:gd name="connsiteY5" fmla="*/ 425708 h 457200"/>
                <a:gd name="connsiteX6" fmla="*/ 0 w 1174628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457200">
                  <a:moveTo>
                    <a:pt x="0" y="0"/>
                  </a:moveTo>
                  <a:lnTo>
                    <a:pt x="1174628" y="0"/>
                  </a:lnTo>
                  <a:lnTo>
                    <a:pt x="1174628" y="425708"/>
                  </a:lnTo>
                  <a:cubicBezTo>
                    <a:pt x="1174628" y="443101"/>
                    <a:pt x="1160529" y="457200"/>
                    <a:pt x="1143136" y="457200"/>
                  </a:cubicBezTo>
                  <a:lnTo>
                    <a:pt x="31492" y="457200"/>
                  </a:lnTo>
                  <a:cubicBezTo>
                    <a:pt x="14099" y="457200"/>
                    <a:pt x="0" y="443101"/>
                    <a:pt x="0" y="4257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spc="-6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 (Telescopic)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 dirty="0">
                  <a:solidFill>
                    <a:srgbClr val="64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SBP-300CMTW</a:t>
              </a:r>
              <a:endParaRPr lang="ko-KR" altLang="en-US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자유형 41">
              <a:extLst>
                <a:ext uri="{FF2B5EF4-FFF2-40B4-BE49-F238E27FC236}">
                  <a16:creationId xmlns:a16="http://schemas.microsoft.com/office/drawing/2014/main" id="{FEF08419-7814-4565-8F29-AD73BAB473BA}"/>
                </a:ext>
              </a:extLst>
            </p:cNvPr>
            <p:cNvSpPr/>
            <p:nvPr/>
          </p:nvSpPr>
          <p:spPr>
            <a:xfrm>
              <a:off x="407982" y="3202900"/>
              <a:ext cx="1174628" cy="1111007"/>
            </a:xfrm>
            <a:custGeom>
              <a:avLst/>
              <a:gdLst>
                <a:gd name="connsiteX0" fmla="*/ 31492 w 1174628"/>
                <a:gd name="connsiteY0" fmla="*/ 0 h 1111007"/>
                <a:gd name="connsiteX1" fmla="*/ 1143136 w 1174628"/>
                <a:gd name="connsiteY1" fmla="*/ 0 h 1111007"/>
                <a:gd name="connsiteX2" fmla="*/ 1174628 w 1174628"/>
                <a:gd name="connsiteY2" fmla="*/ 31492 h 1111007"/>
                <a:gd name="connsiteX3" fmla="*/ 1174628 w 1174628"/>
                <a:gd name="connsiteY3" fmla="*/ 1111007 h 1111007"/>
                <a:gd name="connsiteX4" fmla="*/ 0 w 1174628"/>
                <a:gd name="connsiteY4" fmla="*/ 1111007 h 1111007"/>
                <a:gd name="connsiteX5" fmla="*/ 0 w 1174628"/>
                <a:gd name="connsiteY5" fmla="*/ 31492 h 1111007"/>
                <a:gd name="connsiteX6" fmla="*/ 31492 w 1174628"/>
                <a:gd name="connsiteY6" fmla="*/ 0 h 111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628" h="1111007">
                  <a:moveTo>
                    <a:pt x="31492" y="0"/>
                  </a:moveTo>
                  <a:lnTo>
                    <a:pt x="1143136" y="0"/>
                  </a:lnTo>
                  <a:cubicBezTo>
                    <a:pt x="1160529" y="0"/>
                    <a:pt x="1174628" y="14099"/>
                    <a:pt x="1174628" y="31492"/>
                  </a:cubicBezTo>
                  <a:lnTo>
                    <a:pt x="1174628" y="1111007"/>
                  </a:lnTo>
                  <a:lnTo>
                    <a:pt x="0" y="1111007"/>
                  </a:lnTo>
                  <a:lnTo>
                    <a:pt x="0" y="31492"/>
                  </a:lnTo>
                  <a:cubicBezTo>
                    <a:pt x="0" y="14099"/>
                    <a:pt x="14099" y="0"/>
                    <a:pt x="31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모서리가 둥근 직사각형 42">
              <a:extLst>
                <a:ext uri="{FF2B5EF4-FFF2-40B4-BE49-F238E27FC236}">
                  <a16:creationId xmlns:a16="http://schemas.microsoft.com/office/drawing/2014/main" id="{D5EB62C7-7DF4-4B00-9463-B2BE4623D277}"/>
                </a:ext>
              </a:extLst>
            </p:cNvPr>
            <p:cNvSpPr/>
            <p:nvPr/>
          </p:nvSpPr>
          <p:spPr>
            <a:xfrm>
              <a:off x="407982" y="3202900"/>
              <a:ext cx="1174628" cy="1568207"/>
            </a:xfrm>
            <a:prstGeom prst="roundRect">
              <a:avLst>
                <a:gd name="adj" fmla="val 2681"/>
              </a:avLst>
            </a:prstGeom>
            <a:noFill/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10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2" name="그림 81">
              <a:hlinkClick r:id="rId2"/>
              <a:extLst>
                <a:ext uri="{FF2B5EF4-FFF2-40B4-BE49-F238E27FC236}">
                  <a16:creationId xmlns:a16="http://schemas.microsoft.com/office/drawing/2014/main" id="{EB75A95D-B280-41CC-98F3-DE6AE8090A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535" t="-2535" r="-2535" b="-2535"/>
            <a:stretch/>
          </p:blipFill>
          <p:spPr>
            <a:xfrm>
              <a:off x="439794" y="3202901"/>
              <a:ext cx="1111004" cy="1111004"/>
            </a:xfrm>
            <a:prstGeom prst="rect">
              <a:avLst/>
            </a:prstGeom>
          </p:spPr>
        </p:pic>
      </p:grpSp>
      <p:sp>
        <p:nvSpPr>
          <p:cNvPr id="102" name="자유형 76">
            <a:extLst>
              <a:ext uri="{FF2B5EF4-FFF2-40B4-BE49-F238E27FC236}">
                <a16:creationId xmlns:a16="http://schemas.microsoft.com/office/drawing/2014/main" id="{B65B1107-04E0-4876-A74D-E132D419C11E}"/>
              </a:ext>
            </a:extLst>
          </p:cNvPr>
          <p:cNvSpPr/>
          <p:nvPr/>
        </p:nvSpPr>
        <p:spPr>
          <a:xfrm>
            <a:off x="9334189" y="431390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자유형 77">
            <a:extLst>
              <a:ext uri="{FF2B5EF4-FFF2-40B4-BE49-F238E27FC236}">
                <a16:creationId xmlns:a16="http://schemas.microsoft.com/office/drawing/2014/main" id="{DAE4F31E-92E8-4DDF-96B1-DA6C60F9B83F}"/>
              </a:ext>
            </a:extLst>
          </p:cNvPr>
          <p:cNvSpPr/>
          <p:nvPr/>
        </p:nvSpPr>
        <p:spPr>
          <a:xfrm>
            <a:off x="9334189" y="320290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78">
            <a:extLst>
              <a:ext uri="{FF2B5EF4-FFF2-40B4-BE49-F238E27FC236}">
                <a16:creationId xmlns:a16="http://schemas.microsoft.com/office/drawing/2014/main" id="{1A34022C-7EF3-4EE7-B04A-4D9B3F3FD1D8}"/>
              </a:ext>
            </a:extLst>
          </p:cNvPr>
          <p:cNvSpPr/>
          <p:nvPr/>
        </p:nvSpPr>
        <p:spPr>
          <a:xfrm>
            <a:off x="9334189" y="320290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" name="그림 132">
            <a:hlinkClick r:id="rId4"/>
            <a:extLst>
              <a:ext uri="{FF2B5EF4-FFF2-40B4-BE49-F238E27FC236}">
                <a16:creationId xmlns:a16="http://schemas.microsoft.com/office/drawing/2014/main" id="{DA0219D2-BF61-45C5-BF07-6A545DB0206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09" t="-9209" r="-9209" b="-9209"/>
          <a:stretch/>
        </p:blipFill>
        <p:spPr>
          <a:xfrm>
            <a:off x="9366001" y="3202902"/>
            <a:ext cx="1111004" cy="1111004"/>
          </a:xfrm>
          <a:prstGeom prst="rect">
            <a:avLst/>
          </a:prstGeom>
        </p:spPr>
      </p:pic>
      <p:sp>
        <p:nvSpPr>
          <p:cNvPr id="106" name="자유형 80">
            <a:extLst>
              <a:ext uri="{FF2B5EF4-FFF2-40B4-BE49-F238E27FC236}">
                <a16:creationId xmlns:a16="http://schemas.microsoft.com/office/drawing/2014/main" id="{E46A8DB8-C0A1-4CD9-964B-CEDEBBA1B787}"/>
              </a:ext>
            </a:extLst>
          </p:cNvPr>
          <p:cNvSpPr/>
          <p:nvPr/>
        </p:nvSpPr>
        <p:spPr>
          <a:xfrm>
            <a:off x="10608661" y="431390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자유형 81">
            <a:extLst>
              <a:ext uri="{FF2B5EF4-FFF2-40B4-BE49-F238E27FC236}">
                <a16:creationId xmlns:a16="http://schemas.microsoft.com/office/drawing/2014/main" id="{91DFD09A-B784-467F-A17B-7894B77252EF}"/>
              </a:ext>
            </a:extLst>
          </p:cNvPr>
          <p:cNvSpPr/>
          <p:nvPr/>
        </p:nvSpPr>
        <p:spPr>
          <a:xfrm>
            <a:off x="10608661" y="320290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모서리가 둥근 직사각형 82">
            <a:extLst>
              <a:ext uri="{FF2B5EF4-FFF2-40B4-BE49-F238E27FC236}">
                <a16:creationId xmlns:a16="http://schemas.microsoft.com/office/drawing/2014/main" id="{08F0C7F7-86D7-4C08-B1D1-B0C3B96B11E9}"/>
              </a:ext>
            </a:extLst>
          </p:cNvPr>
          <p:cNvSpPr/>
          <p:nvPr/>
        </p:nvSpPr>
        <p:spPr>
          <a:xfrm>
            <a:off x="10608661" y="320290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" name="그림 111">
            <a:hlinkClick r:id="rId6"/>
            <a:extLst>
              <a:ext uri="{FF2B5EF4-FFF2-40B4-BE49-F238E27FC236}">
                <a16:creationId xmlns:a16="http://schemas.microsoft.com/office/drawing/2014/main" id="{81EDE86F-179E-4A1C-9078-306134A2ED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0473" y="3202902"/>
            <a:ext cx="1111004" cy="1111004"/>
          </a:xfrm>
          <a:prstGeom prst="rect">
            <a:avLst/>
          </a:prstGeom>
        </p:spPr>
      </p:pic>
      <p:sp>
        <p:nvSpPr>
          <p:cNvPr id="122" name="모서리가 둥근 직사각형 1">
            <a:hlinkClick r:id="rId8" action="ppaction://hlinksldjump"/>
            <a:extLst>
              <a:ext uri="{FF2B5EF4-FFF2-40B4-BE49-F238E27FC236}">
                <a16:creationId xmlns:a16="http://schemas.microsoft.com/office/drawing/2014/main" id="{274DFF11-6823-4166-91D8-40F46DD89261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모서리가 둥근 직사각형 2">
            <a:hlinkClick r:id="rId9" action="ppaction://hlinksldjump"/>
            <a:extLst>
              <a:ext uri="{FF2B5EF4-FFF2-40B4-BE49-F238E27FC236}">
                <a16:creationId xmlns:a16="http://schemas.microsoft.com/office/drawing/2014/main" id="{680F8BB0-6E3E-4D15-8E74-0DA2A7811E6E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6733D44C-01B7-4A77-919F-F22FC703290A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– C34404RQPZ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자유형 84">
            <a:extLst>
              <a:ext uri="{FF2B5EF4-FFF2-40B4-BE49-F238E27FC236}">
                <a16:creationId xmlns:a16="http://schemas.microsoft.com/office/drawing/2014/main" id="{89826412-FA73-4F82-9FC7-BFFC6EC100AE}"/>
              </a:ext>
            </a:extLst>
          </p:cNvPr>
          <p:cNvSpPr/>
          <p:nvPr/>
        </p:nvSpPr>
        <p:spPr>
          <a:xfrm>
            <a:off x="407982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8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자유형 85">
            <a:extLst>
              <a:ext uri="{FF2B5EF4-FFF2-40B4-BE49-F238E27FC236}">
                <a16:creationId xmlns:a16="http://schemas.microsoft.com/office/drawing/2014/main" id="{38606A09-448A-40E0-84D6-9966E16E0491}"/>
              </a:ext>
            </a:extLst>
          </p:cNvPr>
          <p:cNvSpPr/>
          <p:nvPr/>
        </p:nvSpPr>
        <p:spPr>
          <a:xfrm>
            <a:off x="407982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모서리가 둥근 직사각형 86">
            <a:extLst>
              <a:ext uri="{FF2B5EF4-FFF2-40B4-BE49-F238E27FC236}">
                <a16:creationId xmlns:a16="http://schemas.microsoft.com/office/drawing/2014/main" id="{C866CD2C-29CB-4B5A-89F6-0373955D93BA}"/>
              </a:ext>
            </a:extLst>
          </p:cNvPr>
          <p:cNvSpPr/>
          <p:nvPr/>
        </p:nvSpPr>
        <p:spPr>
          <a:xfrm>
            <a:off x="407982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6" name="그림 115">
            <a:hlinkClick r:id="rId10"/>
            <a:extLst>
              <a:ext uri="{FF2B5EF4-FFF2-40B4-BE49-F238E27FC236}">
                <a16:creationId xmlns:a16="http://schemas.microsoft.com/office/drawing/2014/main" id="{F4142DF0-5C2B-4D39-ABEA-D69161B71F7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794" y="4884982"/>
            <a:ext cx="1111004" cy="1111004"/>
          </a:xfrm>
          <a:prstGeom prst="rect">
            <a:avLst/>
          </a:prstGeom>
        </p:spPr>
      </p:pic>
      <p:sp>
        <p:nvSpPr>
          <p:cNvPr id="113" name="자유형 88">
            <a:extLst>
              <a:ext uri="{FF2B5EF4-FFF2-40B4-BE49-F238E27FC236}">
                <a16:creationId xmlns:a16="http://schemas.microsoft.com/office/drawing/2014/main" id="{FFA8051B-EF15-40FC-A13E-2DBF012C0024}"/>
              </a:ext>
            </a:extLst>
          </p:cNvPr>
          <p:cNvSpPr/>
          <p:nvPr/>
        </p:nvSpPr>
        <p:spPr>
          <a:xfrm>
            <a:off x="1683864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자유형 89">
            <a:extLst>
              <a:ext uri="{FF2B5EF4-FFF2-40B4-BE49-F238E27FC236}">
                <a16:creationId xmlns:a16="http://schemas.microsoft.com/office/drawing/2014/main" id="{7AA27148-33E5-44CA-99D2-B72C39E38F65}"/>
              </a:ext>
            </a:extLst>
          </p:cNvPr>
          <p:cNvSpPr/>
          <p:nvPr/>
        </p:nvSpPr>
        <p:spPr>
          <a:xfrm>
            <a:off x="1683864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모서리가 둥근 직사각형 90">
            <a:extLst>
              <a:ext uri="{FF2B5EF4-FFF2-40B4-BE49-F238E27FC236}">
                <a16:creationId xmlns:a16="http://schemas.microsoft.com/office/drawing/2014/main" id="{1FE6BD8A-0F25-4E3D-8A37-BF30BB3F8540}"/>
              </a:ext>
            </a:extLst>
          </p:cNvPr>
          <p:cNvSpPr/>
          <p:nvPr/>
        </p:nvSpPr>
        <p:spPr>
          <a:xfrm>
            <a:off x="1683864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0" name="그림 119">
            <a:hlinkClick r:id="rId12"/>
            <a:extLst>
              <a:ext uri="{FF2B5EF4-FFF2-40B4-BE49-F238E27FC236}">
                <a16:creationId xmlns:a16="http://schemas.microsoft.com/office/drawing/2014/main" id="{F888E0CC-A321-4813-9E08-5338A984106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892" t="-4892" r="-4892" b="-4892"/>
          <a:stretch/>
        </p:blipFill>
        <p:spPr>
          <a:xfrm>
            <a:off x="1715676" y="4884982"/>
            <a:ext cx="1111004" cy="1111004"/>
          </a:xfrm>
          <a:prstGeom prst="rect">
            <a:avLst/>
          </a:prstGeom>
        </p:spPr>
      </p:pic>
      <p:sp>
        <p:nvSpPr>
          <p:cNvPr id="160" name="자유형 111">
            <a:extLst>
              <a:ext uri="{FF2B5EF4-FFF2-40B4-BE49-F238E27FC236}">
                <a16:creationId xmlns:a16="http://schemas.microsoft.com/office/drawing/2014/main" id="{28270A2D-1CA9-48DE-B650-E2445BEC05B0}"/>
              </a:ext>
            </a:extLst>
          </p:cNvPr>
          <p:cNvSpPr/>
          <p:nvPr/>
        </p:nvSpPr>
        <p:spPr>
          <a:xfrm>
            <a:off x="2959045" y="5995988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I/O Box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SPM-4210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자유형 114">
            <a:extLst>
              <a:ext uri="{FF2B5EF4-FFF2-40B4-BE49-F238E27FC236}">
                <a16:creationId xmlns:a16="http://schemas.microsoft.com/office/drawing/2014/main" id="{28BEB4C1-A0FB-4D89-B0EA-0F104D0AA7F6}"/>
              </a:ext>
            </a:extLst>
          </p:cNvPr>
          <p:cNvSpPr/>
          <p:nvPr/>
        </p:nvSpPr>
        <p:spPr>
          <a:xfrm>
            <a:off x="2959045" y="4884981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모서리가 둥근 직사각형 115">
            <a:extLst>
              <a:ext uri="{FF2B5EF4-FFF2-40B4-BE49-F238E27FC236}">
                <a16:creationId xmlns:a16="http://schemas.microsoft.com/office/drawing/2014/main" id="{03FC9930-CCC5-460B-B027-0F879D84C366}"/>
              </a:ext>
            </a:extLst>
          </p:cNvPr>
          <p:cNvSpPr/>
          <p:nvPr/>
        </p:nvSpPr>
        <p:spPr>
          <a:xfrm>
            <a:off x="2959045" y="4884981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" name="그림 162">
            <a:hlinkClick r:id="rId14"/>
            <a:extLst>
              <a:ext uri="{FF2B5EF4-FFF2-40B4-BE49-F238E27FC236}">
                <a16:creationId xmlns:a16="http://schemas.microsoft.com/office/drawing/2014/main" id="{89F36902-51F5-45EB-BDB8-69ACA352937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0857" y="4884982"/>
            <a:ext cx="1111004" cy="1111004"/>
          </a:xfrm>
          <a:prstGeom prst="rect">
            <a:avLst/>
          </a:prstGeom>
        </p:spPr>
      </p:pic>
      <p:sp>
        <p:nvSpPr>
          <p:cNvPr id="47" name="자유형 8">
            <a:extLst>
              <a:ext uri="{FF2B5EF4-FFF2-40B4-BE49-F238E27FC236}">
                <a16:creationId xmlns:a16="http://schemas.microsoft.com/office/drawing/2014/main" id="{277D0643-A284-4122-9C63-A9670E75020C}"/>
              </a:ext>
            </a:extLst>
          </p:cNvPr>
          <p:cNvSpPr/>
          <p:nvPr/>
        </p:nvSpPr>
        <p:spPr>
          <a:xfrm>
            <a:off x="1682432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SBP-140CMB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자유형 9">
            <a:extLst>
              <a:ext uri="{FF2B5EF4-FFF2-40B4-BE49-F238E27FC236}">
                <a16:creationId xmlns:a16="http://schemas.microsoft.com/office/drawing/2014/main" id="{6394F1EF-A13D-4654-AA23-70D4BFC417AD}"/>
              </a:ext>
            </a:extLst>
          </p:cNvPr>
          <p:cNvSpPr/>
          <p:nvPr/>
        </p:nvSpPr>
        <p:spPr>
          <a:xfrm>
            <a:off x="1682432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모서리가 둥근 직사각형 10">
            <a:extLst>
              <a:ext uri="{FF2B5EF4-FFF2-40B4-BE49-F238E27FC236}">
                <a16:creationId xmlns:a16="http://schemas.microsoft.com/office/drawing/2014/main" id="{CB8F71BE-096E-4677-A0E7-80D33AE68590}"/>
              </a:ext>
            </a:extLst>
          </p:cNvPr>
          <p:cNvSpPr/>
          <p:nvPr/>
        </p:nvSpPr>
        <p:spPr>
          <a:xfrm>
            <a:off x="1682432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그림 49">
            <a:hlinkClick r:id="rId16"/>
            <a:extLst>
              <a:ext uri="{FF2B5EF4-FFF2-40B4-BE49-F238E27FC236}">
                <a16:creationId xmlns:a16="http://schemas.microsoft.com/office/drawing/2014/main" id="{A56BE8DE-FEBB-4CA9-82BA-906E38E2A40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244" y="1520825"/>
            <a:ext cx="1111004" cy="1111004"/>
          </a:xfrm>
          <a:prstGeom prst="rect">
            <a:avLst/>
          </a:prstGeom>
        </p:spPr>
      </p:pic>
      <p:sp>
        <p:nvSpPr>
          <p:cNvPr id="51" name="자유형 12">
            <a:extLst>
              <a:ext uri="{FF2B5EF4-FFF2-40B4-BE49-F238E27FC236}">
                <a16:creationId xmlns:a16="http://schemas.microsoft.com/office/drawing/2014/main" id="{62EC73D0-83C9-414B-9DF1-9B5F1B0F04FF}"/>
              </a:ext>
            </a:extLst>
          </p:cNvPr>
          <p:cNvSpPr/>
          <p:nvPr/>
        </p:nvSpPr>
        <p:spPr>
          <a:xfrm>
            <a:off x="2957607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SBP-180CMB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자유형 13">
            <a:extLst>
              <a:ext uri="{FF2B5EF4-FFF2-40B4-BE49-F238E27FC236}">
                <a16:creationId xmlns:a16="http://schemas.microsoft.com/office/drawing/2014/main" id="{D347D974-E32C-4CCD-9B9D-7E76911EE8B7}"/>
              </a:ext>
            </a:extLst>
          </p:cNvPr>
          <p:cNvSpPr/>
          <p:nvPr/>
        </p:nvSpPr>
        <p:spPr>
          <a:xfrm>
            <a:off x="2957607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4">
            <a:extLst>
              <a:ext uri="{FF2B5EF4-FFF2-40B4-BE49-F238E27FC236}">
                <a16:creationId xmlns:a16="http://schemas.microsoft.com/office/drawing/2014/main" id="{3876683C-484D-43BE-9670-CEE19CBB5F75}"/>
              </a:ext>
            </a:extLst>
          </p:cNvPr>
          <p:cNvSpPr/>
          <p:nvPr/>
        </p:nvSpPr>
        <p:spPr>
          <a:xfrm>
            <a:off x="2957607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그림 53">
            <a:hlinkClick r:id="rId18"/>
            <a:extLst>
              <a:ext uri="{FF2B5EF4-FFF2-40B4-BE49-F238E27FC236}">
                <a16:creationId xmlns:a16="http://schemas.microsoft.com/office/drawing/2014/main" id="{C268F95D-48D6-4CBE-BEE0-C5FFC6C4BE8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9419" y="1520825"/>
            <a:ext cx="1111004" cy="1111004"/>
          </a:xfrm>
          <a:prstGeom prst="rect">
            <a:avLst/>
          </a:prstGeom>
        </p:spPr>
      </p:pic>
      <p:sp>
        <p:nvSpPr>
          <p:cNvPr id="55" name="자유형 16">
            <a:extLst>
              <a:ext uri="{FF2B5EF4-FFF2-40B4-BE49-F238E27FC236}">
                <a16:creationId xmlns:a16="http://schemas.microsoft.com/office/drawing/2014/main" id="{0422C00A-AAD9-4434-ACC7-73696CA2FF58}"/>
              </a:ext>
            </a:extLst>
          </p:cNvPr>
          <p:cNvSpPr/>
          <p:nvPr/>
        </p:nvSpPr>
        <p:spPr>
          <a:xfrm>
            <a:off x="5507961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Pipe</a:t>
            </a:r>
          </a:p>
          <a:p>
            <a:pPr algn="ctr">
              <a:lnSpc>
                <a:spcPct val="150000"/>
              </a:lnSpc>
            </a:pPr>
            <a:r>
              <a:rPr lang="en-US" altLang="ko-KR" sz="53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SBP-150CMP/300CMP/900CMP</a:t>
            </a:r>
            <a:endParaRPr lang="ko-KR" altLang="en-US" sz="53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자유형 17">
            <a:extLst>
              <a:ext uri="{FF2B5EF4-FFF2-40B4-BE49-F238E27FC236}">
                <a16:creationId xmlns:a16="http://schemas.microsoft.com/office/drawing/2014/main" id="{295D101A-183E-45E7-88D1-A9097394BE48}"/>
              </a:ext>
            </a:extLst>
          </p:cNvPr>
          <p:cNvSpPr/>
          <p:nvPr/>
        </p:nvSpPr>
        <p:spPr>
          <a:xfrm>
            <a:off x="5507961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18">
            <a:extLst>
              <a:ext uri="{FF2B5EF4-FFF2-40B4-BE49-F238E27FC236}">
                <a16:creationId xmlns:a16="http://schemas.microsoft.com/office/drawing/2014/main" id="{19C70E0F-D8C2-4074-BA55-75BD33D6F26C}"/>
              </a:ext>
            </a:extLst>
          </p:cNvPr>
          <p:cNvSpPr/>
          <p:nvPr/>
        </p:nvSpPr>
        <p:spPr>
          <a:xfrm>
            <a:off x="5507961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그림 57">
            <a:hlinkClick r:id="rId20"/>
            <a:extLst>
              <a:ext uri="{FF2B5EF4-FFF2-40B4-BE49-F238E27FC236}">
                <a16:creationId xmlns:a16="http://schemas.microsoft.com/office/drawing/2014/main" id="{111EA294-EC27-4F1A-973A-C19DF8A20235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9773" y="1520825"/>
            <a:ext cx="1111004" cy="1111004"/>
          </a:xfrm>
          <a:prstGeom prst="rect">
            <a:avLst/>
          </a:prstGeom>
        </p:spPr>
      </p:pic>
      <p:sp>
        <p:nvSpPr>
          <p:cNvPr id="59" name="자유형 20">
            <a:extLst>
              <a:ext uri="{FF2B5EF4-FFF2-40B4-BE49-F238E27FC236}">
                <a16:creationId xmlns:a16="http://schemas.microsoft.com/office/drawing/2014/main" id="{A775DECF-1348-4430-9FD3-35E159097DD0}"/>
              </a:ext>
            </a:extLst>
          </p:cNvPr>
          <p:cNvSpPr/>
          <p:nvPr/>
        </p:nvSpPr>
        <p:spPr>
          <a:xfrm>
            <a:off x="6783136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4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Coupler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SBP-C15P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자유형 21">
            <a:extLst>
              <a:ext uri="{FF2B5EF4-FFF2-40B4-BE49-F238E27FC236}">
                <a16:creationId xmlns:a16="http://schemas.microsoft.com/office/drawing/2014/main" id="{D2888672-9EA0-4FC1-B710-629E856EFCAA}"/>
              </a:ext>
            </a:extLst>
          </p:cNvPr>
          <p:cNvSpPr/>
          <p:nvPr/>
        </p:nvSpPr>
        <p:spPr>
          <a:xfrm>
            <a:off x="6783136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모서리가 둥근 직사각형 22">
            <a:extLst>
              <a:ext uri="{FF2B5EF4-FFF2-40B4-BE49-F238E27FC236}">
                <a16:creationId xmlns:a16="http://schemas.microsoft.com/office/drawing/2014/main" id="{12B0B653-9B84-49AD-8438-4E4FCA98CCF3}"/>
              </a:ext>
            </a:extLst>
          </p:cNvPr>
          <p:cNvSpPr/>
          <p:nvPr/>
        </p:nvSpPr>
        <p:spPr>
          <a:xfrm>
            <a:off x="6783136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그림 61">
            <a:hlinkClick r:id="rId22"/>
            <a:extLst>
              <a:ext uri="{FF2B5EF4-FFF2-40B4-BE49-F238E27FC236}">
                <a16:creationId xmlns:a16="http://schemas.microsoft.com/office/drawing/2014/main" id="{3614ABAA-CB37-4C2F-B260-036DB5E651F8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948" y="1520825"/>
            <a:ext cx="1111004" cy="1111004"/>
          </a:xfrm>
          <a:prstGeom prst="rect">
            <a:avLst/>
          </a:prstGeom>
        </p:spPr>
      </p:pic>
      <p:sp>
        <p:nvSpPr>
          <p:cNvPr id="63" name="자유형 24">
            <a:extLst>
              <a:ext uri="{FF2B5EF4-FFF2-40B4-BE49-F238E27FC236}">
                <a16:creationId xmlns:a16="http://schemas.microsoft.com/office/drawing/2014/main" id="{9ADEE0B7-1690-4DCB-AEA3-75F9501213DE}"/>
              </a:ext>
            </a:extLst>
          </p:cNvPr>
          <p:cNvSpPr/>
          <p:nvPr/>
        </p:nvSpPr>
        <p:spPr>
          <a:xfrm>
            <a:off x="8058311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 / 300CMI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 25">
            <a:extLst>
              <a:ext uri="{FF2B5EF4-FFF2-40B4-BE49-F238E27FC236}">
                <a16:creationId xmlns:a16="http://schemas.microsoft.com/office/drawing/2014/main" id="{C9AE738E-8718-455D-B994-C4F4A5BB56B7}"/>
              </a:ext>
            </a:extLst>
          </p:cNvPr>
          <p:cNvSpPr/>
          <p:nvPr/>
        </p:nvSpPr>
        <p:spPr>
          <a:xfrm>
            <a:off x="8058311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모서리가 둥근 직사각형 26">
            <a:extLst>
              <a:ext uri="{FF2B5EF4-FFF2-40B4-BE49-F238E27FC236}">
                <a16:creationId xmlns:a16="http://schemas.microsoft.com/office/drawing/2014/main" id="{03FA6299-9032-4BDA-86E7-CB2E1EBB927E}"/>
              </a:ext>
            </a:extLst>
          </p:cNvPr>
          <p:cNvSpPr/>
          <p:nvPr/>
        </p:nvSpPr>
        <p:spPr>
          <a:xfrm>
            <a:off x="8058311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자유형 28">
            <a:extLst>
              <a:ext uri="{FF2B5EF4-FFF2-40B4-BE49-F238E27FC236}">
                <a16:creationId xmlns:a16="http://schemas.microsoft.com/office/drawing/2014/main" id="{C03FA88A-FE75-4597-B0BC-10E8721105DD}"/>
              </a:ext>
            </a:extLst>
          </p:cNvPr>
          <p:cNvSpPr/>
          <p:nvPr/>
        </p:nvSpPr>
        <p:spPr>
          <a:xfrm>
            <a:off x="9333486" y="2631831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5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(Assembly)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 / 900CMW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자유형 29">
            <a:extLst>
              <a:ext uri="{FF2B5EF4-FFF2-40B4-BE49-F238E27FC236}">
                <a16:creationId xmlns:a16="http://schemas.microsoft.com/office/drawing/2014/main" id="{DCF8F05A-FD63-4527-B5BA-E90B238372A6}"/>
              </a:ext>
            </a:extLst>
          </p:cNvPr>
          <p:cNvSpPr/>
          <p:nvPr/>
        </p:nvSpPr>
        <p:spPr>
          <a:xfrm>
            <a:off x="9333486" y="1520824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모서리가 둥근 직사각형 30">
            <a:extLst>
              <a:ext uri="{FF2B5EF4-FFF2-40B4-BE49-F238E27FC236}">
                <a16:creationId xmlns:a16="http://schemas.microsoft.com/office/drawing/2014/main" id="{969DD1A4-C324-48AE-959D-5084E94A52E3}"/>
              </a:ext>
            </a:extLst>
          </p:cNvPr>
          <p:cNvSpPr/>
          <p:nvPr/>
        </p:nvSpPr>
        <p:spPr>
          <a:xfrm>
            <a:off x="9333486" y="1520824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A54BB0-7EA7-4047-BD83-809150BB12E2}"/>
              </a:ext>
            </a:extLst>
          </p:cNvPr>
          <p:cNvGrpSpPr/>
          <p:nvPr/>
        </p:nvGrpSpPr>
        <p:grpSpPr>
          <a:xfrm>
            <a:off x="8087986" y="1520825"/>
            <a:ext cx="1111009" cy="1111004"/>
            <a:chOff x="8088717" y="1520825"/>
            <a:chExt cx="1111009" cy="1111004"/>
          </a:xfrm>
        </p:grpSpPr>
        <p:pic>
          <p:nvPicPr>
            <p:cNvPr id="70" name="그림 69">
              <a:hlinkClick r:id="rId24"/>
              <a:extLst>
                <a:ext uri="{FF2B5EF4-FFF2-40B4-BE49-F238E27FC236}">
                  <a16:creationId xmlns:a16="http://schemas.microsoft.com/office/drawing/2014/main" id="{6F52D156-1C7C-4F77-A4C3-1D50FE3CDF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8928" y="1520825"/>
              <a:ext cx="550798" cy="1111004"/>
            </a:xfrm>
            <a:prstGeom prst="rect">
              <a:avLst/>
            </a:prstGeom>
          </p:spPr>
        </p:pic>
        <p:pic>
          <p:nvPicPr>
            <p:cNvPr id="123" name="그림 122">
              <a:hlinkClick r:id="rId26"/>
              <a:extLst>
                <a:ext uri="{FF2B5EF4-FFF2-40B4-BE49-F238E27FC236}">
                  <a16:creationId xmlns:a16="http://schemas.microsoft.com/office/drawing/2014/main" id="{DA86DEEF-99B1-45F5-8E78-9D1A4A7B0D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1255"/>
            <a:stretch/>
          </p:blipFill>
          <p:spPr>
            <a:xfrm>
              <a:off x="8088717" y="1520825"/>
              <a:ext cx="553633" cy="1111004"/>
            </a:xfrm>
            <a:prstGeom prst="rect">
              <a:avLst/>
            </a:prstGeom>
          </p:spPr>
        </p:pic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2684BFFF-23DB-4B21-AC58-DFC3E2E4FABA}"/>
              </a:ext>
            </a:extLst>
          </p:cNvPr>
          <p:cNvGrpSpPr/>
          <p:nvPr/>
        </p:nvGrpSpPr>
        <p:grpSpPr>
          <a:xfrm>
            <a:off x="9364577" y="1520825"/>
            <a:ext cx="1111719" cy="1111004"/>
            <a:chOff x="9365308" y="1520825"/>
            <a:chExt cx="1111719" cy="1111004"/>
          </a:xfrm>
        </p:grpSpPr>
        <p:pic>
          <p:nvPicPr>
            <p:cNvPr id="78" name="그림 77">
              <a:hlinkClick r:id="rId28"/>
              <a:extLst>
                <a:ext uri="{FF2B5EF4-FFF2-40B4-BE49-F238E27FC236}">
                  <a16:creationId xmlns:a16="http://schemas.microsoft.com/office/drawing/2014/main" id="{6BBCDE8A-40ED-4D24-ABB6-34B6DCE9BC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092" b="-6092"/>
            <a:stretch/>
          </p:blipFill>
          <p:spPr>
            <a:xfrm>
              <a:off x="9924103" y="1520825"/>
              <a:ext cx="552924" cy="1111004"/>
            </a:xfrm>
            <a:prstGeom prst="rect">
              <a:avLst/>
            </a:prstGeom>
          </p:spPr>
        </p:pic>
        <p:pic>
          <p:nvPicPr>
            <p:cNvPr id="74" name="그림 73">
              <a:hlinkClick r:id="rId30"/>
              <a:extLst>
                <a:ext uri="{FF2B5EF4-FFF2-40B4-BE49-F238E27FC236}">
                  <a16:creationId xmlns:a16="http://schemas.microsoft.com/office/drawing/2014/main" id="{02B82E7F-862B-4A53-8A84-D23E554EA0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206" t="-13724" r="-1692" b="-148516"/>
            <a:stretch/>
          </p:blipFill>
          <p:spPr>
            <a:xfrm>
              <a:off x="9365308" y="1520825"/>
              <a:ext cx="558796" cy="1111004"/>
            </a:xfrm>
            <a:prstGeom prst="rect">
              <a:avLst/>
            </a:prstGeom>
          </p:spPr>
        </p:pic>
      </p:grpSp>
      <p:sp>
        <p:nvSpPr>
          <p:cNvPr id="139" name="자유형 52">
            <a:extLst>
              <a:ext uri="{FF2B5EF4-FFF2-40B4-BE49-F238E27FC236}">
                <a16:creationId xmlns:a16="http://schemas.microsoft.com/office/drawing/2014/main" id="{25D3333E-BE85-41EB-86CD-C97D560F65D4}"/>
              </a:ext>
            </a:extLst>
          </p:cNvPr>
          <p:cNvSpPr/>
          <p:nvPr/>
        </p:nvSpPr>
        <p:spPr>
          <a:xfrm>
            <a:off x="4232782" y="263183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SBP-180CMS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자유형 53">
            <a:extLst>
              <a:ext uri="{FF2B5EF4-FFF2-40B4-BE49-F238E27FC236}">
                <a16:creationId xmlns:a16="http://schemas.microsoft.com/office/drawing/2014/main" id="{BD1CBE00-68EB-4222-AAD7-54727FCCC2FB}"/>
              </a:ext>
            </a:extLst>
          </p:cNvPr>
          <p:cNvSpPr/>
          <p:nvPr/>
        </p:nvSpPr>
        <p:spPr>
          <a:xfrm>
            <a:off x="4232782" y="152082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모서리가 둥근 직사각형 54">
            <a:extLst>
              <a:ext uri="{FF2B5EF4-FFF2-40B4-BE49-F238E27FC236}">
                <a16:creationId xmlns:a16="http://schemas.microsoft.com/office/drawing/2014/main" id="{DE0FB74A-CC5E-4E4D-8ABF-3C84755C84B9}"/>
              </a:ext>
            </a:extLst>
          </p:cNvPr>
          <p:cNvSpPr/>
          <p:nvPr/>
        </p:nvSpPr>
        <p:spPr>
          <a:xfrm>
            <a:off x="4232782" y="152082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모서리가 둥근 직사각형 107">
            <a:extLst>
              <a:ext uri="{FF2B5EF4-FFF2-40B4-BE49-F238E27FC236}">
                <a16:creationId xmlns:a16="http://schemas.microsoft.com/office/drawing/2014/main" id="{9E8680E9-3DDF-491E-8D9A-4E77AEF79A8E}"/>
              </a:ext>
            </a:extLst>
          </p:cNvPr>
          <p:cNvSpPr/>
          <p:nvPr/>
        </p:nvSpPr>
        <p:spPr>
          <a:xfrm>
            <a:off x="4503160" y="2619949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" name="그림 142">
            <a:extLst>
              <a:ext uri="{FF2B5EF4-FFF2-40B4-BE49-F238E27FC236}">
                <a16:creationId xmlns:a16="http://schemas.microsoft.com/office/drawing/2014/main" id="{A504ADE3-ED7D-40FE-8D08-B137ED03845D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4594" y="1520824"/>
            <a:ext cx="1111004" cy="1111004"/>
          </a:xfrm>
          <a:prstGeom prst="rect">
            <a:avLst/>
          </a:prstGeom>
        </p:spPr>
      </p:pic>
      <p:sp>
        <p:nvSpPr>
          <p:cNvPr id="126" name="자유형 71">
            <a:extLst>
              <a:ext uri="{FF2B5EF4-FFF2-40B4-BE49-F238E27FC236}">
                <a16:creationId xmlns:a16="http://schemas.microsoft.com/office/drawing/2014/main" id="{9114DDFD-E750-4926-B5DD-AD9ACEA18F8F}"/>
              </a:ext>
            </a:extLst>
          </p:cNvPr>
          <p:cNvSpPr/>
          <p:nvPr/>
        </p:nvSpPr>
        <p:spPr>
          <a:xfrm>
            <a:off x="407982" y="2631832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</a:t>
            </a:r>
            <a:r>
              <a:rPr lang="ko-KR" altLang="en-US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Adaptor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SBP-156HMW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자유형 72">
            <a:extLst>
              <a:ext uri="{FF2B5EF4-FFF2-40B4-BE49-F238E27FC236}">
                <a16:creationId xmlns:a16="http://schemas.microsoft.com/office/drawing/2014/main" id="{F40D5EAB-56DC-4082-AF4A-230BDE06C604}"/>
              </a:ext>
            </a:extLst>
          </p:cNvPr>
          <p:cNvSpPr/>
          <p:nvPr/>
        </p:nvSpPr>
        <p:spPr>
          <a:xfrm>
            <a:off x="407982" y="1520825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모서리가 둥근 직사각형 75">
            <a:extLst>
              <a:ext uri="{FF2B5EF4-FFF2-40B4-BE49-F238E27FC236}">
                <a16:creationId xmlns:a16="http://schemas.microsoft.com/office/drawing/2014/main" id="{C1CDA220-90C4-40A3-B166-1EAF7E1EA499}"/>
              </a:ext>
            </a:extLst>
          </p:cNvPr>
          <p:cNvSpPr/>
          <p:nvPr/>
        </p:nvSpPr>
        <p:spPr>
          <a:xfrm>
            <a:off x="407982" y="1520825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9" name="그림 128">
            <a:hlinkClick r:id="rId33"/>
            <a:extLst>
              <a:ext uri="{FF2B5EF4-FFF2-40B4-BE49-F238E27FC236}">
                <a16:creationId xmlns:a16="http://schemas.microsoft.com/office/drawing/2014/main" id="{7E343FE7-4796-4D81-B37D-3E89C8735F6A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794" y="1520826"/>
            <a:ext cx="1111004" cy="1111004"/>
          </a:xfrm>
          <a:prstGeom prst="rect">
            <a:avLst/>
          </a:prstGeom>
        </p:spPr>
      </p:pic>
      <p:sp>
        <p:nvSpPr>
          <p:cNvPr id="83" name="자유형 52">
            <a:extLst>
              <a:ext uri="{FF2B5EF4-FFF2-40B4-BE49-F238E27FC236}">
                <a16:creationId xmlns:a16="http://schemas.microsoft.com/office/drawing/2014/main" id="{2AE704FE-EF1C-4C65-865E-384D2323EE07}"/>
              </a:ext>
            </a:extLst>
          </p:cNvPr>
          <p:cNvSpPr/>
          <p:nvPr/>
        </p:nvSpPr>
        <p:spPr>
          <a:xfrm>
            <a:off x="2957606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자유형 53">
            <a:extLst>
              <a:ext uri="{FF2B5EF4-FFF2-40B4-BE49-F238E27FC236}">
                <a16:creationId xmlns:a16="http://schemas.microsoft.com/office/drawing/2014/main" id="{2B9EF9BE-22D9-4196-8E09-CEC7BDFF85FD}"/>
              </a:ext>
            </a:extLst>
          </p:cNvPr>
          <p:cNvSpPr/>
          <p:nvPr/>
        </p:nvSpPr>
        <p:spPr>
          <a:xfrm>
            <a:off x="2957606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54">
            <a:extLst>
              <a:ext uri="{FF2B5EF4-FFF2-40B4-BE49-F238E27FC236}">
                <a16:creationId xmlns:a16="http://schemas.microsoft.com/office/drawing/2014/main" id="{CFA8C079-AAAB-44EC-B63E-2C5E0B41B826}"/>
              </a:ext>
            </a:extLst>
          </p:cNvPr>
          <p:cNvSpPr/>
          <p:nvPr/>
        </p:nvSpPr>
        <p:spPr>
          <a:xfrm>
            <a:off x="2957606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6" name="그림 85">
            <a:hlinkClick r:id="rId35"/>
            <a:extLst>
              <a:ext uri="{FF2B5EF4-FFF2-40B4-BE49-F238E27FC236}">
                <a16:creationId xmlns:a16="http://schemas.microsoft.com/office/drawing/2014/main" id="{F08A002A-432B-4747-92FD-7B490EFBC5F6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9418" y="3202904"/>
            <a:ext cx="1111004" cy="1111004"/>
          </a:xfrm>
          <a:prstGeom prst="rect">
            <a:avLst/>
          </a:prstGeom>
        </p:spPr>
      </p:pic>
      <p:sp>
        <p:nvSpPr>
          <p:cNvPr id="87" name="자유형 60">
            <a:extLst>
              <a:ext uri="{FF2B5EF4-FFF2-40B4-BE49-F238E27FC236}">
                <a16:creationId xmlns:a16="http://schemas.microsoft.com/office/drawing/2014/main" id="{369F15FB-3DE5-4D53-8D25-203C9372C584}"/>
              </a:ext>
            </a:extLst>
          </p:cNvPr>
          <p:cNvSpPr/>
          <p:nvPr/>
        </p:nvSpPr>
        <p:spPr>
          <a:xfrm>
            <a:off x="4233488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 61">
            <a:extLst>
              <a:ext uri="{FF2B5EF4-FFF2-40B4-BE49-F238E27FC236}">
                <a16:creationId xmlns:a16="http://schemas.microsoft.com/office/drawing/2014/main" id="{2D0DC88F-2566-45D1-93FF-8E3A78DE019D}"/>
              </a:ext>
            </a:extLst>
          </p:cNvPr>
          <p:cNvSpPr/>
          <p:nvPr/>
        </p:nvSpPr>
        <p:spPr>
          <a:xfrm>
            <a:off x="4233488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62">
            <a:extLst>
              <a:ext uri="{FF2B5EF4-FFF2-40B4-BE49-F238E27FC236}">
                <a16:creationId xmlns:a16="http://schemas.microsoft.com/office/drawing/2014/main" id="{D1FD95D2-E6F1-4094-8EE4-9178A167CD63}"/>
              </a:ext>
            </a:extLst>
          </p:cNvPr>
          <p:cNvSpPr/>
          <p:nvPr/>
        </p:nvSpPr>
        <p:spPr>
          <a:xfrm>
            <a:off x="4233488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3" name="그림 92">
            <a:hlinkClick r:id="rId37"/>
            <a:extLst>
              <a:ext uri="{FF2B5EF4-FFF2-40B4-BE49-F238E27FC236}">
                <a16:creationId xmlns:a16="http://schemas.microsoft.com/office/drawing/2014/main" id="{59A0A0A3-D8C6-465A-9F51-BD57145D0C65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5300" y="3202904"/>
            <a:ext cx="1111004" cy="1111004"/>
          </a:xfrm>
          <a:prstGeom prst="rect">
            <a:avLst/>
          </a:prstGeom>
        </p:spPr>
      </p:pic>
      <p:sp>
        <p:nvSpPr>
          <p:cNvPr id="144" name="자유형 37">
            <a:extLst>
              <a:ext uri="{FF2B5EF4-FFF2-40B4-BE49-F238E27FC236}">
                <a16:creationId xmlns:a16="http://schemas.microsoft.com/office/drawing/2014/main" id="{22BE404E-B65E-4271-918C-7CE76891B1E3}"/>
              </a:ext>
            </a:extLst>
          </p:cNvPr>
          <p:cNvSpPr/>
          <p:nvPr/>
        </p:nvSpPr>
        <p:spPr>
          <a:xfrm>
            <a:off x="407982" y="3202900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3" name="그림 172">
            <a:extLst>
              <a:ext uri="{FF2B5EF4-FFF2-40B4-BE49-F238E27FC236}">
                <a16:creationId xmlns:a16="http://schemas.microsoft.com/office/drawing/2014/main" id="{E2CDE5F3-CE9B-4078-906A-9AB8EAE5DB06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794" y="3202901"/>
            <a:ext cx="1111004" cy="1111004"/>
          </a:xfrm>
          <a:prstGeom prst="rect">
            <a:avLst/>
          </a:prstGeom>
        </p:spPr>
      </p:pic>
      <p:sp>
        <p:nvSpPr>
          <p:cNvPr id="174" name="자유형 40">
            <a:extLst>
              <a:ext uri="{FF2B5EF4-FFF2-40B4-BE49-F238E27FC236}">
                <a16:creationId xmlns:a16="http://schemas.microsoft.com/office/drawing/2014/main" id="{EA8A474C-7A01-46D7-BEB1-4B98AE7AE06F}"/>
              </a:ext>
            </a:extLst>
          </p:cNvPr>
          <p:cNvSpPr/>
          <p:nvPr/>
        </p:nvSpPr>
        <p:spPr>
          <a:xfrm>
            <a:off x="407982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spc="-6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(Telescopic)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SBP-300CMTS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모서리가 둥근 직사각형 38">
            <a:extLst>
              <a:ext uri="{FF2B5EF4-FFF2-40B4-BE49-F238E27FC236}">
                <a16:creationId xmlns:a16="http://schemas.microsoft.com/office/drawing/2014/main" id="{6FF14AB1-3D09-4FEF-84F3-C960B9D7C5D3}"/>
              </a:ext>
            </a:extLst>
          </p:cNvPr>
          <p:cNvSpPr/>
          <p:nvPr/>
        </p:nvSpPr>
        <p:spPr>
          <a:xfrm>
            <a:off x="407982" y="3202900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모서리가 둥근 직사각형 107">
            <a:extLst>
              <a:ext uri="{FF2B5EF4-FFF2-40B4-BE49-F238E27FC236}">
                <a16:creationId xmlns:a16="http://schemas.microsoft.com/office/drawing/2014/main" id="{2BA130C6-4C87-465B-8E8E-E75C2E7CBD71}"/>
              </a:ext>
            </a:extLst>
          </p:cNvPr>
          <p:cNvSpPr/>
          <p:nvPr/>
        </p:nvSpPr>
        <p:spPr>
          <a:xfrm>
            <a:off x="679062" y="4302024"/>
            <a:ext cx="632468" cy="113872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Head</a:t>
            </a:r>
            <a:endParaRPr lang="ko-KR" altLang="en-U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자유형 68">
            <a:extLst>
              <a:ext uri="{FF2B5EF4-FFF2-40B4-BE49-F238E27FC236}">
                <a16:creationId xmlns:a16="http://schemas.microsoft.com/office/drawing/2014/main" id="{82674C64-394C-476C-8A1D-EEF1A8C66108}"/>
              </a:ext>
            </a:extLst>
          </p:cNvPr>
          <p:cNvSpPr/>
          <p:nvPr/>
        </p:nvSpPr>
        <p:spPr>
          <a:xfrm>
            <a:off x="5507961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자유형 69">
            <a:extLst>
              <a:ext uri="{FF2B5EF4-FFF2-40B4-BE49-F238E27FC236}">
                <a16:creationId xmlns:a16="http://schemas.microsoft.com/office/drawing/2014/main" id="{2BFC8EFA-5639-4CB5-AAD4-7863FD30FE48}"/>
              </a:ext>
            </a:extLst>
          </p:cNvPr>
          <p:cNvSpPr/>
          <p:nvPr/>
        </p:nvSpPr>
        <p:spPr>
          <a:xfrm>
            <a:off x="5507961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70">
            <a:extLst>
              <a:ext uri="{FF2B5EF4-FFF2-40B4-BE49-F238E27FC236}">
                <a16:creationId xmlns:a16="http://schemas.microsoft.com/office/drawing/2014/main" id="{E41DAA5C-124B-48B5-81D4-36A397346F5C}"/>
              </a:ext>
            </a:extLst>
          </p:cNvPr>
          <p:cNvSpPr/>
          <p:nvPr/>
        </p:nvSpPr>
        <p:spPr>
          <a:xfrm>
            <a:off x="5507961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1" name="그림 100">
            <a:hlinkClick r:id="rId40"/>
            <a:extLst>
              <a:ext uri="{FF2B5EF4-FFF2-40B4-BE49-F238E27FC236}">
                <a16:creationId xmlns:a16="http://schemas.microsoft.com/office/drawing/2014/main" id="{CA380B34-3E40-4009-ACF2-F0D46DF049B9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9770" y="3202904"/>
            <a:ext cx="1111004" cy="1111004"/>
          </a:xfrm>
          <a:prstGeom prst="rect">
            <a:avLst/>
          </a:prstGeom>
        </p:spPr>
      </p:pic>
      <p:sp>
        <p:nvSpPr>
          <p:cNvPr id="98" name="자유형 72">
            <a:extLst>
              <a:ext uri="{FF2B5EF4-FFF2-40B4-BE49-F238E27FC236}">
                <a16:creationId xmlns:a16="http://schemas.microsoft.com/office/drawing/2014/main" id="{C4B81FF9-3C00-4973-A6A8-ABAD088CB019}"/>
              </a:ext>
            </a:extLst>
          </p:cNvPr>
          <p:cNvSpPr/>
          <p:nvPr/>
        </p:nvSpPr>
        <p:spPr>
          <a:xfrm>
            <a:off x="6782433" y="4313909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자유형 73">
            <a:extLst>
              <a:ext uri="{FF2B5EF4-FFF2-40B4-BE49-F238E27FC236}">
                <a16:creationId xmlns:a16="http://schemas.microsoft.com/office/drawing/2014/main" id="{2D543BD8-2B8F-4508-B03F-EA909CFFC550}"/>
              </a:ext>
            </a:extLst>
          </p:cNvPr>
          <p:cNvSpPr/>
          <p:nvPr/>
        </p:nvSpPr>
        <p:spPr>
          <a:xfrm>
            <a:off x="6782433" y="3202902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74">
            <a:extLst>
              <a:ext uri="{FF2B5EF4-FFF2-40B4-BE49-F238E27FC236}">
                <a16:creationId xmlns:a16="http://schemas.microsoft.com/office/drawing/2014/main" id="{0E9C59BC-55D2-4664-BDA3-16859B66DC1E}"/>
              </a:ext>
            </a:extLst>
          </p:cNvPr>
          <p:cNvSpPr/>
          <p:nvPr/>
        </p:nvSpPr>
        <p:spPr>
          <a:xfrm>
            <a:off x="6782433" y="3202902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그림 104">
            <a:hlinkClick r:id="rId42"/>
            <a:extLst>
              <a:ext uri="{FF2B5EF4-FFF2-40B4-BE49-F238E27FC236}">
                <a16:creationId xmlns:a16="http://schemas.microsoft.com/office/drawing/2014/main" id="{21C36E40-C39C-4A2C-AAC8-94ACFD02A5F9}"/>
              </a:ext>
            </a:extLst>
          </p:cNvPr>
          <p:cNvPicPr>
            <a:picLocks noChangeAspect="1"/>
          </p:cNvPicPr>
          <p:nvPr/>
        </p:nvPicPr>
        <p:blipFill rotWithShape="1">
          <a:blip r:embed="rId4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6814245" y="3202901"/>
            <a:ext cx="1111004" cy="1111004"/>
          </a:xfrm>
          <a:prstGeom prst="rect">
            <a:avLst/>
          </a:prstGeom>
        </p:spPr>
      </p:pic>
      <p:sp>
        <p:nvSpPr>
          <p:cNvPr id="131" name="자유형 76">
            <a:extLst>
              <a:ext uri="{FF2B5EF4-FFF2-40B4-BE49-F238E27FC236}">
                <a16:creationId xmlns:a16="http://schemas.microsoft.com/office/drawing/2014/main" id="{C22A47FE-7EAD-47D3-A01D-EDCAA5138472}"/>
              </a:ext>
            </a:extLst>
          </p:cNvPr>
          <p:cNvSpPr/>
          <p:nvPr/>
        </p:nvSpPr>
        <p:spPr>
          <a:xfrm>
            <a:off x="8057609" y="4313909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SBP-156KMW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자유형 77">
            <a:extLst>
              <a:ext uri="{FF2B5EF4-FFF2-40B4-BE49-F238E27FC236}">
                <a16:creationId xmlns:a16="http://schemas.microsoft.com/office/drawing/2014/main" id="{0AB71684-CE4F-48FB-BF06-437702BEFE0F}"/>
              </a:ext>
            </a:extLst>
          </p:cNvPr>
          <p:cNvSpPr/>
          <p:nvPr/>
        </p:nvSpPr>
        <p:spPr>
          <a:xfrm>
            <a:off x="8057609" y="3202902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모서리가 둥근 직사각형 78">
            <a:extLst>
              <a:ext uri="{FF2B5EF4-FFF2-40B4-BE49-F238E27FC236}">
                <a16:creationId xmlns:a16="http://schemas.microsoft.com/office/drawing/2014/main" id="{AC9C67EE-DDA8-4D74-9C59-F76D7459F26C}"/>
              </a:ext>
            </a:extLst>
          </p:cNvPr>
          <p:cNvSpPr/>
          <p:nvPr/>
        </p:nvSpPr>
        <p:spPr>
          <a:xfrm>
            <a:off x="8057609" y="3202902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5" name="그림 134">
            <a:hlinkClick r:id="rId44"/>
            <a:extLst>
              <a:ext uri="{FF2B5EF4-FFF2-40B4-BE49-F238E27FC236}">
                <a16:creationId xmlns:a16="http://schemas.microsoft.com/office/drawing/2014/main" id="{E278B912-E487-4300-94F7-0FFC0F227F70}"/>
              </a:ext>
            </a:extLst>
          </p:cNvPr>
          <p:cNvPicPr>
            <a:picLocks noChangeAspect="1"/>
          </p:cNvPicPr>
          <p:nvPr/>
        </p:nvPicPr>
        <p:blipFill rotWithShape="1">
          <a:blip r:embed="rId4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810" t="-8810" r="-8810" b="-8810"/>
          <a:stretch/>
        </p:blipFill>
        <p:spPr>
          <a:xfrm>
            <a:off x="8089421" y="3202903"/>
            <a:ext cx="1111004" cy="1111004"/>
          </a:xfrm>
          <a:prstGeom prst="rect">
            <a:avLst/>
          </a:prstGeom>
        </p:spPr>
      </p:pic>
      <p:sp>
        <p:nvSpPr>
          <p:cNvPr id="147" name="자유형 52">
            <a:extLst>
              <a:ext uri="{FF2B5EF4-FFF2-40B4-BE49-F238E27FC236}">
                <a16:creationId xmlns:a16="http://schemas.microsoft.com/office/drawing/2014/main" id="{75138EB2-619B-4000-9780-B521266DBBAF}"/>
              </a:ext>
            </a:extLst>
          </p:cNvPr>
          <p:cNvSpPr/>
          <p:nvPr/>
        </p:nvSpPr>
        <p:spPr>
          <a:xfrm>
            <a:off x="1682432" y="4313910"/>
            <a:ext cx="1174628" cy="457200"/>
          </a:xfrm>
          <a:custGeom>
            <a:avLst/>
            <a:gdLst>
              <a:gd name="connsiteX0" fmla="*/ 0 w 1174628"/>
              <a:gd name="connsiteY0" fmla="*/ 0 h 457200"/>
              <a:gd name="connsiteX1" fmla="*/ 1174628 w 1174628"/>
              <a:gd name="connsiteY1" fmla="*/ 0 h 457200"/>
              <a:gd name="connsiteX2" fmla="*/ 1174628 w 1174628"/>
              <a:gd name="connsiteY2" fmla="*/ 425708 h 457200"/>
              <a:gd name="connsiteX3" fmla="*/ 1143136 w 1174628"/>
              <a:gd name="connsiteY3" fmla="*/ 457200 h 457200"/>
              <a:gd name="connsiteX4" fmla="*/ 31492 w 1174628"/>
              <a:gd name="connsiteY4" fmla="*/ 457200 h 457200"/>
              <a:gd name="connsiteX5" fmla="*/ 0 w 1174628"/>
              <a:gd name="connsiteY5" fmla="*/ 425708 h 457200"/>
              <a:gd name="connsiteX6" fmla="*/ 0 w 1174628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457200">
                <a:moveTo>
                  <a:pt x="0" y="0"/>
                </a:moveTo>
                <a:lnTo>
                  <a:pt x="1174628" y="0"/>
                </a:lnTo>
                <a:lnTo>
                  <a:pt x="1174628" y="425708"/>
                </a:lnTo>
                <a:cubicBezTo>
                  <a:pt x="1174628" y="443101"/>
                  <a:pt x="1160529" y="457200"/>
                  <a:pt x="1143136" y="457200"/>
                </a:cubicBezTo>
                <a:lnTo>
                  <a:pt x="31492" y="457200"/>
                </a:lnTo>
                <a:cubicBezTo>
                  <a:pt x="14099" y="457200"/>
                  <a:pt x="0" y="443101"/>
                  <a:pt x="0" y="42570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SBP-156WMW</a:t>
            </a:r>
            <a:endParaRPr lang="ko-KR" altLang="en-US" sz="6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자유형 53">
            <a:extLst>
              <a:ext uri="{FF2B5EF4-FFF2-40B4-BE49-F238E27FC236}">
                <a16:creationId xmlns:a16="http://schemas.microsoft.com/office/drawing/2014/main" id="{D48E10C7-1A4E-4877-A281-343C848954BC}"/>
              </a:ext>
            </a:extLst>
          </p:cNvPr>
          <p:cNvSpPr/>
          <p:nvPr/>
        </p:nvSpPr>
        <p:spPr>
          <a:xfrm>
            <a:off x="1682432" y="3202903"/>
            <a:ext cx="1174628" cy="1111007"/>
          </a:xfrm>
          <a:custGeom>
            <a:avLst/>
            <a:gdLst>
              <a:gd name="connsiteX0" fmla="*/ 31492 w 1174628"/>
              <a:gd name="connsiteY0" fmla="*/ 0 h 1111007"/>
              <a:gd name="connsiteX1" fmla="*/ 1143136 w 1174628"/>
              <a:gd name="connsiteY1" fmla="*/ 0 h 1111007"/>
              <a:gd name="connsiteX2" fmla="*/ 1174628 w 1174628"/>
              <a:gd name="connsiteY2" fmla="*/ 31492 h 1111007"/>
              <a:gd name="connsiteX3" fmla="*/ 1174628 w 1174628"/>
              <a:gd name="connsiteY3" fmla="*/ 1111007 h 1111007"/>
              <a:gd name="connsiteX4" fmla="*/ 0 w 1174628"/>
              <a:gd name="connsiteY4" fmla="*/ 1111007 h 1111007"/>
              <a:gd name="connsiteX5" fmla="*/ 0 w 1174628"/>
              <a:gd name="connsiteY5" fmla="*/ 31492 h 1111007"/>
              <a:gd name="connsiteX6" fmla="*/ 31492 w 1174628"/>
              <a:gd name="connsiteY6" fmla="*/ 0 h 111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4628" h="1111007">
                <a:moveTo>
                  <a:pt x="31492" y="0"/>
                </a:moveTo>
                <a:lnTo>
                  <a:pt x="1143136" y="0"/>
                </a:lnTo>
                <a:cubicBezTo>
                  <a:pt x="1160529" y="0"/>
                  <a:pt x="1174628" y="14099"/>
                  <a:pt x="1174628" y="31492"/>
                </a:cubicBezTo>
                <a:lnTo>
                  <a:pt x="1174628" y="1111007"/>
                </a:lnTo>
                <a:lnTo>
                  <a:pt x="0" y="1111007"/>
                </a:lnTo>
                <a:lnTo>
                  <a:pt x="0" y="31492"/>
                </a:lnTo>
                <a:cubicBezTo>
                  <a:pt x="0" y="14099"/>
                  <a:pt x="14099" y="0"/>
                  <a:pt x="31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모서리가 둥근 직사각형 54">
            <a:extLst>
              <a:ext uri="{FF2B5EF4-FFF2-40B4-BE49-F238E27FC236}">
                <a16:creationId xmlns:a16="http://schemas.microsoft.com/office/drawing/2014/main" id="{234077ED-4414-44A5-A9BD-BE8B50132E58}"/>
              </a:ext>
            </a:extLst>
          </p:cNvPr>
          <p:cNvSpPr/>
          <p:nvPr/>
        </p:nvSpPr>
        <p:spPr>
          <a:xfrm>
            <a:off x="1682432" y="3202903"/>
            <a:ext cx="1174628" cy="1568207"/>
          </a:xfrm>
          <a:prstGeom prst="roundRect">
            <a:avLst>
              <a:gd name="adj" fmla="val 2681"/>
            </a:avLst>
          </a:prstGeom>
          <a:noFill/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10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0" name="그림 149">
            <a:hlinkClick r:id="rId46"/>
            <a:extLst>
              <a:ext uri="{FF2B5EF4-FFF2-40B4-BE49-F238E27FC236}">
                <a16:creationId xmlns:a16="http://schemas.microsoft.com/office/drawing/2014/main" id="{D3FCCED1-94A7-40D7-ACB3-E33CC1BDE4B0}"/>
              </a:ext>
            </a:extLst>
          </p:cNvPr>
          <p:cNvPicPr>
            <a:picLocks noChangeAspect="1"/>
          </p:cNvPicPr>
          <p:nvPr/>
        </p:nvPicPr>
        <p:blipFill rotWithShape="1">
          <a:blip r:embed="rId4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659" t="-6659" r="-6659" b="-6659"/>
          <a:stretch/>
        </p:blipFill>
        <p:spPr>
          <a:xfrm>
            <a:off x="1714244" y="3202904"/>
            <a:ext cx="1111004" cy="1111004"/>
          </a:xfrm>
          <a:prstGeom prst="rect">
            <a:avLst/>
          </a:prstGeom>
        </p:spPr>
      </p:pic>
      <p:sp>
        <p:nvSpPr>
          <p:cNvPr id="137" name="모서리가 둥근 직사각형 152">
            <a:hlinkClick r:id="rId48" action="ppaction://hlinksldjump"/>
            <a:extLst>
              <a:ext uri="{FF2B5EF4-FFF2-40B4-BE49-F238E27FC236}">
                <a16:creationId xmlns:a16="http://schemas.microsoft.com/office/drawing/2014/main" id="{535183D5-54FF-4C71-BF22-4EF094375642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자유형 155">
            <a:hlinkClick r:id="rId49" action="ppaction://hlinksldjump"/>
            <a:extLst>
              <a:ext uri="{FF2B5EF4-FFF2-40B4-BE49-F238E27FC236}">
                <a16:creationId xmlns:a16="http://schemas.microsoft.com/office/drawing/2014/main" id="{0A068AE9-CD35-4B0F-8C09-9BDD45890F4C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자유형 156">
            <a:hlinkClick r:id="rId50" action="ppaction://hlinksldjump"/>
            <a:extLst>
              <a:ext uri="{FF2B5EF4-FFF2-40B4-BE49-F238E27FC236}">
                <a16:creationId xmlns:a16="http://schemas.microsoft.com/office/drawing/2014/main" id="{5D801909-07CF-4C58-9919-F0E70739521E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모서리가 둥근 직사각형 152">
            <a:hlinkClick r:id="rId51" action="ppaction://hlinksldjump"/>
            <a:extLst>
              <a:ext uri="{FF2B5EF4-FFF2-40B4-BE49-F238E27FC236}">
                <a16:creationId xmlns:a16="http://schemas.microsoft.com/office/drawing/2014/main" id="{8D54C157-D732-446C-9FB5-B759CECEAF4F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모서리가 둥근 직사각형 152">
            <a:hlinkClick r:id="rId52" action="ppaction://hlinksldjump"/>
            <a:extLst>
              <a:ext uri="{FF2B5EF4-FFF2-40B4-BE49-F238E27FC236}">
                <a16:creationId xmlns:a16="http://schemas.microsoft.com/office/drawing/2014/main" id="{6337BA53-11C3-45C7-AFEB-B467AF32B979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모서리가 둥근 직사각형 152">
            <a:hlinkClick r:id="rId53" action="ppaction://hlinksldjump"/>
            <a:extLst>
              <a:ext uri="{FF2B5EF4-FFF2-40B4-BE49-F238E27FC236}">
                <a16:creationId xmlns:a16="http://schemas.microsoft.com/office/drawing/2014/main" id="{7ACED301-9588-405B-8BE7-4E8F6DCBED97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63737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양쪽 모서리가 둥근 사각형 80">
            <a:extLst>
              <a:ext uri="{FF2B5EF4-FFF2-40B4-BE49-F238E27FC236}">
                <a16:creationId xmlns:a16="http://schemas.microsoft.com/office/drawing/2014/main" id="{F58E140E-6FBA-41D8-9BB3-B162CE710963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양쪽 모서리가 둥근 사각형 82">
            <a:extLst>
              <a:ext uri="{FF2B5EF4-FFF2-40B4-BE49-F238E27FC236}">
                <a16:creationId xmlns:a16="http://schemas.microsoft.com/office/drawing/2014/main" id="{7E4FFDDD-5FF9-4B06-A19D-D23ADEB17E0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5BE4DA96-04F3-4A8A-AA61-95F829F43FBC}"/>
              </a:ext>
            </a:extLst>
          </p:cNvPr>
          <p:cNvCxnSpPr>
            <a:cxnSpLocks/>
          </p:cNvCxnSpPr>
          <p:nvPr/>
        </p:nvCxnSpPr>
        <p:spPr>
          <a:xfrm>
            <a:off x="10537624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모서리가 둥근 직사각형 126">
            <a:extLst>
              <a:ext uri="{FF2B5EF4-FFF2-40B4-BE49-F238E27FC236}">
                <a16:creationId xmlns:a16="http://schemas.microsoft.com/office/drawing/2014/main" id="{677F8CBD-465B-43FA-9487-D5806AED0EB3}"/>
              </a:ext>
            </a:extLst>
          </p:cNvPr>
          <p:cNvSpPr/>
          <p:nvPr/>
        </p:nvSpPr>
        <p:spPr>
          <a:xfrm>
            <a:off x="10609624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F0407F39-70FE-4ED4-8595-F659DB1E95A7}"/>
              </a:ext>
            </a:extLst>
          </p:cNvPr>
          <p:cNvCxnSpPr>
            <a:cxnSpLocks/>
          </p:cNvCxnSpPr>
          <p:nvPr/>
        </p:nvCxnSpPr>
        <p:spPr>
          <a:xfrm>
            <a:off x="6214646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128">
            <a:extLst>
              <a:ext uri="{FF2B5EF4-FFF2-40B4-BE49-F238E27FC236}">
                <a16:creationId xmlns:a16="http://schemas.microsoft.com/office/drawing/2014/main" id="{F98974C6-236E-498A-B6C8-080E34822C97}"/>
              </a:ext>
            </a:extLst>
          </p:cNvPr>
          <p:cNvSpPr/>
          <p:nvPr/>
        </p:nvSpPr>
        <p:spPr>
          <a:xfrm>
            <a:off x="7519041" y="4483887"/>
            <a:ext cx="142135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 (Ball Head)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내용 개체 틀 4">
            <a:extLst>
              <a:ext uri="{FF2B5EF4-FFF2-40B4-BE49-F238E27FC236}">
                <a16:creationId xmlns:a16="http://schemas.microsoft.com/office/drawing/2014/main" id="{D9A9BE31-1B86-41AA-BEAA-7E91F6F0A462}"/>
              </a:ext>
            </a:extLst>
          </p:cNvPr>
          <p:cNvSpPr txBox="1">
            <a:spLocks/>
          </p:cNvSpPr>
          <p:nvPr/>
        </p:nvSpPr>
        <p:spPr>
          <a:xfrm>
            <a:off x="8068078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0B56D0DE-36AD-4B0A-9871-C865D2B45278}"/>
              </a:ext>
            </a:extLst>
          </p:cNvPr>
          <p:cNvSpPr txBox="1">
            <a:spLocks/>
          </p:cNvSpPr>
          <p:nvPr/>
        </p:nvSpPr>
        <p:spPr>
          <a:xfrm>
            <a:off x="6953743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57" name="내용 개체 틀 4">
            <a:extLst>
              <a:ext uri="{FF2B5EF4-FFF2-40B4-BE49-F238E27FC236}">
                <a16:creationId xmlns:a16="http://schemas.microsoft.com/office/drawing/2014/main" id="{91EB8515-5CE0-463D-BB66-3AFBE3FBB6D5}"/>
              </a:ext>
            </a:extLst>
          </p:cNvPr>
          <p:cNvSpPr txBox="1">
            <a:spLocks/>
          </p:cNvSpPr>
          <p:nvPr/>
        </p:nvSpPr>
        <p:spPr>
          <a:xfrm>
            <a:off x="9177725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D5C27CFB-C618-4F4C-AF52-33E68F49C376}"/>
              </a:ext>
            </a:extLst>
          </p:cNvPr>
          <p:cNvGrpSpPr/>
          <p:nvPr/>
        </p:nvGrpSpPr>
        <p:grpSpPr>
          <a:xfrm>
            <a:off x="9528195" y="4659470"/>
            <a:ext cx="716594" cy="1734166"/>
            <a:chOff x="8910590" y="4659470"/>
            <a:chExt cx="716594" cy="1734166"/>
          </a:xfrm>
        </p:grpSpPr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A5ECB723-CC51-47F4-B51D-41A03FDC9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5487988"/>
              <a:ext cx="716594" cy="857210"/>
            </a:xfrm>
            <a:prstGeom prst="rect">
              <a:avLst/>
            </a:prstGeom>
          </p:spPr>
        </p:pic>
        <p:sp>
          <p:nvSpPr>
            <p:cNvPr id="60" name="내용 개체 틀 4">
              <a:extLst>
                <a:ext uri="{FF2B5EF4-FFF2-40B4-BE49-F238E27FC236}">
                  <a16:creationId xmlns:a16="http://schemas.microsoft.com/office/drawing/2014/main" id="{749752F9-DE15-4C06-82A4-E49F728C7E51}"/>
                </a:ext>
              </a:extLst>
            </p:cNvPr>
            <p:cNvSpPr txBox="1">
              <a:spLocks/>
            </p:cNvSpPr>
            <p:nvPr/>
          </p:nvSpPr>
          <p:spPr>
            <a:xfrm>
              <a:off x="8988592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SBP-300CMTS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877F4AFE-9ED6-4FD9-846C-819188C721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10590" y="4659470"/>
              <a:ext cx="716594" cy="828513"/>
            </a:xfrm>
            <a:prstGeom prst="rect">
              <a:avLst/>
            </a:prstGeom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93EA4596-997C-44F9-94BC-820351F4B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6242" y="5447448"/>
              <a:ext cx="205290" cy="109772"/>
            </a:xfrm>
            <a:prstGeom prst="rect">
              <a:avLst/>
            </a:prstGeom>
          </p:spPr>
        </p:pic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FC45372B-D1AD-461E-A2BD-61A6E3D2AA9A}"/>
              </a:ext>
            </a:extLst>
          </p:cNvPr>
          <p:cNvGrpSpPr/>
          <p:nvPr/>
        </p:nvGrpSpPr>
        <p:grpSpPr>
          <a:xfrm>
            <a:off x="6220071" y="4707660"/>
            <a:ext cx="686400" cy="1175381"/>
            <a:chOff x="6246224" y="4707660"/>
            <a:chExt cx="686400" cy="1175381"/>
          </a:xfrm>
        </p:grpSpPr>
        <p:sp>
          <p:nvSpPr>
            <p:cNvPr id="64" name="내용 개체 틀 4">
              <a:extLst>
                <a:ext uri="{FF2B5EF4-FFF2-40B4-BE49-F238E27FC236}">
                  <a16:creationId xmlns:a16="http://schemas.microsoft.com/office/drawing/2014/main" id="{9A88ACBC-5F95-4FEE-B398-2EA85D2DD21F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34CE5B18-EAC9-4448-8506-4E6A4FB94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46224" y="5308702"/>
              <a:ext cx="686400" cy="459297"/>
            </a:xfrm>
            <a:prstGeom prst="rect">
              <a:avLst/>
            </a:prstGeom>
          </p:spPr>
        </p:pic>
        <p:sp>
          <p:nvSpPr>
            <p:cNvPr id="66" name="내용 개체 틀 4">
              <a:extLst>
                <a:ext uri="{FF2B5EF4-FFF2-40B4-BE49-F238E27FC236}">
                  <a16:creationId xmlns:a16="http://schemas.microsoft.com/office/drawing/2014/main" id="{9C1C5FA6-F0FA-43FA-8DD4-0C654454AC52}"/>
                </a:ext>
              </a:extLst>
            </p:cNvPr>
            <p:cNvSpPr txBox="1">
              <a:spLocks/>
            </p:cNvSpPr>
            <p:nvPr/>
          </p:nvSpPr>
          <p:spPr>
            <a:xfrm>
              <a:off x="6309129" y="5734356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SBP-150CMP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D92F300F-AF4A-458D-993C-D43BF8EFDA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6263985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38D3B510-FCF7-44A7-AB0A-F19127E6D18F}"/>
              </a:ext>
            </a:extLst>
          </p:cNvPr>
          <p:cNvGrpSpPr/>
          <p:nvPr/>
        </p:nvGrpSpPr>
        <p:grpSpPr>
          <a:xfrm>
            <a:off x="7304212" y="4707660"/>
            <a:ext cx="716594" cy="1485230"/>
            <a:chOff x="7113014" y="4707660"/>
            <a:chExt cx="716594" cy="1485230"/>
          </a:xfrm>
        </p:grpSpPr>
        <p:sp>
          <p:nvSpPr>
            <p:cNvPr id="69" name="내용 개체 틀 4">
              <a:extLst>
                <a:ext uri="{FF2B5EF4-FFF2-40B4-BE49-F238E27FC236}">
                  <a16:creationId xmlns:a16="http://schemas.microsoft.com/office/drawing/2014/main" id="{A772F060-31BD-4EAD-845A-C5899CF3808F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0" name="그림 69">
              <a:extLst>
                <a:ext uri="{FF2B5EF4-FFF2-40B4-BE49-F238E27FC236}">
                  <a16:creationId xmlns:a16="http://schemas.microsoft.com/office/drawing/2014/main" id="{22C0D9F7-466A-4E28-BCFF-899110B500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3014" y="5326288"/>
              <a:ext cx="716594" cy="724394"/>
            </a:xfrm>
            <a:prstGeom prst="rect">
              <a:avLst/>
            </a:prstGeom>
          </p:spPr>
        </p:pic>
        <p:sp>
          <p:nvSpPr>
            <p:cNvPr id="71" name="내용 개체 틀 4">
              <a:extLst>
                <a:ext uri="{FF2B5EF4-FFF2-40B4-BE49-F238E27FC236}">
                  <a16:creationId xmlns:a16="http://schemas.microsoft.com/office/drawing/2014/main" id="{BEF129F6-1D73-4793-823A-203B6EC59245}"/>
                </a:ext>
              </a:extLst>
            </p:cNvPr>
            <p:cNvSpPr txBox="1">
              <a:spLocks/>
            </p:cNvSpPr>
            <p:nvPr/>
          </p:nvSpPr>
          <p:spPr>
            <a:xfrm>
              <a:off x="7191016" y="6044205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SBP-300CMP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2" name="그림 71">
              <a:extLst>
                <a:ext uri="{FF2B5EF4-FFF2-40B4-BE49-F238E27FC236}">
                  <a16:creationId xmlns:a16="http://schemas.microsoft.com/office/drawing/2014/main" id="{79431C02-330B-4A78-A6EE-AC7F40A180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7145872" y="4707660"/>
              <a:ext cx="650878" cy="533677"/>
            </a:xfrm>
            <a:prstGeom prst="rect">
              <a:avLst/>
            </a:prstGeom>
          </p:spPr>
        </p:pic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01365668-7A71-491A-809B-F6A187251373}"/>
              </a:ext>
            </a:extLst>
          </p:cNvPr>
          <p:cNvGrpSpPr/>
          <p:nvPr/>
        </p:nvGrpSpPr>
        <p:grpSpPr>
          <a:xfrm>
            <a:off x="8418547" y="4707660"/>
            <a:ext cx="711906" cy="1685976"/>
            <a:chOff x="8056763" y="4707660"/>
            <a:chExt cx="711906" cy="1685976"/>
          </a:xfrm>
        </p:grpSpPr>
        <p:sp>
          <p:nvSpPr>
            <p:cNvPr id="74" name="내용 개체 틀 4">
              <a:extLst>
                <a:ext uri="{FF2B5EF4-FFF2-40B4-BE49-F238E27FC236}">
                  <a16:creationId xmlns:a16="http://schemas.microsoft.com/office/drawing/2014/main" id="{7420249A-D741-4EE9-9651-D895B86344C9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5219649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SBP-180CMS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1ABE3DA4-465E-4525-AC15-7E0EAD8C5469}"/>
                </a:ext>
              </a:extLst>
            </p:cNvPr>
            <p:cNvGrpSpPr/>
            <p:nvPr/>
          </p:nvGrpSpPr>
          <p:grpSpPr>
            <a:xfrm>
              <a:off x="8056763" y="5317349"/>
              <a:ext cx="711906" cy="928610"/>
              <a:chOff x="9234545" y="5320426"/>
              <a:chExt cx="711906" cy="928610"/>
            </a:xfrm>
          </p:grpSpPr>
          <p:pic>
            <p:nvPicPr>
              <p:cNvPr id="78" name="그림 77">
                <a:extLst>
                  <a:ext uri="{FF2B5EF4-FFF2-40B4-BE49-F238E27FC236}">
                    <a16:creationId xmlns:a16="http://schemas.microsoft.com/office/drawing/2014/main" id="{AE1F77B2-1FDE-4590-BB1F-4D47404CFF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40990" y="5763366"/>
                <a:ext cx="699016" cy="485670"/>
              </a:xfrm>
              <a:prstGeom prst="rect">
                <a:avLst/>
              </a:prstGeom>
            </p:spPr>
          </p:pic>
          <p:pic>
            <p:nvPicPr>
              <p:cNvPr id="79" name="그림 78">
                <a:extLst>
                  <a:ext uri="{FF2B5EF4-FFF2-40B4-BE49-F238E27FC236}">
                    <a16:creationId xmlns:a16="http://schemas.microsoft.com/office/drawing/2014/main" id="{B674C997-358D-46E3-8A71-F0D28C7E81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34545" y="5320426"/>
                <a:ext cx="711906" cy="438178"/>
              </a:xfrm>
              <a:prstGeom prst="rect">
                <a:avLst/>
              </a:prstGeom>
            </p:spPr>
          </p:pic>
          <p:pic>
            <p:nvPicPr>
              <p:cNvPr id="80" name="그림 79">
                <a:extLst>
                  <a:ext uri="{FF2B5EF4-FFF2-40B4-BE49-F238E27FC236}">
                    <a16:creationId xmlns:a16="http://schemas.microsoft.com/office/drawing/2014/main" id="{28226D70-1343-4D46-AB3E-D638B46094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853" y="5711871"/>
                <a:ext cx="205290" cy="109772"/>
              </a:xfrm>
              <a:prstGeom prst="rect">
                <a:avLst/>
              </a:prstGeom>
            </p:spPr>
          </p:pic>
        </p:grpSp>
        <p:sp>
          <p:nvSpPr>
            <p:cNvPr id="76" name="내용 개체 틀 4">
              <a:extLst>
                <a:ext uri="{FF2B5EF4-FFF2-40B4-BE49-F238E27FC236}">
                  <a16:creationId xmlns:a16="http://schemas.microsoft.com/office/drawing/2014/main" id="{CC3FC2EE-34F1-4374-9B7F-88E49AAFAC40}"/>
                </a:ext>
              </a:extLst>
            </p:cNvPr>
            <p:cNvSpPr txBox="1">
              <a:spLocks/>
            </p:cNvSpPr>
            <p:nvPr/>
          </p:nvSpPr>
          <p:spPr>
            <a:xfrm>
              <a:off x="8132421" y="6244951"/>
              <a:ext cx="560591" cy="1486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5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SBP-900CMP</a:t>
              </a:r>
              <a:endPara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77" name="그림 76">
              <a:extLst>
                <a:ext uri="{FF2B5EF4-FFF2-40B4-BE49-F238E27FC236}">
                  <a16:creationId xmlns:a16="http://schemas.microsoft.com/office/drawing/2014/main" id="{9A13363C-5EDE-4C9C-B28D-209536D2DF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661" r="-6661"/>
            <a:stretch/>
          </p:blipFill>
          <p:spPr>
            <a:xfrm>
              <a:off x="8087277" y="4707660"/>
              <a:ext cx="650878" cy="533677"/>
            </a:xfrm>
            <a:prstGeom prst="rect">
              <a:avLst/>
            </a:prstGeom>
          </p:spPr>
        </p:pic>
      </p:grpSp>
      <p:sp>
        <p:nvSpPr>
          <p:cNvPr id="92" name="내용 개체 틀 4">
            <a:extLst>
              <a:ext uri="{FF2B5EF4-FFF2-40B4-BE49-F238E27FC236}">
                <a16:creationId xmlns:a16="http://schemas.microsoft.com/office/drawing/2014/main" id="{102722ED-6438-4BE3-90FA-C788396752A1}"/>
              </a:ext>
            </a:extLst>
          </p:cNvPr>
          <p:cNvSpPr txBox="1">
            <a:spLocks/>
          </p:cNvSpPr>
          <p:nvPr/>
        </p:nvSpPr>
        <p:spPr>
          <a:xfrm>
            <a:off x="10577953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SBP-156HMW</a:t>
            </a:r>
          </a:p>
        </p:txBody>
      </p: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5C0B579B-9282-4C8C-AEE3-E215F4F36BBB}"/>
              </a:ext>
            </a:extLst>
          </p:cNvPr>
          <p:cNvGrpSpPr/>
          <p:nvPr/>
        </p:nvGrpSpPr>
        <p:grpSpPr>
          <a:xfrm>
            <a:off x="10275367" y="5436453"/>
            <a:ext cx="180001" cy="180001"/>
            <a:chOff x="7544200" y="5288276"/>
            <a:chExt cx="180001" cy="180001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30B1CF31-ACC3-440A-BB3E-D03FA424E0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12D2B74C-A86C-44D0-9E67-742F3077C5C3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A8070B42-94F4-4D6B-98D8-4AC519F009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직선 연결선 99">
                <a:extLst>
                  <a:ext uri="{FF2B5EF4-FFF2-40B4-BE49-F238E27FC236}">
                    <a16:creationId xmlns:a16="http://schemas.microsoft.com/office/drawing/2014/main" id="{84182526-D7A2-4CA4-AD53-1C903BE4E0E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6" name="양쪽 모서리가 둥근 사각형 82">
            <a:extLst>
              <a:ext uri="{FF2B5EF4-FFF2-40B4-BE49-F238E27FC236}">
                <a16:creationId xmlns:a16="http://schemas.microsoft.com/office/drawing/2014/main" id="{833BA8D5-FB85-4F38-85B8-BE8B3FCB1019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6" name="양쪽 모서리가 둥근 사각형 81">
            <a:extLst>
              <a:ext uri="{FF2B5EF4-FFF2-40B4-BE49-F238E27FC236}">
                <a16:creationId xmlns:a16="http://schemas.microsoft.com/office/drawing/2014/main" id="{9BACC832-5499-4438-B2F1-82AAC6C21BF2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7" name="양쪽 모서리가 둥근 사각형 83">
            <a:extLst>
              <a:ext uri="{FF2B5EF4-FFF2-40B4-BE49-F238E27FC236}">
                <a16:creationId xmlns:a16="http://schemas.microsoft.com/office/drawing/2014/main" id="{E62C418E-E1A9-4D85-A885-10DFF55CC246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5" name="내용 개체 틀 4">
            <a:extLst>
              <a:ext uri="{FF2B5EF4-FFF2-40B4-BE49-F238E27FC236}">
                <a16:creationId xmlns:a16="http://schemas.microsoft.com/office/drawing/2014/main" id="{1104DD00-2ACD-4905-BE35-EA488F19BCB7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SBP-300CMTW</a:t>
            </a:r>
          </a:p>
        </p:txBody>
      </p:sp>
      <p:cxnSp>
        <p:nvCxnSpPr>
          <p:cNvPr id="206" name="직선 연결선 205">
            <a:extLst>
              <a:ext uri="{FF2B5EF4-FFF2-40B4-BE49-F238E27FC236}">
                <a16:creationId xmlns:a16="http://schemas.microsoft.com/office/drawing/2014/main" id="{4267B818-3000-4099-8188-F909D9AD548D}"/>
              </a:ext>
            </a:extLst>
          </p:cNvPr>
          <p:cNvCxnSpPr>
            <a:cxnSpLocks/>
          </p:cNvCxnSpPr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모서리가 둥근 직사각형 66">
            <a:extLst>
              <a:ext uri="{FF2B5EF4-FFF2-40B4-BE49-F238E27FC236}">
                <a16:creationId xmlns:a16="http://schemas.microsoft.com/office/drawing/2014/main" id="{8299C35C-028F-4228-91C1-90F31A6519BE}"/>
              </a:ext>
            </a:extLst>
          </p:cNvPr>
          <p:cNvSpPr/>
          <p:nvPr/>
        </p:nvSpPr>
        <p:spPr>
          <a:xfrm>
            <a:off x="1810607" y="4483887"/>
            <a:ext cx="86115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내용 개체 틀 4">
            <a:extLst>
              <a:ext uri="{FF2B5EF4-FFF2-40B4-BE49-F238E27FC236}">
                <a16:creationId xmlns:a16="http://schemas.microsoft.com/office/drawing/2014/main" id="{037C2E13-0244-4059-8190-CC07E5B99BD2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SBP-156HMW</a:t>
            </a:r>
          </a:p>
        </p:txBody>
      </p:sp>
      <p:cxnSp>
        <p:nvCxnSpPr>
          <p:cNvPr id="211" name="직선 연결선 210">
            <a:extLst>
              <a:ext uri="{FF2B5EF4-FFF2-40B4-BE49-F238E27FC236}">
                <a16:creationId xmlns:a16="http://schemas.microsoft.com/office/drawing/2014/main" id="{93F37EEC-4590-48D8-8D67-D8B0439EEBC8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모서리가 둥근 직사각형 45">
            <a:extLst>
              <a:ext uri="{FF2B5EF4-FFF2-40B4-BE49-F238E27FC236}">
                <a16:creationId xmlns:a16="http://schemas.microsoft.com/office/drawing/2014/main" id="{7C9A828A-C2E4-465A-B28E-F26561995906}"/>
              </a:ext>
            </a:extLst>
          </p:cNvPr>
          <p:cNvSpPr/>
          <p:nvPr/>
        </p:nvSpPr>
        <p:spPr>
          <a:xfrm>
            <a:off x="3674747" y="4483887"/>
            <a:ext cx="107134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5" name="그룹 214">
            <a:extLst>
              <a:ext uri="{FF2B5EF4-FFF2-40B4-BE49-F238E27FC236}">
                <a16:creationId xmlns:a16="http://schemas.microsoft.com/office/drawing/2014/main" id="{6967D656-FEC6-40CB-9467-FFCE29387507}"/>
              </a:ext>
            </a:extLst>
          </p:cNvPr>
          <p:cNvGrpSpPr/>
          <p:nvPr/>
        </p:nvGrpSpPr>
        <p:grpSpPr>
          <a:xfrm>
            <a:off x="3135800" y="5288276"/>
            <a:ext cx="180001" cy="180001"/>
            <a:chOff x="7544200" y="5288276"/>
            <a:chExt cx="180001" cy="180001"/>
          </a:xfrm>
        </p:grpSpPr>
        <p:sp>
          <p:nvSpPr>
            <p:cNvPr id="216" name="타원 215">
              <a:extLst>
                <a:ext uri="{FF2B5EF4-FFF2-40B4-BE49-F238E27FC236}">
                  <a16:creationId xmlns:a16="http://schemas.microsoft.com/office/drawing/2014/main" id="{E2F3454A-14B7-423B-B575-D61B2B413B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17" name="그룹 216">
              <a:extLst>
                <a:ext uri="{FF2B5EF4-FFF2-40B4-BE49-F238E27FC236}">
                  <a16:creationId xmlns:a16="http://schemas.microsoft.com/office/drawing/2014/main" id="{7914D56F-A43B-4985-8688-E27A0F97204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18" name="직선 연결선 217">
                <a:extLst>
                  <a:ext uri="{FF2B5EF4-FFF2-40B4-BE49-F238E27FC236}">
                    <a16:creationId xmlns:a16="http://schemas.microsoft.com/office/drawing/2014/main" id="{9EA7AAAA-D1D2-49E1-8CDC-C931A0E33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직선 연결선 218">
                <a:extLst>
                  <a:ext uri="{FF2B5EF4-FFF2-40B4-BE49-F238E27FC236}">
                    <a16:creationId xmlns:a16="http://schemas.microsoft.com/office/drawing/2014/main" id="{0646AC56-FEA6-4523-B5C1-E1459F7C446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20" name="그림 219">
            <a:hlinkClick r:id="rId11"/>
            <a:extLst>
              <a:ext uri="{FF2B5EF4-FFF2-40B4-BE49-F238E27FC236}">
                <a16:creationId xmlns:a16="http://schemas.microsoft.com/office/drawing/2014/main" id="{FE7738AE-9C5A-4CFA-B0D4-2E13072592E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5" t="-2535" r="-2535" b="-2535"/>
          <a:stretch/>
        </p:blipFill>
        <p:spPr>
          <a:xfrm>
            <a:off x="1685683" y="4823438"/>
            <a:ext cx="1111004" cy="1111004"/>
          </a:xfrm>
          <a:prstGeom prst="rect">
            <a:avLst/>
          </a:prstGeom>
        </p:spPr>
      </p:pic>
      <p:sp>
        <p:nvSpPr>
          <p:cNvPr id="91" name="모서리가 둥근 직사각형 1">
            <a:hlinkClick r:id="rId13" action="ppaction://hlinksldjump"/>
            <a:extLst>
              <a:ext uri="{FF2B5EF4-FFF2-40B4-BE49-F238E27FC236}">
                <a16:creationId xmlns:a16="http://schemas.microsoft.com/office/drawing/2014/main" id="{C11B06D2-FE15-409D-AD2E-E9F66328D967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모서리가 둥근 직사각형 8">
            <a:hlinkClick r:id="rId14" action="ppaction://hlinksldjump"/>
            <a:extLst>
              <a:ext uri="{FF2B5EF4-FFF2-40B4-BE49-F238E27FC236}">
                <a16:creationId xmlns:a16="http://schemas.microsoft.com/office/drawing/2014/main" id="{EDB6E122-1D34-4F6F-B0C2-64C3C36A4830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" name="그림 80">
            <a:hlinkClick r:id="rId15"/>
            <a:extLst>
              <a:ext uri="{FF2B5EF4-FFF2-40B4-BE49-F238E27FC236}">
                <a16:creationId xmlns:a16="http://schemas.microsoft.com/office/drawing/2014/main" id="{A4854C9B-4135-4D0C-9E18-5CA73A33C48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23438"/>
            <a:ext cx="1111004" cy="1111004"/>
          </a:xfrm>
          <a:prstGeom prst="rect">
            <a:avLst/>
          </a:prstGeom>
        </p:spPr>
      </p:pic>
      <p:pic>
        <p:nvPicPr>
          <p:cNvPr id="82" name="그림 81">
            <a:hlinkClick r:id="rId15"/>
            <a:extLst>
              <a:ext uri="{FF2B5EF4-FFF2-40B4-BE49-F238E27FC236}">
                <a16:creationId xmlns:a16="http://schemas.microsoft.com/office/drawing/2014/main" id="{5F0A873F-0B43-4B16-A73D-5C48C08F45F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122" y="4823438"/>
            <a:ext cx="1111004" cy="111100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B5E616E9-9D0F-4BF2-BD7B-B1F8DBB6D76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075" y="1520824"/>
            <a:ext cx="5115453" cy="2880000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EE2D01CC-A789-45E3-9102-AAE773CABE80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– C34404RQPZ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모서리가 둥근 직사각형 152">
            <a:hlinkClick r:id="rId18" action="ppaction://hlinksldjump"/>
            <a:extLst>
              <a:ext uri="{FF2B5EF4-FFF2-40B4-BE49-F238E27FC236}">
                <a16:creationId xmlns:a16="http://schemas.microsoft.com/office/drawing/2014/main" id="{A7871D8F-8FCD-4EE1-B4CE-021A9A4C58C4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자유형 155">
            <a:hlinkClick r:id="rId19" action="ppaction://hlinksldjump"/>
            <a:extLst>
              <a:ext uri="{FF2B5EF4-FFF2-40B4-BE49-F238E27FC236}">
                <a16:creationId xmlns:a16="http://schemas.microsoft.com/office/drawing/2014/main" id="{CF0E6CF6-3D8B-43D5-AC57-C61A908F2A2A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자유형 156">
            <a:hlinkClick r:id="rId20" action="ppaction://hlinksldjump"/>
            <a:extLst>
              <a:ext uri="{FF2B5EF4-FFF2-40B4-BE49-F238E27FC236}">
                <a16:creationId xmlns:a16="http://schemas.microsoft.com/office/drawing/2014/main" id="{72E1B8D6-607E-4B83-8AF3-58D7FA496274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152">
            <a:hlinkClick r:id="rId21" action="ppaction://hlinksldjump"/>
            <a:extLst>
              <a:ext uri="{FF2B5EF4-FFF2-40B4-BE49-F238E27FC236}">
                <a16:creationId xmlns:a16="http://schemas.microsoft.com/office/drawing/2014/main" id="{4F00289E-4EA7-4B0D-968B-8038300A98AE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A30D2C4B-3D7C-4904-8D76-2DD5DFE2DBEF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8E3DFC2D-AE1B-4184-B0DA-1F9144F0398E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9535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양쪽 모서리가 둥근 사각형 80">
            <a:extLst>
              <a:ext uri="{FF2B5EF4-FFF2-40B4-BE49-F238E27FC236}">
                <a16:creationId xmlns:a16="http://schemas.microsoft.com/office/drawing/2014/main" id="{F56AFE92-4B64-489E-9204-8583FC0C227F}"/>
              </a:ext>
            </a:extLst>
          </p:cNvPr>
          <p:cNvSpPr/>
          <p:nvPr/>
        </p:nvSpPr>
        <p:spPr>
          <a:xfrm rot="10800000">
            <a:off x="6148385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양쪽 모서리가 둥근 사각형 81">
            <a:extLst>
              <a:ext uri="{FF2B5EF4-FFF2-40B4-BE49-F238E27FC236}">
                <a16:creationId xmlns:a16="http://schemas.microsoft.com/office/drawing/2014/main" id="{1FFDBFD8-8B99-4912-8BDF-AA1FA7050A7C}"/>
              </a:ext>
            </a:extLst>
          </p:cNvPr>
          <p:cNvSpPr/>
          <p:nvPr/>
        </p:nvSpPr>
        <p:spPr>
          <a:xfrm rot="10800000">
            <a:off x="407988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양쪽 모서리가 둥근 사각형 82">
            <a:extLst>
              <a:ext uri="{FF2B5EF4-FFF2-40B4-BE49-F238E27FC236}">
                <a16:creationId xmlns:a16="http://schemas.microsoft.com/office/drawing/2014/main" id="{DD624158-DBE4-4D2A-930D-F7513203C3A5}"/>
              </a:ext>
            </a:extLst>
          </p:cNvPr>
          <p:cNvSpPr/>
          <p:nvPr/>
        </p:nvSpPr>
        <p:spPr>
          <a:xfrm>
            <a:off x="6148385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양쪽 모서리가 둥근 사각형 83">
            <a:extLst>
              <a:ext uri="{FF2B5EF4-FFF2-40B4-BE49-F238E27FC236}">
                <a16:creationId xmlns:a16="http://schemas.microsoft.com/office/drawing/2014/main" id="{C035864C-A1B1-47B6-BE88-581104E82D58}"/>
              </a:ext>
            </a:extLst>
          </p:cNvPr>
          <p:cNvSpPr/>
          <p:nvPr/>
        </p:nvSpPr>
        <p:spPr>
          <a:xfrm>
            <a:off x="407988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5" name="그림 24">
            <a:hlinkClick r:id="rId2"/>
            <a:extLst>
              <a:ext uri="{FF2B5EF4-FFF2-40B4-BE49-F238E27FC236}">
                <a16:creationId xmlns:a16="http://schemas.microsoft.com/office/drawing/2014/main" id="{03354D1A-084C-47C1-A7D9-376A3B8D71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4881499"/>
            <a:ext cx="686400" cy="429829"/>
          </a:xfrm>
          <a:prstGeom prst="rect">
            <a:avLst/>
          </a:prstGeom>
        </p:spPr>
      </p:pic>
      <p:sp>
        <p:nvSpPr>
          <p:cNvPr id="26" name="내용 개체 틀 4">
            <a:extLst>
              <a:ext uri="{FF2B5EF4-FFF2-40B4-BE49-F238E27FC236}">
                <a16:creationId xmlns:a16="http://schemas.microsoft.com/office/drawing/2014/main" id="{6E86C4F8-E226-4E8D-B951-C83205E774C8}"/>
              </a:ext>
            </a:extLst>
          </p:cNvPr>
          <p:cNvSpPr txBox="1">
            <a:spLocks/>
          </p:cNvSpPr>
          <p:nvPr/>
        </p:nvSpPr>
        <p:spPr>
          <a:xfrm>
            <a:off x="2343119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7" name="내용 개체 틀 4">
            <a:extLst>
              <a:ext uri="{FF2B5EF4-FFF2-40B4-BE49-F238E27FC236}">
                <a16:creationId xmlns:a16="http://schemas.microsoft.com/office/drawing/2014/main" id="{6CCD8A54-9D49-4E87-BB8D-874FC7229363}"/>
              </a:ext>
            </a:extLst>
          </p:cNvPr>
          <p:cNvSpPr txBox="1">
            <a:spLocks/>
          </p:cNvSpPr>
          <p:nvPr/>
        </p:nvSpPr>
        <p:spPr>
          <a:xfrm>
            <a:off x="1277004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28" name="내용 개체 틀 4">
            <a:extLst>
              <a:ext uri="{FF2B5EF4-FFF2-40B4-BE49-F238E27FC236}">
                <a16:creationId xmlns:a16="http://schemas.microsoft.com/office/drawing/2014/main" id="{E4E8CB2E-0E89-47A9-9249-0D58C0BFC8C5}"/>
              </a:ext>
            </a:extLst>
          </p:cNvPr>
          <p:cNvSpPr txBox="1">
            <a:spLocks/>
          </p:cNvSpPr>
          <p:nvPr/>
        </p:nvSpPr>
        <p:spPr>
          <a:xfrm>
            <a:off x="613526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29" name="그림 28">
            <a:hlinkClick r:id="rId4"/>
            <a:extLst>
              <a:ext uri="{FF2B5EF4-FFF2-40B4-BE49-F238E27FC236}">
                <a16:creationId xmlns:a16="http://schemas.microsoft.com/office/drawing/2014/main" id="{9547D604-EDD2-4978-9632-43DB8AD9B0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2464" y="4780798"/>
            <a:ext cx="488488" cy="488488"/>
          </a:xfrm>
          <a:prstGeom prst="rect">
            <a:avLst/>
          </a:prstGeom>
        </p:spPr>
      </p:pic>
      <p:sp>
        <p:nvSpPr>
          <p:cNvPr id="30" name="내용 개체 틀 4">
            <a:extLst>
              <a:ext uri="{FF2B5EF4-FFF2-40B4-BE49-F238E27FC236}">
                <a16:creationId xmlns:a16="http://schemas.microsoft.com/office/drawing/2014/main" id="{0C92A2D3-B3BC-4CBF-90FE-90758DF50AC7}"/>
              </a:ext>
            </a:extLst>
          </p:cNvPr>
          <p:cNvSpPr txBox="1">
            <a:spLocks/>
          </p:cNvSpPr>
          <p:nvPr/>
        </p:nvSpPr>
        <p:spPr>
          <a:xfrm>
            <a:off x="3816413" y="5209042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Coupler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SBP-C15P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31" name="모서리가 둥근 직사각형 100">
            <a:extLst>
              <a:ext uri="{FF2B5EF4-FFF2-40B4-BE49-F238E27FC236}">
                <a16:creationId xmlns:a16="http://schemas.microsoft.com/office/drawing/2014/main" id="{C30AA05D-9060-400E-A1C2-5BAEEDF203E4}"/>
              </a:ext>
            </a:extLst>
          </p:cNvPr>
          <p:cNvSpPr/>
          <p:nvPr/>
        </p:nvSpPr>
        <p:spPr>
          <a:xfrm>
            <a:off x="3707326" y="4689343"/>
            <a:ext cx="790370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2" name="그림 31">
            <a:hlinkClick r:id="rId6"/>
            <a:extLst>
              <a:ext uri="{FF2B5EF4-FFF2-40B4-BE49-F238E27FC236}">
                <a16:creationId xmlns:a16="http://schemas.microsoft.com/office/drawing/2014/main" id="{910EB7F5-A5F6-41C3-85F0-71BB6566263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21" y="5305625"/>
            <a:ext cx="686400" cy="459297"/>
          </a:xfrm>
          <a:prstGeom prst="rect">
            <a:avLst/>
          </a:prstGeom>
        </p:spPr>
      </p:pic>
      <p:sp>
        <p:nvSpPr>
          <p:cNvPr id="33" name="내용 개체 틀 4">
            <a:extLst>
              <a:ext uri="{FF2B5EF4-FFF2-40B4-BE49-F238E27FC236}">
                <a16:creationId xmlns:a16="http://schemas.microsoft.com/office/drawing/2014/main" id="{50B73AB7-F7A5-473A-A542-1509B5608178}"/>
              </a:ext>
            </a:extLst>
          </p:cNvPr>
          <p:cNvSpPr txBox="1">
            <a:spLocks/>
          </p:cNvSpPr>
          <p:nvPr/>
        </p:nvSpPr>
        <p:spPr>
          <a:xfrm>
            <a:off x="613526" y="573127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34" name="그림 33">
            <a:hlinkClick r:id="rId2"/>
            <a:extLst>
              <a:ext uri="{FF2B5EF4-FFF2-40B4-BE49-F238E27FC236}">
                <a16:creationId xmlns:a16="http://schemas.microsoft.com/office/drawing/2014/main" id="{2AB0212B-0080-408D-AA6F-F3816DD128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0184" y="4881499"/>
            <a:ext cx="686400" cy="429829"/>
          </a:xfrm>
          <a:prstGeom prst="rect">
            <a:avLst/>
          </a:prstGeom>
        </p:spPr>
      </p:pic>
      <p:pic>
        <p:nvPicPr>
          <p:cNvPr id="35" name="그림 34">
            <a:hlinkClick r:id="rId2"/>
            <a:extLst>
              <a:ext uri="{FF2B5EF4-FFF2-40B4-BE49-F238E27FC236}">
                <a16:creationId xmlns:a16="http://schemas.microsoft.com/office/drawing/2014/main" id="{76BF4DBE-CD1F-4C44-9C84-EE3F006BC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747" y="4881499"/>
            <a:ext cx="686400" cy="429829"/>
          </a:xfrm>
          <a:prstGeom prst="rect">
            <a:avLst/>
          </a:prstGeom>
        </p:spPr>
      </p:pic>
      <p:sp>
        <p:nvSpPr>
          <p:cNvPr id="36" name="내용 개체 틀 4">
            <a:extLst>
              <a:ext uri="{FF2B5EF4-FFF2-40B4-BE49-F238E27FC236}">
                <a16:creationId xmlns:a16="http://schemas.microsoft.com/office/drawing/2014/main" id="{BEEAF141-2FEC-4D5B-B57F-C747EF4FA021}"/>
              </a:ext>
            </a:extLst>
          </p:cNvPr>
          <p:cNvSpPr txBox="1">
            <a:spLocks/>
          </p:cNvSpPr>
          <p:nvPr/>
        </p:nvSpPr>
        <p:spPr>
          <a:xfrm>
            <a:off x="2752652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27498F91-AD13-41DF-8F9D-7D426C80374B}"/>
              </a:ext>
            </a:extLst>
          </p:cNvPr>
          <p:cNvGrpSpPr/>
          <p:nvPr/>
        </p:nvGrpSpPr>
        <p:grpSpPr>
          <a:xfrm>
            <a:off x="2676994" y="5317349"/>
            <a:ext cx="711906" cy="928610"/>
            <a:chOff x="2673178" y="5317349"/>
            <a:chExt cx="711906" cy="928610"/>
          </a:xfrm>
        </p:grpSpPr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E48CD933-0D51-47DB-8DBC-AD10171FFC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9623" y="5760289"/>
              <a:ext cx="699016" cy="485670"/>
            </a:xfrm>
            <a:prstGeom prst="rect">
              <a:avLst/>
            </a:prstGeom>
          </p:spPr>
        </p:pic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D498AF79-3870-4AD0-AC66-A64C0B079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3178" y="5317349"/>
              <a:ext cx="711906" cy="438178"/>
            </a:xfrm>
            <a:prstGeom prst="rect">
              <a:avLst/>
            </a:prstGeom>
          </p:spPr>
        </p:pic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9D6E54CC-2559-4478-8CFF-D5F268203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6" y="5708794"/>
              <a:ext cx="205290" cy="109772"/>
            </a:xfrm>
            <a:prstGeom prst="rect">
              <a:avLst/>
            </a:prstGeom>
          </p:spPr>
        </p:pic>
      </p:grpSp>
      <p:sp>
        <p:nvSpPr>
          <p:cNvPr id="41" name="내용 개체 틀 4">
            <a:extLst>
              <a:ext uri="{FF2B5EF4-FFF2-40B4-BE49-F238E27FC236}">
                <a16:creationId xmlns:a16="http://schemas.microsoft.com/office/drawing/2014/main" id="{30299BF0-9463-435E-BE6B-486FBB0E190B}"/>
              </a:ext>
            </a:extLst>
          </p:cNvPr>
          <p:cNvSpPr txBox="1">
            <a:spLocks/>
          </p:cNvSpPr>
          <p:nvPr/>
        </p:nvSpPr>
        <p:spPr>
          <a:xfrm>
            <a:off x="168308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SBP-180CMB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42" name="그림 41">
            <a:hlinkClick r:id="rId11"/>
            <a:extLst>
              <a:ext uri="{FF2B5EF4-FFF2-40B4-BE49-F238E27FC236}">
                <a16:creationId xmlns:a16="http://schemas.microsoft.com/office/drawing/2014/main" id="{A767A28C-14D7-4B75-90D8-FFCE3DF0E32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5087" y="5323211"/>
            <a:ext cx="716594" cy="724394"/>
          </a:xfrm>
          <a:prstGeom prst="rect">
            <a:avLst/>
          </a:prstGeom>
        </p:spPr>
      </p:pic>
      <p:sp>
        <p:nvSpPr>
          <p:cNvPr id="43" name="내용 개체 틀 4">
            <a:extLst>
              <a:ext uri="{FF2B5EF4-FFF2-40B4-BE49-F238E27FC236}">
                <a16:creationId xmlns:a16="http://schemas.microsoft.com/office/drawing/2014/main" id="{B9201376-B444-4F2A-99D8-040215B0CB3D}"/>
              </a:ext>
            </a:extLst>
          </p:cNvPr>
          <p:cNvSpPr txBox="1">
            <a:spLocks/>
          </p:cNvSpPr>
          <p:nvPr/>
        </p:nvSpPr>
        <p:spPr>
          <a:xfrm>
            <a:off x="2752652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4" name="내용 개체 틀 4">
            <a:extLst>
              <a:ext uri="{FF2B5EF4-FFF2-40B4-BE49-F238E27FC236}">
                <a16:creationId xmlns:a16="http://schemas.microsoft.com/office/drawing/2014/main" id="{C8A61A92-3417-4BA5-9098-6B5B87D6F52A}"/>
              </a:ext>
            </a:extLst>
          </p:cNvPr>
          <p:cNvSpPr txBox="1">
            <a:spLocks/>
          </p:cNvSpPr>
          <p:nvPr/>
        </p:nvSpPr>
        <p:spPr>
          <a:xfrm>
            <a:off x="1683089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F75EB6C3-8F78-40CA-A069-059B6C90DB8E}"/>
              </a:ext>
            </a:extLst>
          </p:cNvPr>
          <p:cNvSpPr>
            <a:spLocks noChangeAspect="1"/>
          </p:cNvSpPr>
          <p:nvPr/>
        </p:nvSpPr>
        <p:spPr>
          <a:xfrm>
            <a:off x="4048423" y="5483600"/>
            <a:ext cx="103486" cy="1034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+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46" name="내용 개체 틀 4">
            <a:extLst>
              <a:ext uri="{FF2B5EF4-FFF2-40B4-BE49-F238E27FC236}">
                <a16:creationId xmlns:a16="http://schemas.microsoft.com/office/drawing/2014/main" id="{94EBBD47-ED87-46AB-B96F-C83F30385D3A}"/>
              </a:ext>
            </a:extLst>
          </p:cNvPr>
          <p:cNvSpPr txBox="1">
            <a:spLocks/>
          </p:cNvSpPr>
          <p:nvPr/>
        </p:nvSpPr>
        <p:spPr>
          <a:xfrm>
            <a:off x="3791477" y="6188893"/>
            <a:ext cx="610464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Ceiling Mount Pipe</a:t>
            </a:r>
          </a:p>
        </p:txBody>
      </p:sp>
      <p:pic>
        <p:nvPicPr>
          <p:cNvPr id="47" name="그림 46">
            <a:hlinkClick r:id="rId13"/>
            <a:extLst>
              <a:ext uri="{FF2B5EF4-FFF2-40B4-BE49-F238E27FC236}">
                <a16:creationId xmlns:a16="http://schemas.microsoft.com/office/drawing/2014/main" id="{66F7F887-3DCF-4D25-8486-54A6EC7A4A2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222" y="5652048"/>
            <a:ext cx="483730" cy="483728"/>
          </a:xfrm>
          <a:prstGeom prst="rect">
            <a:avLst/>
          </a:prstGeom>
        </p:spPr>
      </p:pic>
      <p:sp>
        <p:nvSpPr>
          <p:cNvPr id="48" name="모서리가 둥근 직사각형 118">
            <a:extLst>
              <a:ext uri="{FF2B5EF4-FFF2-40B4-BE49-F238E27FC236}">
                <a16:creationId xmlns:a16="http://schemas.microsoft.com/office/drawing/2014/main" id="{C7896F7B-FC92-4F80-9BB3-AF65B83DA3A0}"/>
              </a:ext>
            </a:extLst>
          </p:cNvPr>
          <p:cNvSpPr/>
          <p:nvPr/>
        </p:nvSpPr>
        <p:spPr>
          <a:xfrm>
            <a:off x="3904511" y="4635343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EE63DB74-EC19-4B22-9406-D4393EDFBEF7}"/>
              </a:ext>
            </a:extLst>
          </p:cNvPr>
          <p:cNvCxnSpPr>
            <a:cxnSpLocks/>
          </p:cNvCxnSpPr>
          <p:nvPr/>
        </p:nvCxnSpPr>
        <p:spPr>
          <a:xfrm>
            <a:off x="4800965" y="4568133"/>
            <a:ext cx="1152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120">
            <a:extLst>
              <a:ext uri="{FF2B5EF4-FFF2-40B4-BE49-F238E27FC236}">
                <a16:creationId xmlns:a16="http://schemas.microsoft.com/office/drawing/2014/main" id="{9FD4BAA9-B75E-4B1C-9BCD-9286848136F0}"/>
              </a:ext>
            </a:extLst>
          </p:cNvPr>
          <p:cNvSpPr/>
          <p:nvPr/>
        </p:nvSpPr>
        <p:spPr>
          <a:xfrm>
            <a:off x="4872965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71E61DFD-83F2-405F-83DA-578B3E087FF8}"/>
              </a:ext>
            </a:extLst>
          </p:cNvPr>
          <p:cNvCxnSpPr>
            <a:cxnSpLocks/>
          </p:cNvCxnSpPr>
          <p:nvPr/>
        </p:nvCxnSpPr>
        <p:spPr>
          <a:xfrm>
            <a:off x="498635" y="4568133"/>
            <a:ext cx="399600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122">
            <a:extLst>
              <a:ext uri="{FF2B5EF4-FFF2-40B4-BE49-F238E27FC236}">
                <a16:creationId xmlns:a16="http://schemas.microsoft.com/office/drawing/2014/main" id="{4B130E6F-607A-4601-97A8-A075157E436C}"/>
              </a:ext>
            </a:extLst>
          </p:cNvPr>
          <p:cNvSpPr/>
          <p:nvPr/>
        </p:nvSpPr>
        <p:spPr>
          <a:xfrm>
            <a:off x="2064635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123">
            <a:extLst>
              <a:ext uri="{FF2B5EF4-FFF2-40B4-BE49-F238E27FC236}">
                <a16:creationId xmlns:a16="http://schemas.microsoft.com/office/drawing/2014/main" id="{B0256041-78E4-4A03-8F09-2E840ACC1967}"/>
              </a:ext>
            </a:extLst>
          </p:cNvPr>
          <p:cNvSpPr/>
          <p:nvPr/>
        </p:nvSpPr>
        <p:spPr>
          <a:xfrm>
            <a:off x="1672631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SBP-300CMW1</a:t>
            </a:r>
          </a:p>
        </p:txBody>
      </p:sp>
      <p:sp>
        <p:nvSpPr>
          <p:cNvPr id="54" name="모서리가 둥근 직사각형 124">
            <a:extLst>
              <a:ext uri="{FF2B5EF4-FFF2-40B4-BE49-F238E27FC236}">
                <a16:creationId xmlns:a16="http://schemas.microsoft.com/office/drawing/2014/main" id="{263FFFFE-E6AB-43BF-B4B9-1234C4ED64EC}"/>
              </a:ext>
            </a:extLst>
          </p:cNvPr>
          <p:cNvSpPr/>
          <p:nvPr/>
        </p:nvSpPr>
        <p:spPr>
          <a:xfrm>
            <a:off x="2717755" y="4712219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SBP-900CMW</a:t>
            </a:r>
          </a:p>
        </p:txBody>
      </p:sp>
      <p:sp>
        <p:nvSpPr>
          <p:cNvPr id="82" name="내용 개체 틀 4">
            <a:extLst>
              <a:ext uri="{FF2B5EF4-FFF2-40B4-BE49-F238E27FC236}">
                <a16:creationId xmlns:a16="http://schemas.microsoft.com/office/drawing/2014/main" id="{B6209096-E3CE-49F9-A5F9-16417FD6118E}"/>
              </a:ext>
            </a:extLst>
          </p:cNvPr>
          <p:cNvSpPr txBox="1">
            <a:spLocks/>
          </p:cNvSpPr>
          <p:nvPr/>
        </p:nvSpPr>
        <p:spPr>
          <a:xfrm>
            <a:off x="484129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SBP-156HMW</a:t>
            </a:r>
          </a:p>
        </p:txBody>
      </p: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E443FDC-0AED-49DA-9AF9-56D76D02D7A2}"/>
              </a:ext>
            </a:extLst>
          </p:cNvPr>
          <p:cNvCxnSpPr>
            <a:cxnSpLocks/>
          </p:cNvCxnSpPr>
          <p:nvPr/>
        </p:nvCxnSpPr>
        <p:spPr>
          <a:xfrm>
            <a:off x="10551687" y="4568133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모서리가 둥근 직사각형 126">
            <a:extLst>
              <a:ext uri="{FF2B5EF4-FFF2-40B4-BE49-F238E27FC236}">
                <a16:creationId xmlns:a16="http://schemas.microsoft.com/office/drawing/2014/main" id="{182611D2-BDE1-4F69-88F5-DC5DE7230E83}"/>
              </a:ext>
            </a:extLst>
          </p:cNvPr>
          <p:cNvSpPr/>
          <p:nvPr/>
        </p:nvSpPr>
        <p:spPr>
          <a:xfrm>
            <a:off x="10623687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CA6B3202-3D37-4ED8-8EDE-265830F14ADB}"/>
              </a:ext>
            </a:extLst>
          </p:cNvPr>
          <p:cNvCxnSpPr/>
          <p:nvPr/>
        </p:nvCxnSpPr>
        <p:spPr>
          <a:xfrm>
            <a:off x="6228709" y="4568133"/>
            <a:ext cx="4030143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128">
            <a:extLst>
              <a:ext uri="{FF2B5EF4-FFF2-40B4-BE49-F238E27FC236}">
                <a16:creationId xmlns:a16="http://schemas.microsoft.com/office/drawing/2014/main" id="{879EFD7B-B274-46B7-95BE-D056675119B5}"/>
              </a:ext>
            </a:extLst>
          </p:cNvPr>
          <p:cNvSpPr/>
          <p:nvPr/>
        </p:nvSpPr>
        <p:spPr>
          <a:xfrm>
            <a:off x="7811780" y="4483887"/>
            <a:ext cx="864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내용 개체 틀 4">
            <a:extLst>
              <a:ext uri="{FF2B5EF4-FFF2-40B4-BE49-F238E27FC236}">
                <a16:creationId xmlns:a16="http://schemas.microsoft.com/office/drawing/2014/main" id="{E5FA9344-613D-4F0C-83D4-DDE8F03DEEB3}"/>
              </a:ext>
            </a:extLst>
          </p:cNvPr>
          <p:cNvSpPr txBox="1">
            <a:spLocks/>
          </p:cNvSpPr>
          <p:nvPr/>
        </p:nvSpPr>
        <p:spPr>
          <a:xfrm>
            <a:off x="87297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4E47CB92-FAAE-4755-824E-DA21D5C41B48}"/>
              </a:ext>
            </a:extLst>
          </p:cNvPr>
          <p:cNvSpPr txBox="1">
            <a:spLocks/>
          </p:cNvSpPr>
          <p:nvPr/>
        </p:nvSpPr>
        <p:spPr>
          <a:xfrm>
            <a:off x="7393802" y="5465815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64" name="그림 63">
            <a:hlinkClick r:id="rId15"/>
            <a:extLst>
              <a:ext uri="{FF2B5EF4-FFF2-40B4-BE49-F238E27FC236}">
                <a16:creationId xmlns:a16="http://schemas.microsoft.com/office/drawing/2014/main" id="{E5727C34-2D45-438F-B13D-942C0128908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9974" y="4957642"/>
            <a:ext cx="654120" cy="283696"/>
          </a:xfrm>
          <a:prstGeom prst="rect">
            <a:avLst/>
          </a:prstGeom>
        </p:spPr>
      </p:pic>
      <p:sp>
        <p:nvSpPr>
          <p:cNvPr id="65" name="내용 개체 틀 4">
            <a:extLst>
              <a:ext uri="{FF2B5EF4-FFF2-40B4-BE49-F238E27FC236}">
                <a16:creationId xmlns:a16="http://schemas.microsoft.com/office/drawing/2014/main" id="{60F9BC37-CCE7-4682-AA83-E506CE167F5E}"/>
              </a:ext>
            </a:extLst>
          </p:cNvPr>
          <p:cNvSpPr txBox="1">
            <a:spLocks/>
          </p:cNvSpPr>
          <p:nvPr/>
        </p:nvSpPr>
        <p:spPr>
          <a:xfrm>
            <a:off x="660673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6" name="그림 65">
            <a:hlinkClick r:id="rId6"/>
            <a:extLst>
              <a:ext uri="{FF2B5EF4-FFF2-40B4-BE49-F238E27FC236}">
                <a16:creationId xmlns:a16="http://schemas.microsoft.com/office/drawing/2014/main" id="{0E681FE0-1317-4EB1-89B5-8BCBECD6F22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3834" y="5308702"/>
            <a:ext cx="686400" cy="459297"/>
          </a:xfrm>
          <a:prstGeom prst="rect">
            <a:avLst/>
          </a:prstGeom>
        </p:spPr>
      </p:pic>
      <p:sp>
        <p:nvSpPr>
          <p:cNvPr id="67" name="내용 개체 틀 4">
            <a:extLst>
              <a:ext uri="{FF2B5EF4-FFF2-40B4-BE49-F238E27FC236}">
                <a16:creationId xmlns:a16="http://schemas.microsoft.com/office/drawing/2014/main" id="{384FC97F-F661-468A-B40A-1D944502CC24}"/>
              </a:ext>
            </a:extLst>
          </p:cNvPr>
          <p:cNvSpPr txBox="1">
            <a:spLocks/>
          </p:cNvSpPr>
          <p:nvPr/>
        </p:nvSpPr>
        <p:spPr>
          <a:xfrm>
            <a:off x="6606739" y="5734356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SBP-150CMP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68" name="그림 67">
            <a:hlinkClick r:id="rId15"/>
            <a:extLst>
              <a:ext uri="{FF2B5EF4-FFF2-40B4-BE49-F238E27FC236}">
                <a16:creationId xmlns:a16="http://schemas.microsoft.com/office/drawing/2014/main" id="{C66DEC14-54E0-40D2-9C44-BFADDAE48EF6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8763" y="4957642"/>
            <a:ext cx="654120" cy="283696"/>
          </a:xfrm>
          <a:prstGeom prst="rect">
            <a:avLst/>
          </a:prstGeom>
        </p:spPr>
      </p:pic>
      <p:sp>
        <p:nvSpPr>
          <p:cNvPr id="69" name="내용 개체 틀 4">
            <a:extLst>
              <a:ext uri="{FF2B5EF4-FFF2-40B4-BE49-F238E27FC236}">
                <a16:creationId xmlns:a16="http://schemas.microsoft.com/office/drawing/2014/main" id="{A296D784-7496-47CE-92C2-BC15F238BDF3}"/>
              </a:ext>
            </a:extLst>
          </p:cNvPr>
          <p:cNvSpPr txBox="1">
            <a:spLocks/>
          </p:cNvSpPr>
          <p:nvPr/>
        </p:nvSpPr>
        <p:spPr>
          <a:xfrm>
            <a:off x="7945528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70" name="그림 69">
            <a:hlinkClick r:id="rId11"/>
            <a:extLst>
              <a:ext uri="{FF2B5EF4-FFF2-40B4-BE49-F238E27FC236}">
                <a16:creationId xmlns:a16="http://schemas.microsoft.com/office/drawing/2014/main" id="{8AD77D5E-08C8-40D0-9994-370186820B0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526" y="5326288"/>
            <a:ext cx="716594" cy="724394"/>
          </a:xfrm>
          <a:prstGeom prst="rect">
            <a:avLst/>
          </a:prstGeom>
        </p:spPr>
      </p:pic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1B165002-C39D-43AF-843D-1E283A679E57}"/>
              </a:ext>
            </a:extLst>
          </p:cNvPr>
          <p:cNvSpPr txBox="1">
            <a:spLocks/>
          </p:cNvSpPr>
          <p:nvPr/>
        </p:nvSpPr>
        <p:spPr>
          <a:xfrm>
            <a:off x="7945528" y="6044205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72" name="모서리가 둥근 직사각형 145">
            <a:extLst>
              <a:ext uri="{FF2B5EF4-FFF2-40B4-BE49-F238E27FC236}">
                <a16:creationId xmlns:a16="http://schemas.microsoft.com/office/drawing/2014/main" id="{37787C6E-49F2-48D5-BDDD-2279A117E378}"/>
              </a:ext>
            </a:extLst>
          </p:cNvPr>
          <p:cNvSpPr/>
          <p:nvPr/>
        </p:nvSpPr>
        <p:spPr>
          <a:xfrm>
            <a:off x="6581034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SBP-150CMI</a:t>
            </a:r>
          </a:p>
        </p:txBody>
      </p:sp>
      <p:pic>
        <p:nvPicPr>
          <p:cNvPr id="73" name="그림 72">
            <a:hlinkClick r:id="rId15"/>
            <a:extLst>
              <a:ext uri="{FF2B5EF4-FFF2-40B4-BE49-F238E27FC236}">
                <a16:creationId xmlns:a16="http://schemas.microsoft.com/office/drawing/2014/main" id="{8C708FEA-99CF-4AB6-8315-20BF4D73D39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57264" y="4957642"/>
            <a:ext cx="654120" cy="283696"/>
          </a:xfrm>
          <a:prstGeom prst="rect">
            <a:avLst/>
          </a:prstGeom>
        </p:spPr>
      </p:pic>
      <p:sp>
        <p:nvSpPr>
          <p:cNvPr id="74" name="내용 개체 틀 4">
            <a:extLst>
              <a:ext uri="{FF2B5EF4-FFF2-40B4-BE49-F238E27FC236}">
                <a16:creationId xmlns:a16="http://schemas.microsoft.com/office/drawing/2014/main" id="{0F58B08E-050F-4144-85F7-866541B538F0}"/>
              </a:ext>
            </a:extLst>
          </p:cNvPr>
          <p:cNvSpPr txBox="1">
            <a:spLocks/>
          </p:cNvSpPr>
          <p:nvPr/>
        </p:nvSpPr>
        <p:spPr>
          <a:xfrm>
            <a:off x="9304029" y="5219649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SBP-140CMB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95E7AE6F-A6A2-4961-888D-C78066916BB6}"/>
              </a:ext>
            </a:extLst>
          </p:cNvPr>
          <p:cNvGrpSpPr/>
          <p:nvPr/>
        </p:nvGrpSpPr>
        <p:grpSpPr>
          <a:xfrm>
            <a:off x="9228371" y="5317349"/>
            <a:ext cx="711906" cy="928610"/>
            <a:chOff x="9234545" y="5320426"/>
            <a:chExt cx="711906" cy="928610"/>
          </a:xfrm>
        </p:grpSpPr>
        <p:pic>
          <p:nvPicPr>
            <p:cNvPr id="78" name="그림 77">
              <a:extLst>
                <a:ext uri="{FF2B5EF4-FFF2-40B4-BE49-F238E27FC236}">
                  <a16:creationId xmlns:a16="http://schemas.microsoft.com/office/drawing/2014/main" id="{EB237500-D737-4DC6-9850-F563ACFC2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40990" y="5763366"/>
              <a:ext cx="699016" cy="485670"/>
            </a:xfrm>
            <a:prstGeom prst="rect">
              <a:avLst/>
            </a:prstGeom>
          </p:spPr>
        </p:pic>
        <p:pic>
          <p:nvPicPr>
            <p:cNvPr id="79" name="그림 78">
              <a:extLst>
                <a:ext uri="{FF2B5EF4-FFF2-40B4-BE49-F238E27FC236}">
                  <a16:creationId xmlns:a16="http://schemas.microsoft.com/office/drawing/2014/main" id="{A8D9DE83-73D9-4FD2-BE37-CAD33BE9AF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34545" y="5320426"/>
              <a:ext cx="711906" cy="438178"/>
            </a:xfrm>
            <a:prstGeom prst="rect">
              <a:avLst/>
            </a:prstGeom>
          </p:spPr>
        </p:pic>
        <p:pic>
          <p:nvPicPr>
            <p:cNvPr id="80" name="그림 79">
              <a:extLst>
                <a:ext uri="{FF2B5EF4-FFF2-40B4-BE49-F238E27FC236}">
                  <a16:creationId xmlns:a16="http://schemas.microsoft.com/office/drawing/2014/main" id="{24B5EBD3-9A8B-4235-AF3B-90AFFA68E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7853" y="5711871"/>
              <a:ext cx="205290" cy="109772"/>
            </a:xfrm>
            <a:prstGeom prst="rect">
              <a:avLst/>
            </a:prstGeom>
          </p:spPr>
        </p:pic>
      </p:grpSp>
      <p:sp>
        <p:nvSpPr>
          <p:cNvPr id="76" name="모서리가 둥근 직사각형 149">
            <a:extLst>
              <a:ext uri="{FF2B5EF4-FFF2-40B4-BE49-F238E27FC236}">
                <a16:creationId xmlns:a16="http://schemas.microsoft.com/office/drawing/2014/main" id="{23FE3C34-FB23-4BE5-BC8B-83655EF92DF4}"/>
              </a:ext>
            </a:extLst>
          </p:cNvPr>
          <p:cNvSpPr/>
          <p:nvPr/>
        </p:nvSpPr>
        <p:spPr>
          <a:xfrm>
            <a:off x="7916660" y="4747144"/>
            <a:ext cx="612000" cy="18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500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</a:p>
          <a:p>
            <a:pPr lvl="0" algn="ctr">
              <a:defRPr/>
            </a:pPr>
            <a:r>
              <a:rPr lang="en-US" altLang="ko-KR" sz="5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SBP-300CMI</a:t>
            </a:r>
          </a:p>
        </p:txBody>
      </p:sp>
      <p:sp>
        <p:nvSpPr>
          <p:cNvPr id="77" name="내용 개체 틀 4">
            <a:extLst>
              <a:ext uri="{FF2B5EF4-FFF2-40B4-BE49-F238E27FC236}">
                <a16:creationId xmlns:a16="http://schemas.microsoft.com/office/drawing/2014/main" id="{EA755ACF-D41D-4200-8BB6-0492BA50B53D}"/>
              </a:ext>
            </a:extLst>
          </p:cNvPr>
          <p:cNvSpPr txBox="1">
            <a:spLocks/>
          </p:cNvSpPr>
          <p:nvPr/>
        </p:nvSpPr>
        <p:spPr>
          <a:xfrm>
            <a:off x="9301091" y="6244951"/>
            <a:ext cx="560591" cy="148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SBP-900CMP</a:t>
            </a:r>
            <a:endParaRPr kumimoji="0" lang="en-US" altLang="ko-KR" sz="5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84" name="내용 개체 틀 4">
            <a:extLst>
              <a:ext uri="{FF2B5EF4-FFF2-40B4-BE49-F238E27FC236}">
                <a16:creationId xmlns:a16="http://schemas.microsoft.com/office/drawing/2014/main" id="{9EB4D9CB-BFF2-4D6C-A20A-D22A0377C061}"/>
              </a:ext>
            </a:extLst>
          </p:cNvPr>
          <p:cNvSpPr txBox="1">
            <a:spLocks/>
          </p:cNvSpPr>
          <p:nvPr/>
        </p:nvSpPr>
        <p:spPr>
          <a:xfrm>
            <a:off x="1059201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SBP-156HMW</a:t>
            </a:r>
          </a:p>
        </p:txBody>
      </p:sp>
      <p:sp>
        <p:nvSpPr>
          <p:cNvPr id="6" name="직사각형 5">
            <a:hlinkClick r:id="rId17"/>
            <a:extLst>
              <a:ext uri="{FF2B5EF4-FFF2-40B4-BE49-F238E27FC236}">
                <a16:creationId xmlns:a16="http://schemas.microsoft.com/office/drawing/2014/main" id="{36BCBE43-D026-4E4E-97C8-168C29DFF394}"/>
              </a:ext>
            </a:extLst>
          </p:cNvPr>
          <p:cNvSpPr/>
          <p:nvPr/>
        </p:nvSpPr>
        <p:spPr>
          <a:xfrm>
            <a:off x="2667755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17"/>
            <a:extLst>
              <a:ext uri="{FF2B5EF4-FFF2-40B4-BE49-F238E27FC236}">
                <a16:creationId xmlns:a16="http://schemas.microsoft.com/office/drawing/2014/main" id="{855998C1-67AD-4507-805A-553A496A9A80}"/>
              </a:ext>
            </a:extLst>
          </p:cNvPr>
          <p:cNvSpPr/>
          <p:nvPr/>
        </p:nvSpPr>
        <p:spPr>
          <a:xfrm>
            <a:off x="9226550" y="5317349"/>
            <a:ext cx="721146" cy="92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F6B86B9C-714E-437A-9118-6DA7E04D02C8}"/>
              </a:ext>
            </a:extLst>
          </p:cNvPr>
          <p:cNvGrpSpPr/>
          <p:nvPr/>
        </p:nvGrpSpPr>
        <p:grpSpPr>
          <a:xfrm>
            <a:off x="4628102" y="5436453"/>
            <a:ext cx="180001" cy="180001"/>
            <a:chOff x="7544200" y="5288276"/>
            <a:chExt cx="180001" cy="180001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F7F77FDD-1936-41D5-B3A9-25B81DD0D4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7EBCC9FD-8912-49A1-A399-A5E3BBC0955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4" name="직선 연결선 113">
                <a:extLst>
                  <a:ext uri="{FF2B5EF4-FFF2-40B4-BE49-F238E27FC236}">
                    <a16:creationId xmlns:a16="http://schemas.microsoft.com/office/drawing/2014/main" id="{A4DE7276-1138-459C-A97A-726EEB8523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직선 연결선 114">
                <a:extLst>
                  <a:ext uri="{FF2B5EF4-FFF2-40B4-BE49-F238E27FC236}">
                    <a16:creationId xmlns:a16="http://schemas.microsoft.com/office/drawing/2014/main" id="{CA852E45-6AFE-4369-8E01-410EDA29BF2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60CA2355-F620-492A-BD1D-954AD952025A}"/>
              </a:ext>
            </a:extLst>
          </p:cNvPr>
          <p:cNvGrpSpPr/>
          <p:nvPr/>
        </p:nvGrpSpPr>
        <p:grpSpPr>
          <a:xfrm>
            <a:off x="3397367" y="5436453"/>
            <a:ext cx="180001" cy="180001"/>
            <a:chOff x="7544200" y="5288276"/>
            <a:chExt cx="180001" cy="180001"/>
          </a:xfrm>
        </p:grpSpPr>
        <p:sp>
          <p:nvSpPr>
            <p:cNvPr id="117" name="타원 116">
              <a:extLst>
                <a:ext uri="{FF2B5EF4-FFF2-40B4-BE49-F238E27FC236}">
                  <a16:creationId xmlns:a16="http://schemas.microsoft.com/office/drawing/2014/main" id="{D637290F-A60F-42FB-ABCB-CF7937B336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8B24AA64-F474-498F-9B94-39F3B62CF46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19" name="직선 연결선 118">
                <a:extLst>
                  <a:ext uri="{FF2B5EF4-FFF2-40B4-BE49-F238E27FC236}">
                    <a16:creationId xmlns:a16="http://schemas.microsoft.com/office/drawing/2014/main" id="{C679130D-1BC3-4993-8DAD-D832E242F6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직선 연결선 119">
                <a:extLst>
                  <a:ext uri="{FF2B5EF4-FFF2-40B4-BE49-F238E27FC236}">
                    <a16:creationId xmlns:a16="http://schemas.microsoft.com/office/drawing/2014/main" id="{33A9FFED-BB83-47C6-AE4B-29B92500626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EF4BAC15-D9D8-43BD-BB56-61FE5347A11E}"/>
              </a:ext>
            </a:extLst>
          </p:cNvPr>
          <p:cNvGrpSpPr/>
          <p:nvPr/>
        </p:nvGrpSpPr>
        <p:grpSpPr>
          <a:xfrm>
            <a:off x="10193812" y="5436453"/>
            <a:ext cx="180001" cy="180001"/>
            <a:chOff x="7544200" y="5288276"/>
            <a:chExt cx="180001" cy="180001"/>
          </a:xfrm>
        </p:grpSpPr>
        <p:sp>
          <p:nvSpPr>
            <p:cNvPr id="122" name="타원 121">
              <a:extLst>
                <a:ext uri="{FF2B5EF4-FFF2-40B4-BE49-F238E27FC236}">
                  <a16:creationId xmlns:a16="http://schemas.microsoft.com/office/drawing/2014/main" id="{726281D4-1338-4D96-9F03-1F5FE1BC81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787D8EB4-B0E7-4C1C-BDBC-421FD458820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24" name="직선 연결선 123">
                <a:extLst>
                  <a:ext uri="{FF2B5EF4-FFF2-40B4-BE49-F238E27FC236}">
                    <a16:creationId xmlns:a16="http://schemas.microsoft.com/office/drawing/2014/main" id="{B7282D23-552F-42A5-AC28-594CCDD4AF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직선 연결선 124">
                <a:extLst>
                  <a:ext uri="{FF2B5EF4-FFF2-40B4-BE49-F238E27FC236}">
                    <a16:creationId xmlns:a16="http://schemas.microsoft.com/office/drawing/2014/main" id="{A60D0FA8-9302-45C7-9EDF-6C35BC68F03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5" name="그림 84">
            <a:hlinkClick r:id="rId18"/>
            <a:extLst>
              <a:ext uri="{FF2B5EF4-FFF2-40B4-BE49-F238E27FC236}">
                <a16:creationId xmlns:a16="http://schemas.microsoft.com/office/drawing/2014/main" id="{8A55E408-CEFC-45E5-A0DB-2A4EC681D60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1463" y="4819495"/>
            <a:ext cx="1111004" cy="1111004"/>
          </a:xfrm>
          <a:prstGeom prst="rect">
            <a:avLst/>
          </a:prstGeom>
        </p:spPr>
      </p:pic>
      <p:pic>
        <p:nvPicPr>
          <p:cNvPr id="86" name="그림 85">
            <a:hlinkClick r:id="rId18"/>
            <a:extLst>
              <a:ext uri="{FF2B5EF4-FFF2-40B4-BE49-F238E27FC236}">
                <a16:creationId xmlns:a16="http://schemas.microsoft.com/office/drawing/2014/main" id="{0B3CBD4A-30EE-4E78-9B66-E71F4EFABE9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185" y="4819495"/>
            <a:ext cx="1111004" cy="111100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91B46BA-CCB0-4609-8F7C-F923AB62CF08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7" y="1520824"/>
            <a:ext cx="3627052" cy="2880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DFDA9DF-B79A-459B-90EE-3B87CE4C3A33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075" y="1520824"/>
            <a:ext cx="5115453" cy="2880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21A136F-4F86-4F66-B966-E2E536544D06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6563" y="1520824"/>
            <a:ext cx="3627051" cy="2880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A5A48551-7383-4C38-BA38-282587C1F94C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385" y="1520824"/>
            <a:ext cx="4331897" cy="28800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508694C8-4DBE-4A0E-9CA9-593310C51ABB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116" y="1520824"/>
            <a:ext cx="4331896" cy="2880000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C79185E1-2C48-4BFA-A086-E2DA16FDE733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– C34404RQPZ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모서리가 둥근 직사각형 1">
            <a:hlinkClick r:id="rId25" action="ppaction://hlinksldjump"/>
            <a:extLst>
              <a:ext uri="{FF2B5EF4-FFF2-40B4-BE49-F238E27FC236}">
                <a16:creationId xmlns:a16="http://schemas.microsoft.com/office/drawing/2014/main" id="{F46391CE-4286-41EA-8F78-13EDCBDA8885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8">
            <a:hlinkClick r:id="rId26" action="ppaction://hlinksldjump"/>
            <a:extLst>
              <a:ext uri="{FF2B5EF4-FFF2-40B4-BE49-F238E27FC236}">
                <a16:creationId xmlns:a16="http://schemas.microsoft.com/office/drawing/2014/main" id="{7F8D594B-3102-4862-9C67-AA9ABB4A5C6B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52">
            <a:hlinkClick r:id="rId27" action="ppaction://hlinksldjump"/>
            <a:extLst>
              <a:ext uri="{FF2B5EF4-FFF2-40B4-BE49-F238E27FC236}">
                <a16:creationId xmlns:a16="http://schemas.microsoft.com/office/drawing/2014/main" id="{6A17C242-D8C2-4185-9BF5-5E36C2FAC98A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자유형 155">
            <a:hlinkClick r:id="rId28" action="ppaction://hlinksldjump"/>
            <a:extLst>
              <a:ext uri="{FF2B5EF4-FFF2-40B4-BE49-F238E27FC236}">
                <a16:creationId xmlns:a16="http://schemas.microsoft.com/office/drawing/2014/main" id="{02F49868-E9E0-464B-8885-31F10AADBB6D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자유형 156">
            <a:hlinkClick r:id="rId29" action="ppaction://hlinksldjump"/>
            <a:extLst>
              <a:ext uri="{FF2B5EF4-FFF2-40B4-BE49-F238E27FC236}">
                <a16:creationId xmlns:a16="http://schemas.microsoft.com/office/drawing/2014/main" id="{243E071E-F82C-48AE-AFFF-C4A2CC54C9D3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모서리가 둥근 직사각형 152">
            <a:hlinkClick r:id="rId30" action="ppaction://hlinksldjump"/>
            <a:extLst>
              <a:ext uri="{FF2B5EF4-FFF2-40B4-BE49-F238E27FC236}">
                <a16:creationId xmlns:a16="http://schemas.microsoft.com/office/drawing/2014/main" id="{EBC16338-70B2-4EFD-864B-5A24EDA6FFC8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모서리가 둥근 직사각형 152">
            <a:hlinkClick r:id="rId31" action="ppaction://hlinksldjump"/>
            <a:extLst>
              <a:ext uri="{FF2B5EF4-FFF2-40B4-BE49-F238E27FC236}">
                <a16:creationId xmlns:a16="http://schemas.microsoft.com/office/drawing/2014/main" id="{78479854-0B86-44A3-8352-257F99CB43AF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모서리가 둥근 직사각형 152">
            <a:hlinkClick r:id="rId32" action="ppaction://hlinksldjump"/>
            <a:extLst>
              <a:ext uri="{FF2B5EF4-FFF2-40B4-BE49-F238E27FC236}">
                <a16:creationId xmlns:a16="http://schemas.microsoft.com/office/drawing/2014/main" id="{9CA9F570-0D7D-40E4-B751-F1DE5C735526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91936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양쪽 모서리가 둥근 사각형 80">
            <a:extLst>
              <a:ext uri="{FF2B5EF4-FFF2-40B4-BE49-F238E27FC236}">
                <a16:creationId xmlns:a16="http://schemas.microsoft.com/office/drawing/2014/main" id="{7F5D6751-978C-4EE8-9EC0-1355772B0C31}"/>
              </a:ext>
            </a:extLst>
          </p:cNvPr>
          <p:cNvSpPr/>
          <p:nvPr/>
        </p:nvSpPr>
        <p:spPr>
          <a:xfrm rot="10800000">
            <a:off x="3278185" y="4400823"/>
            <a:ext cx="850582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양쪽 모서리가 둥근 사각형 82">
            <a:extLst>
              <a:ext uri="{FF2B5EF4-FFF2-40B4-BE49-F238E27FC236}">
                <a16:creationId xmlns:a16="http://schemas.microsoft.com/office/drawing/2014/main" id="{01ECD479-17F4-4629-9361-0215E2B370E8}"/>
              </a:ext>
            </a:extLst>
          </p:cNvPr>
          <p:cNvSpPr/>
          <p:nvPr/>
        </p:nvSpPr>
        <p:spPr>
          <a:xfrm>
            <a:off x="3278186" y="1520824"/>
            <a:ext cx="850582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2" name="양쪽 모서리가 둥근 사각형 81">
            <a:extLst>
              <a:ext uri="{FF2B5EF4-FFF2-40B4-BE49-F238E27FC236}">
                <a16:creationId xmlns:a16="http://schemas.microsoft.com/office/drawing/2014/main" id="{C3B1F15F-5EE8-4F87-9AED-B6F3D50188A9}"/>
              </a:ext>
            </a:extLst>
          </p:cNvPr>
          <p:cNvSpPr/>
          <p:nvPr/>
        </p:nvSpPr>
        <p:spPr>
          <a:xfrm rot="10800000">
            <a:off x="407988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3" name="양쪽 모서리가 둥근 사각형 83">
            <a:extLst>
              <a:ext uri="{FF2B5EF4-FFF2-40B4-BE49-F238E27FC236}">
                <a16:creationId xmlns:a16="http://schemas.microsoft.com/office/drawing/2014/main" id="{89E21EED-7564-4DE4-8772-FE21FA2F8CF7}"/>
              </a:ext>
            </a:extLst>
          </p:cNvPr>
          <p:cNvSpPr/>
          <p:nvPr/>
        </p:nvSpPr>
        <p:spPr>
          <a:xfrm>
            <a:off x="407989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24E62DC9-7E52-4A54-BA65-1C80303265A8}"/>
              </a:ext>
            </a:extLst>
          </p:cNvPr>
          <p:cNvCxnSpPr>
            <a:cxnSpLocks/>
          </p:cNvCxnSpPr>
          <p:nvPr/>
        </p:nvCxnSpPr>
        <p:spPr>
          <a:xfrm>
            <a:off x="107601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내용 개체 틀 4">
            <a:extLst>
              <a:ext uri="{FF2B5EF4-FFF2-40B4-BE49-F238E27FC236}">
                <a16:creationId xmlns:a16="http://schemas.microsoft.com/office/drawing/2014/main" id="{F9B6EE84-5DA0-4A08-B901-F49E75005B81}"/>
              </a:ext>
            </a:extLst>
          </p:cNvPr>
          <p:cNvSpPr txBox="1">
            <a:spLocks/>
          </p:cNvSpPr>
          <p:nvPr/>
        </p:nvSpPr>
        <p:spPr>
          <a:xfrm>
            <a:off x="125755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SBP-156WMW</a:t>
            </a:r>
          </a:p>
        </p:txBody>
      </p:sp>
      <p:pic>
        <p:nvPicPr>
          <p:cNvPr id="56" name="그림 55">
            <a:hlinkClick r:id="rId2"/>
            <a:extLst>
              <a:ext uri="{FF2B5EF4-FFF2-40B4-BE49-F238E27FC236}">
                <a16:creationId xmlns:a16="http://schemas.microsoft.com/office/drawing/2014/main" id="{15960181-40CE-473E-A4AE-0D8972EFE8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8683019" y="4820344"/>
            <a:ext cx="1115865" cy="1115865"/>
          </a:xfrm>
          <a:prstGeom prst="rect">
            <a:avLst/>
          </a:prstGeom>
        </p:spPr>
      </p:pic>
      <p:pic>
        <p:nvPicPr>
          <p:cNvPr id="57" name="그림 56">
            <a:hlinkClick r:id="rId4"/>
            <a:extLst>
              <a:ext uri="{FF2B5EF4-FFF2-40B4-BE49-F238E27FC236}">
                <a16:creationId xmlns:a16="http://schemas.microsoft.com/office/drawing/2014/main" id="{8DEF8C03-0D59-46A8-91AB-A2764F7BABA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7696" y="4820930"/>
            <a:ext cx="1114693" cy="1114693"/>
          </a:xfrm>
          <a:prstGeom prst="rect">
            <a:avLst/>
          </a:prstGeom>
        </p:spPr>
      </p:pic>
      <p:sp>
        <p:nvSpPr>
          <p:cNvPr id="58" name="내용 개체 틀 4">
            <a:extLst>
              <a:ext uri="{FF2B5EF4-FFF2-40B4-BE49-F238E27FC236}">
                <a16:creationId xmlns:a16="http://schemas.microsoft.com/office/drawing/2014/main" id="{98B0FB71-14A0-417D-AD5B-60DF4ABEC176}"/>
              </a:ext>
            </a:extLst>
          </p:cNvPr>
          <p:cNvSpPr txBox="1">
            <a:spLocks/>
          </p:cNvSpPr>
          <p:nvPr/>
        </p:nvSpPr>
        <p:spPr>
          <a:xfrm>
            <a:off x="5838706" y="6172974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내용 개체 틀 4">
            <a:extLst>
              <a:ext uri="{FF2B5EF4-FFF2-40B4-BE49-F238E27FC236}">
                <a16:creationId xmlns:a16="http://schemas.microsoft.com/office/drawing/2014/main" id="{48F18E3D-BDF4-4DCE-9CC3-05E3F90BF18E}"/>
              </a:ext>
            </a:extLst>
          </p:cNvPr>
          <p:cNvSpPr txBox="1">
            <a:spLocks/>
          </p:cNvSpPr>
          <p:nvPr/>
        </p:nvSpPr>
        <p:spPr>
          <a:xfrm>
            <a:off x="3872918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내용 개체 틀 4">
            <a:extLst>
              <a:ext uri="{FF2B5EF4-FFF2-40B4-BE49-F238E27FC236}">
                <a16:creationId xmlns:a16="http://schemas.microsoft.com/office/drawing/2014/main" id="{A0F0C9EB-8481-48F4-948F-DB15595C6AD0}"/>
              </a:ext>
            </a:extLst>
          </p:cNvPr>
          <p:cNvSpPr txBox="1">
            <a:spLocks/>
          </p:cNvSpPr>
          <p:nvPr/>
        </p:nvSpPr>
        <p:spPr>
          <a:xfrm>
            <a:off x="4846753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그림 60">
            <a:hlinkClick r:id="rId6"/>
            <a:extLst>
              <a:ext uri="{FF2B5EF4-FFF2-40B4-BE49-F238E27FC236}">
                <a16:creationId xmlns:a16="http://schemas.microsoft.com/office/drawing/2014/main" id="{3BFF6B64-BF57-4FBD-9F88-30703E9AE30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3949724" y="4922401"/>
            <a:ext cx="652228" cy="911750"/>
          </a:xfrm>
          <a:prstGeom prst="rect">
            <a:avLst/>
          </a:prstGeom>
        </p:spPr>
      </p:pic>
      <p:pic>
        <p:nvPicPr>
          <p:cNvPr id="62" name="그림 61">
            <a:hlinkClick r:id="rId8"/>
            <a:extLst>
              <a:ext uri="{FF2B5EF4-FFF2-40B4-BE49-F238E27FC236}">
                <a16:creationId xmlns:a16="http://schemas.microsoft.com/office/drawing/2014/main" id="{C2A5E1FC-96E6-44D9-A80A-A92837DD9F6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9484" y="4913726"/>
            <a:ext cx="721720" cy="929100"/>
          </a:xfrm>
          <a:prstGeom prst="rect">
            <a:avLst/>
          </a:prstGeom>
        </p:spPr>
      </p:pic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510AFA79-5BE4-4285-9379-45F4DFEFB282}"/>
              </a:ext>
            </a:extLst>
          </p:cNvPr>
          <p:cNvCxnSpPr>
            <a:cxnSpLocks/>
          </p:cNvCxnSpPr>
          <p:nvPr/>
        </p:nvCxnSpPr>
        <p:spPr>
          <a:xfrm>
            <a:off x="3800641" y="4577166"/>
            <a:ext cx="2973377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608CE648-691D-4D49-89D0-99E43ABCB193}"/>
              </a:ext>
            </a:extLst>
          </p:cNvPr>
          <p:cNvCxnSpPr>
            <a:cxnSpLocks/>
          </p:cNvCxnSpPr>
          <p:nvPr/>
        </p:nvCxnSpPr>
        <p:spPr>
          <a:xfrm>
            <a:off x="10109554" y="4571412"/>
            <a:ext cx="1152000" cy="0"/>
          </a:xfrm>
          <a:prstGeom prst="line">
            <a:avLst/>
          </a:prstGeom>
          <a:ln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모서리가 둥근 직사각형 245">
            <a:extLst>
              <a:ext uri="{FF2B5EF4-FFF2-40B4-BE49-F238E27FC236}">
                <a16:creationId xmlns:a16="http://schemas.microsoft.com/office/drawing/2014/main" id="{09FB4094-721E-40CF-8E7C-36194EF48ACB}"/>
              </a:ext>
            </a:extLst>
          </p:cNvPr>
          <p:cNvSpPr/>
          <p:nvPr/>
        </p:nvSpPr>
        <p:spPr>
          <a:xfrm>
            <a:off x="10181554" y="4487166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66" name="모서리가 둥근 직사각형 174">
            <a:extLst>
              <a:ext uri="{FF2B5EF4-FFF2-40B4-BE49-F238E27FC236}">
                <a16:creationId xmlns:a16="http://schemas.microsoft.com/office/drawing/2014/main" id="{C36DA971-1DDB-43CE-941F-01EAFD92FB8B}"/>
              </a:ext>
            </a:extLst>
          </p:cNvPr>
          <p:cNvSpPr/>
          <p:nvPr/>
        </p:nvSpPr>
        <p:spPr>
          <a:xfrm>
            <a:off x="4909329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내용 개체 틀 4">
            <a:extLst>
              <a:ext uri="{FF2B5EF4-FFF2-40B4-BE49-F238E27FC236}">
                <a16:creationId xmlns:a16="http://schemas.microsoft.com/office/drawing/2014/main" id="{2190063D-5B50-4B30-8FFC-436BC6131F95}"/>
              </a:ext>
            </a:extLst>
          </p:cNvPr>
          <p:cNvSpPr txBox="1">
            <a:spLocks/>
          </p:cNvSpPr>
          <p:nvPr/>
        </p:nvSpPr>
        <p:spPr>
          <a:xfrm>
            <a:off x="7381926" y="6053327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내용 개체 틀 4">
            <a:extLst>
              <a:ext uri="{FF2B5EF4-FFF2-40B4-BE49-F238E27FC236}">
                <a16:creationId xmlns:a16="http://schemas.microsoft.com/office/drawing/2014/main" id="{007E866A-7493-45F0-814D-787A66DE8882}"/>
              </a:ext>
            </a:extLst>
          </p:cNvPr>
          <p:cNvSpPr txBox="1">
            <a:spLocks/>
          </p:cNvSpPr>
          <p:nvPr/>
        </p:nvSpPr>
        <p:spPr>
          <a:xfrm>
            <a:off x="4593635" y="5317637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69" name="내용 개체 틀 4">
            <a:extLst>
              <a:ext uri="{FF2B5EF4-FFF2-40B4-BE49-F238E27FC236}">
                <a16:creationId xmlns:a16="http://schemas.microsoft.com/office/drawing/2014/main" id="{4BB0C266-397C-4A30-BF25-DCD07153982F}"/>
              </a:ext>
            </a:extLst>
          </p:cNvPr>
          <p:cNvSpPr txBox="1">
            <a:spLocks/>
          </p:cNvSpPr>
          <p:nvPr/>
        </p:nvSpPr>
        <p:spPr>
          <a:xfrm>
            <a:off x="8705280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1D10F769-52D0-4A3C-96CB-DD99AF4BFEF8}"/>
              </a:ext>
            </a:extLst>
          </p:cNvPr>
          <p:cNvCxnSpPr/>
          <p:nvPr/>
        </p:nvCxnSpPr>
        <p:spPr>
          <a:xfrm>
            <a:off x="7214400" y="4577166"/>
            <a:ext cx="260312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모서리가 둥근 직사각형 273">
            <a:extLst>
              <a:ext uri="{FF2B5EF4-FFF2-40B4-BE49-F238E27FC236}">
                <a16:creationId xmlns:a16="http://schemas.microsoft.com/office/drawing/2014/main" id="{F426ED66-CF76-47ED-B259-A82FB9664AC1}"/>
              </a:ext>
            </a:extLst>
          </p:cNvPr>
          <p:cNvSpPr/>
          <p:nvPr/>
        </p:nvSpPr>
        <p:spPr>
          <a:xfrm>
            <a:off x="8137962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모서리가 둥근 직사각형 279">
            <a:extLst>
              <a:ext uri="{FF2B5EF4-FFF2-40B4-BE49-F238E27FC236}">
                <a16:creationId xmlns:a16="http://schemas.microsoft.com/office/drawing/2014/main" id="{DE936E90-F0B7-4224-849D-6967B514B7D8}"/>
              </a:ext>
            </a:extLst>
          </p:cNvPr>
          <p:cNvSpPr/>
          <p:nvPr/>
        </p:nvSpPr>
        <p:spPr>
          <a:xfrm>
            <a:off x="7214400" y="4692622"/>
            <a:ext cx="1153146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73" name="모서리가 둥근 직사각형 283">
            <a:extLst>
              <a:ext uri="{FF2B5EF4-FFF2-40B4-BE49-F238E27FC236}">
                <a16:creationId xmlns:a16="http://schemas.microsoft.com/office/drawing/2014/main" id="{699357DC-DD57-40DB-8F92-D545668C0961}"/>
              </a:ext>
            </a:extLst>
          </p:cNvPr>
          <p:cNvSpPr/>
          <p:nvPr/>
        </p:nvSpPr>
        <p:spPr>
          <a:xfrm>
            <a:off x="3800641" y="4692622"/>
            <a:ext cx="1889185" cy="167422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89A6B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8FF6842C-C956-4294-BDEA-C1B2397414C0}"/>
              </a:ext>
            </a:extLst>
          </p:cNvPr>
          <p:cNvSpPr>
            <a:spLocks noChangeAspect="1"/>
          </p:cNvSpPr>
          <p:nvPr/>
        </p:nvSpPr>
        <p:spPr>
          <a:xfrm>
            <a:off x="6878318" y="5288276"/>
            <a:ext cx="180000" cy="180000"/>
          </a:xfrm>
          <a:prstGeom prst="ellipse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altLang="ko-KR" sz="900" b="1" dirty="0"/>
              <a:t>or</a:t>
            </a:r>
            <a:endParaRPr lang="ko-KR" altLang="en-US" sz="900" b="1" dirty="0"/>
          </a:p>
        </p:txBody>
      </p:sp>
      <p:pic>
        <p:nvPicPr>
          <p:cNvPr id="75" name="그림 74">
            <a:hlinkClick r:id="rId6"/>
            <a:extLst>
              <a:ext uri="{FF2B5EF4-FFF2-40B4-BE49-F238E27FC236}">
                <a16:creationId xmlns:a16="http://schemas.microsoft.com/office/drawing/2014/main" id="{C8B3EDE4-4712-41E7-87C2-AF74CAA2589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25" b="-7525"/>
          <a:stretch/>
        </p:blipFill>
        <p:spPr>
          <a:xfrm>
            <a:off x="7464859" y="4922401"/>
            <a:ext cx="652228" cy="911750"/>
          </a:xfrm>
          <a:prstGeom prst="rect">
            <a:avLst/>
          </a:prstGeom>
        </p:spPr>
      </p:pic>
      <p:sp>
        <p:nvSpPr>
          <p:cNvPr id="76" name="모서리가 둥근 직사각형 253">
            <a:extLst>
              <a:ext uri="{FF2B5EF4-FFF2-40B4-BE49-F238E27FC236}">
                <a16:creationId xmlns:a16="http://schemas.microsoft.com/office/drawing/2014/main" id="{026B24E5-4132-4F55-B724-BDE901ADEA7D}"/>
              </a:ext>
            </a:extLst>
          </p:cNvPr>
          <p:cNvSpPr/>
          <p:nvPr/>
        </p:nvSpPr>
        <p:spPr>
          <a:xfrm>
            <a:off x="4547233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77" name="모서리가 둥근 직사각형 262">
            <a:extLst>
              <a:ext uri="{FF2B5EF4-FFF2-40B4-BE49-F238E27FC236}">
                <a16:creationId xmlns:a16="http://schemas.microsoft.com/office/drawing/2014/main" id="{FA634BF3-F684-4F5D-8474-EE81D430637B}"/>
              </a:ext>
            </a:extLst>
          </p:cNvPr>
          <p:cNvSpPr/>
          <p:nvPr/>
        </p:nvSpPr>
        <p:spPr>
          <a:xfrm>
            <a:off x="7592973" y="4638622"/>
            <a:ext cx="396000" cy="1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Option</a:t>
            </a:r>
            <a:endParaRPr kumimoji="0" lang="ko-KR" altLang="en-US" sz="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78" name="내용 개체 틀 4">
            <a:extLst>
              <a:ext uri="{FF2B5EF4-FFF2-40B4-BE49-F238E27FC236}">
                <a16:creationId xmlns:a16="http://schemas.microsoft.com/office/drawing/2014/main" id="{B0FF2EB4-899E-4799-88D1-1DCA41018DBC}"/>
              </a:ext>
            </a:extLst>
          </p:cNvPr>
          <p:cNvSpPr txBox="1">
            <a:spLocks/>
          </p:cNvSpPr>
          <p:nvPr/>
        </p:nvSpPr>
        <p:spPr>
          <a:xfrm>
            <a:off x="10149883" y="6171936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SBP-156HMW</a:t>
            </a:r>
          </a:p>
        </p:txBody>
      </p: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6D864B16-C762-4478-8022-8CA746EDB56D}"/>
              </a:ext>
            </a:extLst>
          </p:cNvPr>
          <p:cNvGrpSpPr/>
          <p:nvPr/>
        </p:nvGrpSpPr>
        <p:grpSpPr>
          <a:xfrm>
            <a:off x="9894756" y="5288276"/>
            <a:ext cx="180001" cy="180001"/>
            <a:chOff x="7544200" y="5288276"/>
            <a:chExt cx="180001" cy="180001"/>
          </a:xfrm>
        </p:grpSpPr>
        <p:sp>
          <p:nvSpPr>
            <p:cNvPr id="80" name="타원 79">
              <a:extLst>
                <a:ext uri="{FF2B5EF4-FFF2-40B4-BE49-F238E27FC236}">
                  <a16:creationId xmlns:a16="http://schemas.microsoft.com/office/drawing/2014/main" id="{7AC26B21-9759-41E3-935C-C3ECD55BD3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FCF2E592-B47B-4DB7-8487-1DBBDF457941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82" name="직선 연결선 81">
                <a:extLst>
                  <a:ext uri="{FF2B5EF4-FFF2-40B4-BE49-F238E27FC236}">
                    <a16:creationId xmlns:a16="http://schemas.microsoft.com/office/drawing/2014/main" id="{D014E6A0-FE7E-4462-959B-6E65A5D90E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직선 연결선 82">
                <a:extLst>
                  <a:ext uri="{FF2B5EF4-FFF2-40B4-BE49-F238E27FC236}">
                    <a16:creationId xmlns:a16="http://schemas.microsoft.com/office/drawing/2014/main" id="{D9A2BBEB-F10A-4D7F-B031-B50C488D71E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AD481EF3-18B3-495F-84DF-721C585DA1E0}"/>
              </a:ext>
            </a:extLst>
          </p:cNvPr>
          <p:cNvGrpSpPr/>
          <p:nvPr/>
        </p:nvGrpSpPr>
        <p:grpSpPr>
          <a:xfrm>
            <a:off x="5790698" y="5288276"/>
            <a:ext cx="180001" cy="180001"/>
            <a:chOff x="7544200" y="5288276"/>
            <a:chExt cx="180001" cy="180001"/>
          </a:xfrm>
        </p:grpSpPr>
        <p:sp>
          <p:nvSpPr>
            <p:cNvPr id="85" name="타원 84">
              <a:extLst>
                <a:ext uri="{FF2B5EF4-FFF2-40B4-BE49-F238E27FC236}">
                  <a16:creationId xmlns:a16="http://schemas.microsoft.com/office/drawing/2014/main" id="{065FAD32-7CC8-4A7B-BB1E-17BEFA420C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E1C28B2D-E910-40FE-80FF-91F60398302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7" name="직선 연결선 96">
                <a:extLst>
                  <a:ext uri="{FF2B5EF4-FFF2-40B4-BE49-F238E27FC236}">
                    <a16:creationId xmlns:a16="http://schemas.microsoft.com/office/drawing/2014/main" id="{246242AE-A719-42CD-BE4F-7CC5D29DB1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직선 연결선 97">
                <a:extLst>
                  <a:ext uri="{FF2B5EF4-FFF2-40B4-BE49-F238E27FC236}">
                    <a16:creationId xmlns:a16="http://schemas.microsoft.com/office/drawing/2014/main" id="{D770F254-4284-4D40-BB82-DB78F74E27F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74FC4B14-DCCD-44DA-AE1F-27681D6E8F7E}"/>
              </a:ext>
            </a:extLst>
          </p:cNvPr>
          <p:cNvGrpSpPr/>
          <p:nvPr/>
        </p:nvGrpSpPr>
        <p:grpSpPr>
          <a:xfrm>
            <a:off x="8478681" y="5288276"/>
            <a:ext cx="180001" cy="180001"/>
            <a:chOff x="7544200" y="5288276"/>
            <a:chExt cx="180001" cy="180001"/>
          </a:xfrm>
        </p:grpSpPr>
        <p:sp>
          <p:nvSpPr>
            <p:cNvPr id="101" name="타원 100">
              <a:extLst>
                <a:ext uri="{FF2B5EF4-FFF2-40B4-BE49-F238E27FC236}">
                  <a16:creationId xmlns:a16="http://schemas.microsoft.com/office/drawing/2014/main" id="{CD37E491-0388-422D-BADE-B7EFB9B001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B8B55682-50E9-4FB1-9246-02EF8FAB54AF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109" name="직선 연결선 108">
                <a:extLst>
                  <a:ext uri="{FF2B5EF4-FFF2-40B4-BE49-F238E27FC236}">
                    <a16:creationId xmlns:a16="http://schemas.microsoft.com/office/drawing/2014/main" id="{2F5A99C6-9B05-4445-9FF9-2DD25341EC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직선 연결선 109">
                <a:extLst>
                  <a:ext uri="{FF2B5EF4-FFF2-40B4-BE49-F238E27FC236}">
                    <a16:creationId xmlns:a16="http://schemas.microsoft.com/office/drawing/2014/main" id="{0DAE593D-BF7B-40DD-8728-95B2E307728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3" name="그림 112">
            <a:hlinkClick r:id="rId10"/>
            <a:extLst>
              <a:ext uri="{FF2B5EF4-FFF2-40B4-BE49-F238E27FC236}">
                <a16:creationId xmlns:a16="http://schemas.microsoft.com/office/drawing/2014/main" id="{E6D79D4B-976F-4767-B241-4A4C0DE9AA0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30052" y="4819495"/>
            <a:ext cx="1111004" cy="1111004"/>
          </a:xfrm>
          <a:prstGeom prst="rect">
            <a:avLst/>
          </a:prstGeom>
        </p:spPr>
      </p:pic>
      <p:sp>
        <p:nvSpPr>
          <p:cNvPr id="114" name="모서리가 둥근 직사각형 174">
            <a:extLst>
              <a:ext uri="{FF2B5EF4-FFF2-40B4-BE49-F238E27FC236}">
                <a16:creationId xmlns:a16="http://schemas.microsoft.com/office/drawing/2014/main" id="{1C6A0DF8-766A-49CE-8BCA-5BEF8266A0E7}"/>
              </a:ext>
            </a:extLst>
          </p:cNvPr>
          <p:cNvSpPr/>
          <p:nvPr/>
        </p:nvSpPr>
        <p:spPr>
          <a:xfrm>
            <a:off x="1415221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5" name="그림 114">
            <a:hlinkClick r:id="rId12"/>
            <a:extLst>
              <a:ext uri="{FF2B5EF4-FFF2-40B4-BE49-F238E27FC236}">
                <a16:creationId xmlns:a16="http://schemas.microsoft.com/office/drawing/2014/main" id="{E8F8D4F1-066B-4DD2-926B-440276F2C8D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332" t="-10332" r="-10332" b="-10332"/>
          <a:stretch/>
        </p:blipFill>
        <p:spPr>
          <a:xfrm>
            <a:off x="1237719" y="4819495"/>
            <a:ext cx="1111004" cy="1111004"/>
          </a:xfrm>
          <a:prstGeom prst="rect">
            <a:avLst/>
          </a:prstGeom>
        </p:spPr>
      </p:pic>
      <p:pic>
        <p:nvPicPr>
          <p:cNvPr id="116" name="그림 115">
            <a:extLst>
              <a:ext uri="{FF2B5EF4-FFF2-40B4-BE49-F238E27FC236}">
                <a16:creationId xmlns:a16="http://schemas.microsoft.com/office/drawing/2014/main" id="{66ED50C1-521F-45DB-AC12-1C788C052BF2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7" y="1520824"/>
            <a:ext cx="2770468" cy="2880000"/>
          </a:xfrm>
          <a:prstGeom prst="rect">
            <a:avLst/>
          </a:prstGeom>
        </p:spPr>
      </p:pic>
      <p:pic>
        <p:nvPicPr>
          <p:cNvPr id="117" name="그림 116">
            <a:extLst>
              <a:ext uri="{FF2B5EF4-FFF2-40B4-BE49-F238E27FC236}">
                <a16:creationId xmlns:a16="http://schemas.microsoft.com/office/drawing/2014/main" id="{830BBD9C-065D-4041-A972-B317CD0A231D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8186" y="1520824"/>
            <a:ext cx="5115453" cy="2880000"/>
          </a:xfrm>
          <a:prstGeom prst="rect">
            <a:avLst/>
          </a:prstGeom>
        </p:spPr>
      </p:pic>
      <p:pic>
        <p:nvPicPr>
          <p:cNvPr id="118" name="그림 117">
            <a:extLst>
              <a:ext uri="{FF2B5EF4-FFF2-40B4-BE49-F238E27FC236}">
                <a16:creationId xmlns:a16="http://schemas.microsoft.com/office/drawing/2014/main" id="{94A492E6-37C0-4267-A42F-1FC38C79FF19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8558" y="1520824"/>
            <a:ext cx="5115453" cy="2880000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60739385-52CF-4DFC-BDD7-589DAC96759C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– C34404RQPZ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797C3530-FFF0-43B8-9637-8A0AA8C95B9F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01350336-8717-4C44-A324-39FCE7B0CE97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39DC0C34-29D9-473F-9221-55FCD2EC2494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885F321B-E018-4B82-B437-9B041AE6376B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46EB3A76-AC06-4083-B6D3-9816BBE9DB77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AA4E6276-2E5B-493A-AEB3-285322613A32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AFF8E5F8-F4D6-4F06-8226-6860E2C187FF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BAB3351C-7A1C-40A7-9C53-03CE90246B42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67248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양쪽 모서리가 둥근 사각형 80">
            <a:extLst>
              <a:ext uri="{FF2B5EF4-FFF2-40B4-BE49-F238E27FC236}">
                <a16:creationId xmlns:a16="http://schemas.microsoft.com/office/drawing/2014/main" id="{3E72AE84-C0E6-474F-98A7-F97DDCC40966}"/>
              </a:ext>
            </a:extLst>
          </p:cNvPr>
          <p:cNvSpPr/>
          <p:nvPr/>
        </p:nvSpPr>
        <p:spPr>
          <a:xfrm rot="10800000">
            <a:off x="3278185" y="4400823"/>
            <a:ext cx="850582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7" name="양쪽 모서리가 둥근 사각형 82">
            <a:extLst>
              <a:ext uri="{FF2B5EF4-FFF2-40B4-BE49-F238E27FC236}">
                <a16:creationId xmlns:a16="http://schemas.microsoft.com/office/drawing/2014/main" id="{69D4EF83-6308-4AC6-8297-5D03C3E90911}"/>
              </a:ext>
            </a:extLst>
          </p:cNvPr>
          <p:cNvSpPr/>
          <p:nvPr/>
        </p:nvSpPr>
        <p:spPr>
          <a:xfrm>
            <a:off x="3278186" y="1520824"/>
            <a:ext cx="850582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8" name="양쪽 모서리가 둥근 사각형 81">
            <a:extLst>
              <a:ext uri="{FF2B5EF4-FFF2-40B4-BE49-F238E27FC236}">
                <a16:creationId xmlns:a16="http://schemas.microsoft.com/office/drawing/2014/main" id="{2145F01C-12BB-4DA1-9D86-903E76C597EE}"/>
              </a:ext>
            </a:extLst>
          </p:cNvPr>
          <p:cNvSpPr/>
          <p:nvPr/>
        </p:nvSpPr>
        <p:spPr>
          <a:xfrm rot="10800000">
            <a:off x="407988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9" name="양쪽 모서리가 둥근 사각형 83">
            <a:extLst>
              <a:ext uri="{FF2B5EF4-FFF2-40B4-BE49-F238E27FC236}">
                <a16:creationId xmlns:a16="http://schemas.microsoft.com/office/drawing/2014/main" id="{C72165CF-B9DD-4EFD-8D48-CDF5A1BD2F4A}"/>
              </a:ext>
            </a:extLst>
          </p:cNvPr>
          <p:cNvSpPr/>
          <p:nvPr/>
        </p:nvSpPr>
        <p:spPr>
          <a:xfrm>
            <a:off x="407989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F8D59A4E-A987-4723-BA73-AA69D9BCB15D}"/>
              </a:ext>
            </a:extLst>
          </p:cNvPr>
          <p:cNvCxnSpPr>
            <a:cxnSpLocks/>
          </p:cNvCxnSpPr>
          <p:nvPr/>
        </p:nvCxnSpPr>
        <p:spPr>
          <a:xfrm>
            <a:off x="107601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내용 개체 틀 4">
            <a:extLst>
              <a:ext uri="{FF2B5EF4-FFF2-40B4-BE49-F238E27FC236}">
                <a16:creationId xmlns:a16="http://schemas.microsoft.com/office/drawing/2014/main" id="{2A4D980A-C3DA-4E75-A67E-89A3BB82139C}"/>
              </a:ext>
            </a:extLst>
          </p:cNvPr>
          <p:cNvSpPr txBox="1">
            <a:spLocks/>
          </p:cNvSpPr>
          <p:nvPr/>
        </p:nvSpPr>
        <p:spPr>
          <a:xfrm>
            <a:off x="1257550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SBP-156WMW</a:t>
            </a:r>
          </a:p>
        </p:txBody>
      </p:sp>
      <p:sp>
        <p:nvSpPr>
          <p:cNvPr id="52" name="모서리가 둥근 직사각형 174">
            <a:extLst>
              <a:ext uri="{FF2B5EF4-FFF2-40B4-BE49-F238E27FC236}">
                <a16:creationId xmlns:a16="http://schemas.microsoft.com/office/drawing/2014/main" id="{8C46E04C-B28A-46D8-87FE-C9301FF49935}"/>
              </a:ext>
            </a:extLst>
          </p:cNvPr>
          <p:cNvSpPr/>
          <p:nvPr/>
        </p:nvSpPr>
        <p:spPr>
          <a:xfrm>
            <a:off x="1415221" y="4487166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그림 52">
            <a:hlinkClick r:id="rId2"/>
            <a:extLst>
              <a:ext uri="{FF2B5EF4-FFF2-40B4-BE49-F238E27FC236}">
                <a16:creationId xmlns:a16="http://schemas.microsoft.com/office/drawing/2014/main" id="{6F4B5289-E579-470D-824C-FB11546D71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332" t="-10332" r="-10332" b="-10332"/>
          <a:stretch/>
        </p:blipFill>
        <p:spPr>
          <a:xfrm>
            <a:off x="1237719" y="4819495"/>
            <a:ext cx="1111004" cy="1111004"/>
          </a:xfrm>
          <a:prstGeom prst="rect">
            <a:avLst/>
          </a:prstGeom>
        </p:spPr>
      </p:pic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57D19824-D55A-47A4-B54D-CA076B90A63E}"/>
              </a:ext>
            </a:extLst>
          </p:cNvPr>
          <p:cNvCxnSpPr>
            <a:cxnSpLocks/>
          </p:cNvCxnSpPr>
          <p:nvPr/>
        </p:nvCxnSpPr>
        <p:spPr>
          <a:xfrm>
            <a:off x="9788287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모서리가 둥근 직사각형 65">
            <a:extLst>
              <a:ext uri="{FF2B5EF4-FFF2-40B4-BE49-F238E27FC236}">
                <a16:creationId xmlns:a16="http://schemas.microsoft.com/office/drawing/2014/main" id="{3BDA55FC-CE4B-4D2C-BAE3-83DC3C6C0686}"/>
              </a:ext>
            </a:extLst>
          </p:cNvPr>
          <p:cNvSpPr/>
          <p:nvPr/>
        </p:nvSpPr>
        <p:spPr>
          <a:xfrm>
            <a:off x="10001494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56" name="내용 개체 틀 4">
            <a:extLst>
              <a:ext uri="{FF2B5EF4-FFF2-40B4-BE49-F238E27FC236}">
                <a16:creationId xmlns:a16="http://schemas.microsoft.com/office/drawing/2014/main" id="{F741F248-CDE2-425F-BB99-1AD977DF1298}"/>
              </a:ext>
            </a:extLst>
          </p:cNvPr>
          <p:cNvSpPr txBox="1">
            <a:spLocks/>
          </p:cNvSpPr>
          <p:nvPr/>
        </p:nvSpPr>
        <p:spPr>
          <a:xfrm>
            <a:off x="9969823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SBP-156HMW</a:t>
            </a:r>
          </a:p>
        </p:txBody>
      </p:sp>
      <p:pic>
        <p:nvPicPr>
          <p:cNvPr id="57" name="그림 56">
            <a:hlinkClick r:id="rId4"/>
            <a:extLst>
              <a:ext uri="{FF2B5EF4-FFF2-40B4-BE49-F238E27FC236}">
                <a16:creationId xmlns:a16="http://schemas.microsoft.com/office/drawing/2014/main" id="{FE0B52D8-D8CD-418C-82E4-F0DE7260F95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8344166" y="4817065"/>
            <a:ext cx="1115865" cy="1115865"/>
          </a:xfrm>
          <a:prstGeom prst="rect">
            <a:avLst/>
          </a:prstGeom>
        </p:spPr>
      </p:pic>
      <p:pic>
        <p:nvPicPr>
          <p:cNvPr id="58" name="그림 57">
            <a:hlinkClick r:id="rId6"/>
            <a:extLst>
              <a:ext uri="{FF2B5EF4-FFF2-40B4-BE49-F238E27FC236}">
                <a16:creationId xmlns:a16="http://schemas.microsoft.com/office/drawing/2014/main" id="{E6ED1C42-28CF-40BA-B98B-6A45AEA6EAD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9546" y="4817651"/>
            <a:ext cx="1114693" cy="1114693"/>
          </a:xfrm>
          <a:prstGeom prst="rect">
            <a:avLst/>
          </a:prstGeom>
        </p:spPr>
      </p:pic>
      <p:sp>
        <p:nvSpPr>
          <p:cNvPr id="59" name="내용 개체 틀 4">
            <a:extLst>
              <a:ext uri="{FF2B5EF4-FFF2-40B4-BE49-F238E27FC236}">
                <a16:creationId xmlns:a16="http://schemas.microsoft.com/office/drawing/2014/main" id="{3E4D6E6D-DBBE-4D55-B157-B3B443EF7703}"/>
              </a:ext>
            </a:extLst>
          </p:cNvPr>
          <p:cNvSpPr txBox="1">
            <a:spLocks/>
          </p:cNvSpPr>
          <p:nvPr/>
        </p:nvSpPr>
        <p:spPr>
          <a:xfrm>
            <a:off x="6961221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내용 개체 틀 4">
            <a:extLst>
              <a:ext uri="{FF2B5EF4-FFF2-40B4-BE49-F238E27FC236}">
                <a16:creationId xmlns:a16="http://schemas.microsoft.com/office/drawing/2014/main" id="{0301B279-C8A5-4C25-835B-1280380FBD31}"/>
              </a:ext>
            </a:extLst>
          </p:cNvPr>
          <p:cNvSpPr txBox="1">
            <a:spLocks/>
          </p:cNvSpPr>
          <p:nvPr/>
        </p:nvSpPr>
        <p:spPr>
          <a:xfrm>
            <a:off x="8366427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46CBA6FB-9FF4-4FC9-A0C2-8E1019255BEC}"/>
              </a:ext>
            </a:extLst>
          </p:cNvPr>
          <p:cNvCxnSpPr>
            <a:cxnSpLocks/>
          </p:cNvCxnSpPr>
          <p:nvPr/>
        </p:nvCxnSpPr>
        <p:spPr>
          <a:xfrm>
            <a:off x="5552249" y="4573887"/>
            <a:ext cx="3885520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모서리가 둥근 직사각형 50">
            <a:extLst>
              <a:ext uri="{FF2B5EF4-FFF2-40B4-BE49-F238E27FC236}">
                <a16:creationId xmlns:a16="http://schemas.microsoft.com/office/drawing/2014/main" id="{B047A1DF-9A75-4E7B-92EF-BC0BE5644713}"/>
              </a:ext>
            </a:extLst>
          </p:cNvPr>
          <p:cNvSpPr/>
          <p:nvPr/>
        </p:nvSpPr>
        <p:spPr>
          <a:xfrm>
            <a:off x="7117009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내용 개체 틀 4">
            <a:extLst>
              <a:ext uri="{FF2B5EF4-FFF2-40B4-BE49-F238E27FC236}">
                <a16:creationId xmlns:a16="http://schemas.microsoft.com/office/drawing/2014/main" id="{BEB18087-D426-4C07-8E16-F2AA0FD20091}"/>
              </a:ext>
            </a:extLst>
          </p:cNvPr>
          <p:cNvSpPr txBox="1">
            <a:spLocks/>
          </p:cNvSpPr>
          <p:nvPr/>
        </p:nvSpPr>
        <p:spPr>
          <a:xfrm>
            <a:off x="7970873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5EC1425B-8639-4302-815D-43C06B332F2F}"/>
              </a:ext>
            </a:extLst>
          </p:cNvPr>
          <p:cNvGrpSpPr/>
          <p:nvPr/>
        </p:nvGrpSpPr>
        <p:grpSpPr>
          <a:xfrm>
            <a:off x="5545228" y="4635343"/>
            <a:ext cx="1153146" cy="1728223"/>
            <a:chOff x="-1541005" y="4635343"/>
            <a:chExt cx="1153146" cy="1728223"/>
          </a:xfrm>
        </p:grpSpPr>
        <p:sp>
          <p:nvSpPr>
            <p:cNvPr id="65" name="내용 개체 틀 4">
              <a:extLst>
                <a:ext uri="{FF2B5EF4-FFF2-40B4-BE49-F238E27FC236}">
                  <a16:creationId xmlns:a16="http://schemas.microsoft.com/office/drawing/2014/main" id="{78337CC2-CA43-4BCD-8AA7-D239E443E37B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모서리가 둥근 직사각형 56">
              <a:extLst>
                <a:ext uri="{FF2B5EF4-FFF2-40B4-BE49-F238E27FC236}">
                  <a16:creationId xmlns:a16="http://schemas.microsoft.com/office/drawing/2014/main" id="{9151925F-870F-4721-B537-F232ECDFD5CB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7" name="그림 66">
              <a:hlinkClick r:id="rId8"/>
              <a:extLst>
                <a:ext uri="{FF2B5EF4-FFF2-40B4-BE49-F238E27FC236}">
                  <a16:creationId xmlns:a16="http://schemas.microsoft.com/office/drawing/2014/main" id="{C82ECC34-971A-46A7-AD55-E4EE9BD769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68" name="모서리가 둥근 직사각형 58">
              <a:extLst>
                <a:ext uri="{FF2B5EF4-FFF2-40B4-BE49-F238E27FC236}">
                  <a16:creationId xmlns:a16="http://schemas.microsoft.com/office/drawing/2014/main" id="{05DCF98F-A314-4A64-8676-625F93CEDEF6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69" name="내용 개체 틀 4">
            <a:extLst>
              <a:ext uri="{FF2B5EF4-FFF2-40B4-BE49-F238E27FC236}">
                <a16:creationId xmlns:a16="http://schemas.microsoft.com/office/drawing/2014/main" id="{B622B181-5620-4D60-B8AA-3A3D1C0542FC}"/>
              </a:ext>
            </a:extLst>
          </p:cNvPr>
          <p:cNvSpPr txBox="1">
            <a:spLocks/>
          </p:cNvSpPr>
          <p:nvPr/>
        </p:nvSpPr>
        <p:spPr>
          <a:xfrm>
            <a:off x="402103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SBP-300PMW2</a:t>
            </a:r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D1E69C76-7071-4DF9-8200-6555052F7EC9}"/>
              </a:ext>
            </a:extLst>
          </p:cNvPr>
          <p:cNvCxnSpPr>
            <a:cxnSpLocks/>
          </p:cNvCxnSpPr>
          <p:nvPr/>
        </p:nvCxnSpPr>
        <p:spPr>
          <a:xfrm>
            <a:off x="3839494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모서리가 둥근 직사각형 85">
            <a:extLst>
              <a:ext uri="{FF2B5EF4-FFF2-40B4-BE49-F238E27FC236}">
                <a16:creationId xmlns:a16="http://schemas.microsoft.com/office/drawing/2014/main" id="{B4AA28C4-9205-402D-B7B1-9588D7897653}"/>
              </a:ext>
            </a:extLst>
          </p:cNvPr>
          <p:cNvSpPr/>
          <p:nvPr/>
        </p:nvSpPr>
        <p:spPr>
          <a:xfrm>
            <a:off x="4190696" y="4483887"/>
            <a:ext cx="73201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2" name="그림 71">
            <a:hlinkClick r:id="rId10"/>
            <a:extLst>
              <a:ext uri="{FF2B5EF4-FFF2-40B4-BE49-F238E27FC236}">
                <a16:creationId xmlns:a16="http://schemas.microsoft.com/office/drawing/2014/main" id="{5574ED2C-7EB5-4857-8BEC-866C438267C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65" t="-7265" r="-7265" b="-7265"/>
          <a:stretch/>
        </p:blipFill>
        <p:spPr>
          <a:xfrm>
            <a:off x="4001199" y="4884980"/>
            <a:ext cx="1111004" cy="1111004"/>
          </a:xfrm>
          <a:prstGeom prst="rect">
            <a:avLst/>
          </a:prstGeom>
        </p:spPr>
      </p:pic>
      <p:grpSp>
        <p:nvGrpSpPr>
          <p:cNvPr id="73" name="그룹 72">
            <a:extLst>
              <a:ext uri="{FF2B5EF4-FFF2-40B4-BE49-F238E27FC236}">
                <a16:creationId xmlns:a16="http://schemas.microsoft.com/office/drawing/2014/main" id="{8B7FDA03-AB27-40C1-B938-24F78AC62166}"/>
              </a:ext>
            </a:extLst>
          </p:cNvPr>
          <p:cNvGrpSpPr/>
          <p:nvPr/>
        </p:nvGrpSpPr>
        <p:grpSpPr>
          <a:xfrm>
            <a:off x="5113781" y="5288276"/>
            <a:ext cx="180001" cy="180001"/>
            <a:chOff x="7544200" y="5288276"/>
            <a:chExt cx="180001" cy="180001"/>
          </a:xfrm>
        </p:grpSpPr>
        <p:sp>
          <p:nvSpPr>
            <p:cNvPr id="74" name="타원 73">
              <a:extLst>
                <a:ext uri="{FF2B5EF4-FFF2-40B4-BE49-F238E27FC236}">
                  <a16:creationId xmlns:a16="http://schemas.microsoft.com/office/drawing/2014/main" id="{EAE788D2-379C-43E6-A97C-8F8C88A08F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4761FBC7-6CB6-4F63-8975-511112A1943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6" name="직선 연결선 75">
                <a:extLst>
                  <a:ext uri="{FF2B5EF4-FFF2-40B4-BE49-F238E27FC236}">
                    <a16:creationId xmlns:a16="http://schemas.microsoft.com/office/drawing/2014/main" id="{F93BA83E-6E9E-4187-8437-68B8F62FE2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직선 연결선 76">
                <a:extLst>
                  <a:ext uri="{FF2B5EF4-FFF2-40B4-BE49-F238E27FC236}">
                    <a16:creationId xmlns:a16="http://schemas.microsoft.com/office/drawing/2014/main" id="{8A55DBE7-4EC2-4D5E-84A6-4FC6A6018AD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1325CA42-51D2-468C-A7DC-FAB1983ADAE3}"/>
              </a:ext>
            </a:extLst>
          </p:cNvPr>
          <p:cNvGrpSpPr/>
          <p:nvPr/>
        </p:nvGrpSpPr>
        <p:grpSpPr>
          <a:xfrm>
            <a:off x="6864781" y="5288276"/>
            <a:ext cx="180001" cy="180001"/>
            <a:chOff x="7544200" y="5288276"/>
            <a:chExt cx="180001" cy="180001"/>
          </a:xfrm>
        </p:grpSpPr>
        <p:sp>
          <p:nvSpPr>
            <p:cNvPr id="79" name="타원 78">
              <a:extLst>
                <a:ext uri="{FF2B5EF4-FFF2-40B4-BE49-F238E27FC236}">
                  <a16:creationId xmlns:a16="http://schemas.microsoft.com/office/drawing/2014/main" id="{6738B2E2-9584-46DD-AC13-F5F7C5C713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476AF037-9E92-4C4C-9D44-6D4079E796C9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81" name="직선 연결선 80">
                <a:extLst>
                  <a:ext uri="{FF2B5EF4-FFF2-40B4-BE49-F238E27FC236}">
                    <a16:creationId xmlns:a16="http://schemas.microsoft.com/office/drawing/2014/main" id="{3DA8092C-BAE6-4C5F-87AB-5EA05BC39D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직선 연결선 81">
                <a:extLst>
                  <a:ext uri="{FF2B5EF4-FFF2-40B4-BE49-F238E27FC236}">
                    <a16:creationId xmlns:a16="http://schemas.microsoft.com/office/drawing/2014/main" id="{1E8C8225-EC40-4E55-9626-23C68DB19C2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3" name="그룹 82">
            <a:extLst>
              <a:ext uri="{FF2B5EF4-FFF2-40B4-BE49-F238E27FC236}">
                <a16:creationId xmlns:a16="http://schemas.microsoft.com/office/drawing/2014/main" id="{C63ABC54-8C9D-4AF5-88D9-69CEB9E3C05F}"/>
              </a:ext>
            </a:extLst>
          </p:cNvPr>
          <p:cNvGrpSpPr/>
          <p:nvPr/>
        </p:nvGrpSpPr>
        <p:grpSpPr>
          <a:xfrm>
            <a:off x="9648372" y="5288276"/>
            <a:ext cx="180001" cy="180001"/>
            <a:chOff x="7544200" y="5288276"/>
            <a:chExt cx="180001" cy="180001"/>
          </a:xfrm>
        </p:grpSpPr>
        <p:sp>
          <p:nvSpPr>
            <p:cNvPr id="84" name="타원 83">
              <a:extLst>
                <a:ext uri="{FF2B5EF4-FFF2-40B4-BE49-F238E27FC236}">
                  <a16:creationId xmlns:a16="http://schemas.microsoft.com/office/drawing/2014/main" id="{7123151C-4640-45FF-A629-7CB8404754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A586A58B-BD72-4849-9858-B2245B7C9F7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86" name="직선 연결선 85">
                <a:extLst>
                  <a:ext uri="{FF2B5EF4-FFF2-40B4-BE49-F238E27FC236}">
                    <a16:creationId xmlns:a16="http://schemas.microsoft.com/office/drawing/2014/main" id="{E650A16C-90B5-48E0-A6C7-4DE4C1EAD4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직선 연결선 86">
                <a:extLst>
                  <a:ext uri="{FF2B5EF4-FFF2-40B4-BE49-F238E27FC236}">
                    <a16:creationId xmlns:a16="http://schemas.microsoft.com/office/drawing/2014/main" id="{CF7F2656-6356-477F-A887-907F6C83BB6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8" name="그림 87">
            <a:hlinkClick r:id="rId12"/>
            <a:extLst>
              <a:ext uri="{FF2B5EF4-FFF2-40B4-BE49-F238E27FC236}">
                <a16:creationId xmlns:a16="http://schemas.microsoft.com/office/drawing/2014/main" id="{2B06C07D-CFCB-491C-800B-4B3C6CD4078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49992" y="4819495"/>
            <a:ext cx="1111004" cy="1111004"/>
          </a:xfrm>
          <a:prstGeom prst="rect">
            <a:avLst/>
          </a:prstGeom>
        </p:spPr>
      </p:pic>
      <p:pic>
        <p:nvPicPr>
          <p:cNvPr id="89" name="그림 88">
            <a:extLst>
              <a:ext uri="{FF2B5EF4-FFF2-40B4-BE49-F238E27FC236}">
                <a16:creationId xmlns:a16="http://schemas.microsoft.com/office/drawing/2014/main" id="{5A35591C-BACC-4C83-8F55-28EAF1434C2A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8" y="1520824"/>
            <a:ext cx="2770466" cy="2880000"/>
          </a:xfrm>
          <a:prstGeom prst="rect">
            <a:avLst/>
          </a:prstGeom>
        </p:spPr>
      </p:pic>
      <p:pic>
        <p:nvPicPr>
          <p:cNvPr id="90" name="그림 89">
            <a:extLst>
              <a:ext uri="{FF2B5EF4-FFF2-40B4-BE49-F238E27FC236}">
                <a16:creationId xmlns:a16="http://schemas.microsoft.com/office/drawing/2014/main" id="{5251F7F2-DE62-4290-B1B2-6C7D04CC5BC6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8186" y="1520824"/>
            <a:ext cx="5115453" cy="2880000"/>
          </a:xfrm>
          <a:prstGeom prst="rect">
            <a:avLst/>
          </a:prstGeom>
        </p:spPr>
      </p:pic>
      <p:pic>
        <p:nvPicPr>
          <p:cNvPr id="91" name="그림 90">
            <a:extLst>
              <a:ext uri="{FF2B5EF4-FFF2-40B4-BE49-F238E27FC236}">
                <a16:creationId xmlns:a16="http://schemas.microsoft.com/office/drawing/2014/main" id="{0392B031-38E5-48D1-87DC-49EE5DCDDC8F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8558" y="1520824"/>
            <a:ext cx="5115453" cy="2880000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A29FB782-FDD0-4BE0-967A-CDE33F78C988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– C34404RQPZ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모서리가 둥근 직사각형 1">
            <a:hlinkClick r:id="rId17" action="ppaction://hlinksldjump"/>
            <a:extLst>
              <a:ext uri="{FF2B5EF4-FFF2-40B4-BE49-F238E27FC236}">
                <a16:creationId xmlns:a16="http://schemas.microsoft.com/office/drawing/2014/main" id="{C239593C-F5A6-42A7-8F8B-859B427E5785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모서리가 둥근 직사각형 8">
            <a:hlinkClick r:id="rId18" action="ppaction://hlinksldjump"/>
            <a:extLst>
              <a:ext uri="{FF2B5EF4-FFF2-40B4-BE49-F238E27FC236}">
                <a16:creationId xmlns:a16="http://schemas.microsoft.com/office/drawing/2014/main" id="{BE4DC5A4-38A4-4E9F-855C-4FA8CCB6E1BD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152">
            <a:hlinkClick r:id="rId19" action="ppaction://hlinksldjump"/>
            <a:extLst>
              <a:ext uri="{FF2B5EF4-FFF2-40B4-BE49-F238E27FC236}">
                <a16:creationId xmlns:a16="http://schemas.microsoft.com/office/drawing/2014/main" id="{954AB089-583F-479D-B4E1-403C6AC71C50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자유형 155">
            <a:hlinkClick r:id="rId20" action="ppaction://hlinksldjump"/>
            <a:extLst>
              <a:ext uri="{FF2B5EF4-FFF2-40B4-BE49-F238E27FC236}">
                <a16:creationId xmlns:a16="http://schemas.microsoft.com/office/drawing/2014/main" id="{188FD178-874B-4FD6-8488-25D8B40102E6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자유형 156">
            <a:hlinkClick r:id="rId21" action="ppaction://hlinksldjump"/>
            <a:extLst>
              <a:ext uri="{FF2B5EF4-FFF2-40B4-BE49-F238E27FC236}">
                <a16:creationId xmlns:a16="http://schemas.microsoft.com/office/drawing/2014/main" id="{180EF802-3695-428F-9E94-B5FF25B65C7D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모서리가 둥근 직사각형 152">
            <a:hlinkClick r:id="rId22" action="ppaction://hlinksldjump"/>
            <a:extLst>
              <a:ext uri="{FF2B5EF4-FFF2-40B4-BE49-F238E27FC236}">
                <a16:creationId xmlns:a16="http://schemas.microsoft.com/office/drawing/2014/main" id="{E3C223D2-824C-45C8-99E2-32B39DE019D8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모서리가 둥근 직사각형 152">
            <a:hlinkClick r:id="rId23" action="ppaction://hlinksldjump"/>
            <a:extLst>
              <a:ext uri="{FF2B5EF4-FFF2-40B4-BE49-F238E27FC236}">
                <a16:creationId xmlns:a16="http://schemas.microsoft.com/office/drawing/2014/main" id="{7459CC7E-D7B0-48A2-8900-FD64AFAF9847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95EC7AAB-46C4-451E-AAC8-A735EB215C9B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61213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양쪽 모서리가 둥근 사각형 80">
            <a:extLst>
              <a:ext uri="{FF2B5EF4-FFF2-40B4-BE49-F238E27FC236}">
                <a16:creationId xmlns:a16="http://schemas.microsoft.com/office/drawing/2014/main" id="{0223755D-3402-424E-8A2B-EF2C9F375254}"/>
              </a:ext>
            </a:extLst>
          </p:cNvPr>
          <p:cNvSpPr/>
          <p:nvPr/>
        </p:nvSpPr>
        <p:spPr>
          <a:xfrm rot="10800000">
            <a:off x="3278186" y="4400823"/>
            <a:ext cx="850582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7" name="양쪽 모서리가 둥근 사각형 82">
            <a:extLst>
              <a:ext uri="{FF2B5EF4-FFF2-40B4-BE49-F238E27FC236}">
                <a16:creationId xmlns:a16="http://schemas.microsoft.com/office/drawing/2014/main" id="{2695127E-0C8B-47E2-89DD-1C466190234A}"/>
              </a:ext>
            </a:extLst>
          </p:cNvPr>
          <p:cNvSpPr/>
          <p:nvPr/>
        </p:nvSpPr>
        <p:spPr>
          <a:xfrm>
            <a:off x="3278186" y="1520824"/>
            <a:ext cx="850582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8" name="양쪽 모서리가 둥근 사각형 81">
            <a:extLst>
              <a:ext uri="{FF2B5EF4-FFF2-40B4-BE49-F238E27FC236}">
                <a16:creationId xmlns:a16="http://schemas.microsoft.com/office/drawing/2014/main" id="{C7607BA2-0846-476C-B70B-F2F874F41A38}"/>
              </a:ext>
            </a:extLst>
          </p:cNvPr>
          <p:cNvSpPr/>
          <p:nvPr/>
        </p:nvSpPr>
        <p:spPr>
          <a:xfrm rot="10800000">
            <a:off x="407988" y="4400823"/>
            <a:ext cx="2770465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9" name="양쪽 모서리가 둥근 사각형 83">
            <a:extLst>
              <a:ext uri="{FF2B5EF4-FFF2-40B4-BE49-F238E27FC236}">
                <a16:creationId xmlns:a16="http://schemas.microsoft.com/office/drawing/2014/main" id="{65925B71-D9F8-4409-9DA0-0FE369F08318}"/>
              </a:ext>
            </a:extLst>
          </p:cNvPr>
          <p:cNvSpPr/>
          <p:nvPr/>
        </p:nvSpPr>
        <p:spPr>
          <a:xfrm>
            <a:off x="407989" y="1520824"/>
            <a:ext cx="2770465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7" name="내용 개체 틀 4">
            <a:extLst>
              <a:ext uri="{FF2B5EF4-FFF2-40B4-BE49-F238E27FC236}">
                <a16:creationId xmlns:a16="http://schemas.microsoft.com/office/drawing/2014/main" id="{E9CFFC1D-E1E5-4D6D-84EA-BBC4D88CE203}"/>
              </a:ext>
            </a:extLst>
          </p:cNvPr>
          <p:cNvSpPr txBox="1">
            <a:spLocks/>
          </p:cNvSpPr>
          <p:nvPr/>
        </p:nvSpPr>
        <p:spPr>
          <a:xfrm>
            <a:off x="585692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SBP-156KMW</a:t>
            </a:r>
          </a:p>
        </p:txBody>
      </p:sp>
      <p:sp>
        <p:nvSpPr>
          <p:cNvPr id="88" name="내용 개체 틀 4">
            <a:extLst>
              <a:ext uri="{FF2B5EF4-FFF2-40B4-BE49-F238E27FC236}">
                <a16:creationId xmlns:a16="http://schemas.microsoft.com/office/drawing/2014/main" id="{713B1EC4-8943-4472-AE38-6505092A2BCA}"/>
              </a:ext>
            </a:extLst>
          </p:cNvPr>
          <p:cNvSpPr txBox="1">
            <a:spLocks/>
          </p:cNvSpPr>
          <p:nvPr/>
        </p:nvSpPr>
        <p:spPr>
          <a:xfrm>
            <a:off x="1929408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SBP-156WMW</a:t>
            </a:r>
          </a:p>
        </p:txBody>
      </p: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A21E6B61-F2AD-41B2-8ABA-1BF9E26508A6}"/>
              </a:ext>
            </a:extLst>
          </p:cNvPr>
          <p:cNvGrpSpPr/>
          <p:nvPr/>
        </p:nvGrpSpPr>
        <p:grpSpPr>
          <a:xfrm>
            <a:off x="1703221" y="5288276"/>
            <a:ext cx="180001" cy="180001"/>
            <a:chOff x="7544200" y="5288276"/>
            <a:chExt cx="180001" cy="180001"/>
          </a:xfrm>
        </p:grpSpPr>
        <p:sp>
          <p:nvSpPr>
            <p:cNvPr id="90" name="타원 89">
              <a:extLst>
                <a:ext uri="{FF2B5EF4-FFF2-40B4-BE49-F238E27FC236}">
                  <a16:creationId xmlns:a16="http://schemas.microsoft.com/office/drawing/2014/main" id="{253D786F-7FB5-4485-83B3-787C340C48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21C2B62E-0FDF-4F4F-8CD2-F77F6F35C486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92" name="직선 연결선 91">
                <a:extLst>
                  <a:ext uri="{FF2B5EF4-FFF2-40B4-BE49-F238E27FC236}">
                    <a16:creationId xmlns:a16="http://schemas.microsoft.com/office/drawing/2014/main" id="{92A3E197-D3B6-4B34-AFEC-1BDFC7CC0C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직선 연결선 92">
                <a:extLst>
                  <a:ext uri="{FF2B5EF4-FFF2-40B4-BE49-F238E27FC236}">
                    <a16:creationId xmlns:a16="http://schemas.microsoft.com/office/drawing/2014/main" id="{113AF946-7698-49D6-800B-DB51966807A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94" name="직선 연결선 93">
            <a:extLst>
              <a:ext uri="{FF2B5EF4-FFF2-40B4-BE49-F238E27FC236}">
                <a16:creationId xmlns:a16="http://schemas.microsoft.com/office/drawing/2014/main" id="{3D8534A6-3378-4185-BFC5-A40984E92AC2}"/>
              </a:ext>
            </a:extLst>
          </p:cNvPr>
          <p:cNvCxnSpPr>
            <a:cxnSpLocks/>
          </p:cNvCxnSpPr>
          <p:nvPr/>
        </p:nvCxnSpPr>
        <p:spPr>
          <a:xfrm>
            <a:off x="1828725" y="4573887"/>
            <a:ext cx="1272709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모서리가 둥근 직사각형 44">
            <a:extLst>
              <a:ext uri="{FF2B5EF4-FFF2-40B4-BE49-F238E27FC236}">
                <a16:creationId xmlns:a16="http://schemas.microsoft.com/office/drawing/2014/main" id="{D3768969-2E0C-48BA-BB8E-9ADCD0826F15}"/>
              </a:ext>
            </a:extLst>
          </p:cNvPr>
          <p:cNvSpPr/>
          <p:nvPr/>
        </p:nvSpPr>
        <p:spPr>
          <a:xfrm>
            <a:off x="1930561" y="4483887"/>
            <a:ext cx="106903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&amp; Pole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6" name="직선 연결선 95">
            <a:extLst>
              <a:ext uri="{FF2B5EF4-FFF2-40B4-BE49-F238E27FC236}">
                <a16:creationId xmlns:a16="http://schemas.microsoft.com/office/drawing/2014/main" id="{DBBA1718-3523-4DCC-98DA-12A41BA06E77}"/>
              </a:ext>
            </a:extLst>
          </p:cNvPr>
          <p:cNvCxnSpPr>
            <a:cxnSpLocks/>
          </p:cNvCxnSpPr>
          <p:nvPr/>
        </p:nvCxnSpPr>
        <p:spPr>
          <a:xfrm>
            <a:off x="485009" y="4573887"/>
            <a:ext cx="1272709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모서리가 둥근 직사각형 122">
            <a:extLst>
              <a:ext uri="{FF2B5EF4-FFF2-40B4-BE49-F238E27FC236}">
                <a16:creationId xmlns:a16="http://schemas.microsoft.com/office/drawing/2014/main" id="{12B38224-9B87-44BF-AAAA-199701167E55}"/>
              </a:ext>
            </a:extLst>
          </p:cNvPr>
          <p:cNvSpPr/>
          <p:nvPr/>
        </p:nvSpPr>
        <p:spPr>
          <a:xfrm>
            <a:off x="689363" y="4490039"/>
            <a:ext cx="864000" cy="1676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8" name="그림 97">
            <a:hlinkClick r:id="rId2"/>
            <a:extLst>
              <a:ext uri="{FF2B5EF4-FFF2-40B4-BE49-F238E27FC236}">
                <a16:creationId xmlns:a16="http://schemas.microsoft.com/office/drawing/2014/main" id="{7DF63A68-9B1B-4883-8F8E-3B21A47663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311" t="-11311" r="-11311" b="-11311"/>
          <a:stretch/>
        </p:blipFill>
        <p:spPr>
          <a:xfrm>
            <a:off x="1909577" y="4825199"/>
            <a:ext cx="1111004" cy="1111004"/>
          </a:xfrm>
          <a:prstGeom prst="rect">
            <a:avLst/>
          </a:prstGeom>
        </p:spPr>
      </p:pic>
      <p:pic>
        <p:nvPicPr>
          <p:cNvPr id="99" name="그림 98">
            <a:hlinkClick r:id="rId4"/>
            <a:extLst>
              <a:ext uri="{FF2B5EF4-FFF2-40B4-BE49-F238E27FC236}">
                <a16:creationId xmlns:a16="http://schemas.microsoft.com/office/drawing/2014/main" id="{FFB17355-1747-4F6D-9522-04EFE1CBEC2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108" t="-10108" r="-10108" b="-10108"/>
          <a:stretch/>
        </p:blipFill>
        <p:spPr>
          <a:xfrm>
            <a:off x="565861" y="4825199"/>
            <a:ext cx="1111004" cy="1111004"/>
          </a:xfrm>
          <a:prstGeom prst="rect">
            <a:avLst/>
          </a:prstGeom>
        </p:spPr>
      </p:pic>
      <p:pic>
        <p:nvPicPr>
          <p:cNvPr id="50" name="그림 49">
            <a:hlinkClick r:id="rId6"/>
            <a:extLst>
              <a:ext uri="{FF2B5EF4-FFF2-40B4-BE49-F238E27FC236}">
                <a16:creationId xmlns:a16="http://schemas.microsoft.com/office/drawing/2014/main" id="{81266ECF-1F51-4042-BC69-7D5873E26FB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84" t="-14984" r="-14984" b="-14984"/>
          <a:stretch/>
        </p:blipFill>
        <p:spPr>
          <a:xfrm>
            <a:off x="3956526" y="4819495"/>
            <a:ext cx="1116708" cy="1116708"/>
          </a:xfrm>
          <a:prstGeom prst="rect">
            <a:avLst/>
          </a:prstGeom>
        </p:spPr>
      </p:pic>
      <p:pic>
        <p:nvPicPr>
          <p:cNvPr id="51" name="그림 50">
            <a:hlinkClick r:id="rId8"/>
            <a:extLst>
              <a:ext uri="{FF2B5EF4-FFF2-40B4-BE49-F238E27FC236}">
                <a16:creationId xmlns:a16="http://schemas.microsoft.com/office/drawing/2014/main" id="{2F2C9DF8-0070-4F0A-9595-9A6CEE3736C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17" t="-6517" r="-6517" b="-6517"/>
          <a:stretch/>
        </p:blipFill>
        <p:spPr>
          <a:xfrm>
            <a:off x="8278112" y="4817065"/>
            <a:ext cx="1115865" cy="1115865"/>
          </a:xfrm>
          <a:prstGeom prst="rect">
            <a:avLst/>
          </a:prstGeom>
        </p:spPr>
      </p:pic>
      <p:pic>
        <p:nvPicPr>
          <p:cNvPr id="53" name="그림 52">
            <a:hlinkClick r:id="rId10"/>
            <a:extLst>
              <a:ext uri="{FF2B5EF4-FFF2-40B4-BE49-F238E27FC236}">
                <a16:creationId xmlns:a16="http://schemas.microsoft.com/office/drawing/2014/main" id="{19A58478-B087-4BB8-923A-65D75E68003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5975" y="4817651"/>
            <a:ext cx="1114693" cy="1114693"/>
          </a:xfrm>
          <a:prstGeom prst="rect">
            <a:avLst/>
          </a:prstGeom>
        </p:spPr>
      </p:pic>
      <p:sp>
        <p:nvSpPr>
          <p:cNvPr id="54" name="내용 개체 틀 4">
            <a:extLst>
              <a:ext uri="{FF2B5EF4-FFF2-40B4-BE49-F238E27FC236}">
                <a16:creationId xmlns:a16="http://schemas.microsoft.com/office/drawing/2014/main" id="{B793125C-CD45-40C1-9B01-F2C91767459C}"/>
              </a:ext>
            </a:extLst>
          </p:cNvPr>
          <p:cNvSpPr txBox="1">
            <a:spLocks/>
          </p:cNvSpPr>
          <p:nvPr/>
        </p:nvSpPr>
        <p:spPr>
          <a:xfrm>
            <a:off x="6887650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내용 개체 틀 4">
            <a:extLst>
              <a:ext uri="{FF2B5EF4-FFF2-40B4-BE49-F238E27FC236}">
                <a16:creationId xmlns:a16="http://schemas.microsoft.com/office/drawing/2014/main" id="{EE21E165-167D-4049-AA3E-D9A839FFC2F7}"/>
              </a:ext>
            </a:extLst>
          </p:cNvPr>
          <p:cNvSpPr txBox="1">
            <a:spLocks/>
          </p:cNvSpPr>
          <p:nvPr/>
        </p:nvSpPr>
        <p:spPr>
          <a:xfrm>
            <a:off x="8300373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SBP-390WMW2</a:t>
            </a: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61B89009-B770-48D0-A569-62841E3E0C33}"/>
              </a:ext>
            </a:extLst>
          </p:cNvPr>
          <p:cNvCxnSpPr>
            <a:cxnSpLocks/>
          </p:cNvCxnSpPr>
          <p:nvPr/>
        </p:nvCxnSpPr>
        <p:spPr>
          <a:xfrm>
            <a:off x="5478678" y="4573887"/>
            <a:ext cx="3893037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50">
            <a:extLst>
              <a:ext uri="{FF2B5EF4-FFF2-40B4-BE49-F238E27FC236}">
                <a16:creationId xmlns:a16="http://schemas.microsoft.com/office/drawing/2014/main" id="{6927A2C0-1AA1-4717-981B-E687732B55B4}"/>
              </a:ext>
            </a:extLst>
          </p:cNvPr>
          <p:cNvSpPr/>
          <p:nvPr/>
        </p:nvSpPr>
        <p:spPr>
          <a:xfrm>
            <a:off x="7047196" y="4483887"/>
            <a:ext cx="75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내용 개체 틀 4">
            <a:extLst>
              <a:ext uri="{FF2B5EF4-FFF2-40B4-BE49-F238E27FC236}">
                <a16:creationId xmlns:a16="http://schemas.microsoft.com/office/drawing/2014/main" id="{FDCD85F1-EB97-4442-A6FB-4095834AA3D7}"/>
              </a:ext>
            </a:extLst>
          </p:cNvPr>
          <p:cNvSpPr txBox="1">
            <a:spLocks/>
          </p:cNvSpPr>
          <p:nvPr/>
        </p:nvSpPr>
        <p:spPr>
          <a:xfrm>
            <a:off x="7897302" y="5314358"/>
            <a:ext cx="303197" cy="1212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or</a:t>
            </a: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AC8FFCA2-255C-4B5F-9BBD-A820A9558286}"/>
              </a:ext>
            </a:extLst>
          </p:cNvPr>
          <p:cNvGrpSpPr/>
          <p:nvPr/>
        </p:nvGrpSpPr>
        <p:grpSpPr>
          <a:xfrm>
            <a:off x="5471657" y="4635343"/>
            <a:ext cx="1153146" cy="1728223"/>
            <a:chOff x="-1541005" y="4635343"/>
            <a:chExt cx="1153146" cy="1728223"/>
          </a:xfrm>
        </p:grpSpPr>
        <p:sp>
          <p:nvSpPr>
            <p:cNvPr id="61" name="내용 개체 틀 4">
              <a:extLst>
                <a:ext uri="{FF2B5EF4-FFF2-40B4-BE49-F238E27FC236}">
                  <a16:creationId xmlns:a16="http://schemas.microsoft.com/office/drawing/2014/main" id="{75CD2C58-63EA-48FF-8695-7DF343DDC274}"/>
                </a:ext>
              </a:extLst>
            </p:cNvPr>
            <p:cNvSpPr txBox="1">
              <a:spLocks/>
            </p:cNvSpPr>
            <p:nvPr/>
          </p:nvSpPr>
          <p:spPr>
            <a:xfrm>
              <a:off x="-1373479" y="6050048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Cabinet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모서리가 둥근 직사각형 56">
              <a:extLst>
                <a:ext uri="{FF2B5EF4-FFF2-40B4-BE49-F238E27FC236}">
                  <a16:creationId xmlns:a16="http://schemas.microsoft.com/office/drawing/2014/main" id="{AB29A554-6611-4AD2-9849-8AEFA87E95F5}"/>
                </a:ext>
              </a:extLst>
            </p:cNvPr>
            <p:cNvSpPr/>
            <p:nvPr/>
          </p:nvSpPr>
          <p:spPr>
            <a:xfrm>
              <a:off x="-1541005" y="4689343"/>
              <a:ext cx="1153146" cy="167422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89A6B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63" name="그림 62">
              <a:hlinkClick r:id="rId12"/>
              <a:extLst>
                <a:ext uri="{FF2B5EF4-FFF2-40B4-BE49-F238E27FC236}">
                  <a16:creationId xmlns:a16="http://schemas.microsoft.com/office/drawing/2014/main" id="{5954659F-DAD0-41E0-ACC6-895462CBBA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525" b="-7525"/>
            <a:stretch/>
          </p:blipFill>
          <p:spPr>
            <a:xfrm>
              <a:off x="-1290546" y="4919122"/>
              <a:ext cx="652228" cy="911750"/>
            </a:xfrm>
            <a:prstGeom prst="rect">
              <a:avLst/>
            </a:prstGeom>
          </p:spPr>
        </p:pic>
        <p:sp>
          <p:nvSpPr>
            <p:cNvPr id="64" name="모서리가 둥근 직사각형 58">
              <a:extLst>
                <a:ext uri="{FF2B5EF4-FFF2-40B4-BE49-F238E27FC236}">
                  <a16:creationId xmlns:a16="http://schemas.microsoft.com/office/drawing/2014/main" id="{F8C4746F-7321-4A63-B9BE-D2B867DBA0E7}"/>
                </a:ext>
              </a:extLst>
            </p:cNvPr>
            <p:cNvSpPr/>
            <p:nvPr/>
          </p:nvSpPr>
          <p:spPr>
            <a:xfrm>
              <a:off x="-1162432" y="4635343"/>
              <a:ext cx="396000" cy="10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Option</a:t>
              </a:r>
              <a:endParaRPr kumimoji="0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65" name="내용 개체 틀 4">
            <a:extLst>
              <a:ext uri="{FF2B5EF4-FFF2-40B4-BE49-F238E27FC236}">
                <a16:creationId xmlns:a16="http://schemas.microsoft.com/office/drawing/2014/main" id="{28DB3E7A-F307-4D20-B91F-D330D88C5159}"/>
              </a:ext>
            </a:extLst>
          </p:cNvPr>
          <p:cNvSpPr txBox="1">
            <a:spLocks/>
          </p:cNvSpPr>
          <p:nvPr/>
        </p:nvSpPr>
        <p:spPr>
          <a:xfrm>
            <a:off x="3979209" y="6169695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D6807EB0-898A-4B99-9DFA-9597074FC16E}"/>
              </a:ext>
            </a:extLst>
          </p:cNvPr>
          <p:cNvCxnSpPr/>
          <p:nvPr/>
        </p:nvCxnSpPr>
        <p:spPr>
          <a:xfrm>
            <a:off x="3797673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F1001C47-3DEB-4D67-8D4E-E8270E16B623}"/>
              </a:ext>
            </a:extLst>
          </p:cNvPr>
          <p:cNvCxnSpPr>
            <a:cxnSpLocks/>
          </p:cNvCxnSpPr>
          <p:nvPr/>
        </p:nvCxnSpPr>
        <p:spPr>
          <a:xfrm>
            <a:off x="9830110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모서리가 둥근 직사각형 65">
            <a:extLst>
              <a:ext uri="{FF2B5EF4-FFF2-40B4-BE49-F238E27FC236}">
                <a16:creationId xmlns:a16="http://schemas.microsoft.com/office/drawing/2014/main" id="{515597E4-F798-471E-95C0-F9D1EDB38DE6}"/>
              </a:ext>
            </a:extLst>
          </p:cNvPr>
          <p:cNvSpPr/>
          <p:nvPr/>
        </p:nvSpPr>
        <p:spPr>
          <a:xfrm>
            <a:off x="10043317" y="4483887"/>
            <a:ext cx="1008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</a:p>
        </p:txBody>
      </p:sp>
      <p:sp>
        <p:nvSpPr>
          <p:cNvPr id="70" name="모서리가 둥근 직사각형 85">
            <a:extLst>
              <a:ext uri="{FF2B5EF4-FFF2-40B4-BE49-F238E27FC236}">
                <a16:creationId xmlns:a16="http://schemas.microsoft.com/office/drawing/2014/main" id="{C2814C26-E96B-4498-B228-9470A733F7D1}"/>
              </a:ext>
            </a:extLst>
          </p:cNvPr>
          <p:cNvSpPr/>
          <p:nvPr/>
        </p:nvSpPr>
        <p:spPr>
          <a:xfrm>
            <a:off x="4064880" y="4483887"/>
            <a:ext cx="90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내용 개체 틀 4">
            <a:extLst>
              <a:ext uri="{FF2B5EF4-FFF2-40B4-BE49-F238E27FC236}">
                <a16:creationId xmlns:a16="http://schemas.microsoft.com/office/drawing/2014/main" id="{CC013DF9-F8AE-493F-9D26-3071EE3E2867}"/>
              </a:ext>
            </a:extLst>
          </p:cNvPr>
          <p:cNvSpPr txBox="1">
            <a:spLocks/>
          </p:cNvSpPr>
          <p:nvPr/>
        </p:nvSpPr>
        <p:spPr>
          <a:xfrm>
            <a:off x="10011646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SBP-156HMW</a:t>
            </a:r>
          </a:p>
        </p:txBody>
      </p: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94073F85-E307-44C7-82B7-7821EF4D1A5E}"/>
              </a:ext>
            </a:extLst>
          </p:cNvPr>
          <p:cNvGrpSpPr/>
          <p:nvPr/>
        </p:nvGrpSpPr>
        <p:grpSpPr>
          <a:xfrm>
            <a:off x="5104619" y="5288276"/>
            <a:ext cx="180001" cy="180001"/>
            <a:chOff x="7544200" y="5288276"/>
            <a:chExt cx="180001" cy="180001"/>
          </a:xfrm>
        </p:grpSpPr>
        <p:sp>
          <p:nvSpPr>
            <p:cNvPr id="73" name="타원 72">
              <a:extLst>
                <a:ext uri="{FF2B5EF4-FFF2-40B4-BE49-F238E27FC236}">
                  <a16:creationId xmlns:a16="http://schemas.microsoft.com/office/drawing/2014/main" id="{AAB000F8-00C4-485B-BD53-496EFEAC28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A71A3F75-E992-4CDA-B4B8-C19875DEF044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75" name="직선 연결선 74">
                <a:extLst>
                  <a:ext uri="{FF2B5EF4-FFF2-40B4-BE49-F238E27FC236}">
                    <a16:creationId xmlns:a16="http://schemas.microsoft.com/office/drawing/2014/main" id="{E5A559DD-2DE0-4A6F-8CF2-C39AA82218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직선 연결선 75">
                <a:extLst>
                  <a:ext uri="{FF2B5EF4-FFF2-40B4-BE49-F238E27FC236}">
                    <a16:creationId xmlns:a16="http://schemas.microsoft.com/office/drawing/2014/main" id="{19492B65-FCEF-499B-8BFB-C82A004052B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F1C20541-079A-4C12-9BCF-22E9758B8A05}"/>
              </a:ext>
            </a:extLst>
          </p:cNvPr>
          <p:cNvGrpSpPr/>
          <p:nvPr/>
        </p:nvGrpSpPr>
        <p:grpSpPr>
          <a:xfrm>
            <a:off x="6790185" y="5288276"/>
            <a:ext cx="180001" cy="180001"/>
            <a:chOff x="7544200" y="5288276"/>
            <a:chExt cx="180001" cy="180001"/>
          </a:xfrm>
        </p:grpSpPr>
        <p:sp>
          <p:nvSpPr>
            <p:cNvPr id="78" name="타원 77">
              <a:extLst>
                <a:ext uri="{FF2B5EF4-FFF2-40B4-BE49-F238E27FC236}">
                  <a16:creationId xmlns:a16="http://schemas.microsoft.com/office/drawing/2014/main" id="{C029E679-A6FC-4910-8017-EE844BACB0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BC97D85-36F4-4CDF-A758-6A164EEEF01C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80" name="직선 연결선 79">
                <a:extLst>
                  <a:ext uri="{FF2B5EF4-FFF2-40B4-BE49-F238E27FC236}">
                    <a16:creationId xmlns:a16="http://schemas.microsoft.com/office/drawing/2014/main" id="{4D4C83E0-4003-477E-A4D9-E616BE7E6E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직선 연결선 80">
                <a:extLst>
                  <a:ext uri="{FF2B5EF4-FFF2-40B4-BE49-F238E27FC236}">
                    <a16:creationId xmlns:a16="http://schemas.microsoft.com/office/drawing/2014/main" id="{F111EAD3-82A3-4220-8A21-961950A9D2D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00EE807A-4F3E-4C50-AE30-5A0FCC0B2236}"/>
              </a:ext>
            </a:extLst>
          </p:cNvPr>
          <p:cNvGrpSpPr/>
          <p:nvPr/>
        </p:nvGrpSpPr>
        <p:grpSpPr>
          <a:xfrm>
            <a:off x="9675509" y="5288276"/>
            <a:ext cx="180001" cy="180001"/>
            <a:chOff x="7544200" y="5288276"/>
            <a:chExt cx="180001" cy="180001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02860DF-A310-4EF1-87EF-42E32EC8B7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FC085FEC-99F6-4BC8-995C-72E3AC3BFF27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85" name="직선 연결선 84">
                <a:extLst>
                  <a:ext uri="{FF2B5EF4-FFF2-40B4-BE49-F238E27FC236}">
                    <a16:creationId xmlns:a16="http://schemas.microsoft.com/office/drawing/2014/main" id="{36898013-F66E-4DD3-BB2E-84712C75BB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직선 연결선 85">
                <a:extLst>
                  <a:ext uri="{FF2B5EF4-FFF2-40B4-BE49-F238E27FC236}">
                    <a16:creationId xmlns:a16="http://schemas.microsoft.com/office/drawing/2014/main" id="{A9AE626B-8D0D-49DA-B84D-6795056F40B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0" name="그림 99">
            <a:hlinkClick r:id="rId14"/>
            <a:extLst>
              <a:ext uri="{FF2B5EF4-FFF2-40B4-BE49-F238E27FC236}">
                <a16:creationId xmlns:a16="http://schemas.microsoft.com/office/drawing/2014/main" id="{B9A7EBC2-0EA5-4320-B34D-560704E4B62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91815" y="4823438"/>
            <a:ext cx="1111004" cy="1111004"/>
          </a:xfrm>
          <a:prstGeom prst="rect">
            <a:avLst/>
          </a:prstGeom>
        </p:spPr>
      </p:pic>
      <p:sp>
        <p:nvSpPr>
          <p:cNvPr id="103" name="한쪽 모서리가 둥근 사각형 68">
            <a:extLst>
              <a:ext uri="{FF2B5EF4-FFF2-40B4-BE49-F238E27FC236}">
                <a16:creationId xmlns:a16="http://schemas.microsoft.com/office/drawing/2014/main" id="{970883FC-BA12-4498-940A-6EE97072C32B}"/>
              </a:ext>
            </a:extLst>
          </p:cNvPr>
          <p:cNvSpPr/>
          <p:nvPr/>
        </p:nvSpPr>
        <p:spPr>
          <a:xfrm>
            <a:off x="7533386" y="1515856"/>
            <a:ext cx="4250625" cy="2880000"/>
          </a:xfrm>
          <a:prstGeom prst="round1Rect">
            <a:avLst>
              <a:gd name="adj" fmla="val 2464"/>
            </a:avLst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양쪽 모서리가 둥근 사각형 67">
            <a:extLst>
              <a:ext uri="{FF2B5EF4-FFF2-40B4-BE49-F238E27FC236}">
                <a16:creationId xmlns:a16="http://schemas.microsoft.com/office/drawing/2014/main" id="{C2E99084-E685-47A1-8A2A-FC29148DFEAD}"/>
              </a:ext>
            </a:extLst>
          </p:cNvPr>
          <p:cNvSpPr/>
          <p:nvPr/>
        </p:nvSpPr>
        <p:spPr>
          <a:xfrm>
            <a:off x="430858" y="1520824"/>
            <a:ext cx="2747596" cy="2880000"/>
          </a:xfrm>
          <a:prstGeom prst="round2SameRect">
            <a:avLst>
              <a:gd name="adj1" fmla="val 2346"/>
              <a:gd name="adj2" fmla="val 0"/>
            </a:avLst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0" name="그림 109">
            <a:extLst>
              <a:ext uri="{FF2B5EF4-FFF2-40B4-BE49-F238E27FC236}">
                <a16:creationId xmlns:a16="http://schemas.microsoft.com/office/drawing/2014/main" id="{6A33A053-FFCB-491D-8456-4545C5E69DC7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7933" y="1520824"/>
            <a:ext cx="5115453" cy="2880000"/>
          </a:xfrm>
          <a:prstGeom prst="rect">
            <a:avLst/>
          </a:prstGeom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6FB32A6B-C625-417B-AE15-FFB0D60D051F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– C34404RQPZ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모서리가 둥근 직사각형 1">
            <a:hlinkClick r:id="rId19" action="ppaction://hlinksldjump"/>
            <a:extLst>
              <a:ext uri="{FF2B5EF4-FFF2-40B4-BE49-F238E27FC236}">
                <a16:creationId xmlns:a16="http://schemas.microsoft.com/office/drawing/2014/main" id="{5A2E873D-107A-4B9F-8809-DC67A9113249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모서리가 둥근 직사각형 8">
            <a:hlinkClick r:id="rId20" action="ppaction://hlinksldjump"/>
            <a:extLst>
              <a:ext uri="{FF2B5EF4-FFF2-40B4-BE49-F238E27FC236}">
                <a16:creationId xmlns:a16="http://schemas.microsoft.com/office/drawing/2014/main" id="{C3865755-A6E4-43F7-A1F5-7CCA5E5189AD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모서리가 둥근 직사각형 152">
            <a:hlinkClick r:id="rId21" action="ppaction://hlinksldjump"/>
            <a:extLst>
              <a:ext uri="{FF2B5EF4-FFF2-40B4-BE49-F238E27FC236}">
                <a16:creationId xmlns:a16="http://schemas.microsoft.com/office/drawing/2014/main" id="{BA010B41-6033-4FFF-B96C-3102F855B7D4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자유형 155">
            <a:hlinkClick r:id="rId22" action="ppaction://hlinksldjump"/>
            <a:extLst>
              <a:ext uri="{FF2B5EF4-FFF2-40B4-BE49-F238E27FC236}">
                <a16:creationId xmlns:a16="http://schemas.microsoft.com/office/drawing/2014/main" id="{9B19CF67-6FBE-4791-ADF2-05B1BCCA0C08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자유형 156">
            <a:hlinkClick r:id="rId23" action="ppaction://hlinksldjump"/>
            <a:extLst>
              <a:ext uri="{FF2B5EF4-FFF2-40B4-BE49-F238E27FC236}">
                <a16:creationId xmlns:a16="http://schemas.microsoft.com/office/drawing/2014/main" id="{EF0A5932-E506-45D1-9C19-35894E83B5F5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모서리가 둥근 직사각형 152">
            <a:hlinkClick r:id="rId24" action="ppaction://hlinksldjump"/>
            <a:extLst>
              <a:ext uri="{FF2B5EF4-FFF2-40B4-BE49-F238E27FC236}">
                <a16:creationId xmlns:a16="http://schemas.microsoft.com/office/drawing/2014/main" id="{9BC2397D-72A2-4583-B7E5-80ED8394BD72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모서리가 둥근 직사각형 152">
            <a:hlinkClick r:id="rId25" action="ppaction://hlinksldjump"/>
            <a:extLst>
              <a:ext uri="{FF2B5EF4-FFF2-40B4-BE49-F238E27FC236}">
                <a16:creationId xmlns:a16="http://schemas.microsoft.com/office/drawing/2014/main" id="{16B88391-0CF2-4B29-A20C-7F5C6FF08A72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모서리가 둥근 직사각형 152">
            <a:hlinkClick r:id="rId26" action="ppaction://hlinksldjump"/>
            <a:extLst>
              <a:ext uri="{FF2B5EF4-FFF2-40B4-BE49-F238E27FC236}">
                <a16:creationId xmlns:a16="http://schemas.microsoft.com/office/drawing/2014/main" id="{48D47F0B-045E-436A-A429-7099F9E3C3F6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29720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52">
            <a:extLst>
              <a:ext uri="{FF2B5EF4-FFF2-40B4-BE49-F238E27FC236}">
                <a16:creationId xmlns:a16="http://schemas.microsoft.com/office/drawing/2014/main" id="{367FB20A-B8FF-457A-9919-46139BBBE808}"/>
              </a:ext>
            </a:extLst>
          </p:cNvPr>
          <p:cNvSpPr/>
          <p:nvPr/>
        </p:nvSpPr>
        <p:spPr>
          <a:xfrm rot="10800000">
            <a:off x="6148386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양쪽 모서리가 둥근 사각형 53">
            <a:extLst>
              <a:ext uri="{FF2B5EF4-FFF2-40B4-BE49-F238E27FC236}">
                <a16:creationId xmlns:a16="http://schemas.microsoft.com/office/drawing/2014/main" id="{266A7BD9-D951-425D-A4FD-896B2F37A6DA}"/>
              </a:ext>
            </a:extLst>
          </p:cNvPr>
          <p:cNvSpPr/>
          <p:nvPr/>
        </p:nvSpPr>
        <p:spPr>
          <a:xfrm rot="10800000">
            <a:off x="407989" y="4400823"/>
            <a:ext cx="5635626" cy="2052364"/>
          </a:xfrm>
          <a:prstGeom prst="round2SameRect">
            <a:avLst>
              <a:gd name="adj1" fmla="val 2512"/>
              <a:gd name="adj2" fmla="val 0"/>
            </a:avLst>
          </a:prstGeom>
          <a:solidFill>
            <a:schemeClr val="bg1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양쪽 모서리가 둥근 사각형 56">
            <a:extLst>
              <a:ext uri="{FF2B5EF4-FFF2-40B4-BE49-F238E27FC236}">
                <a16:creationId xmlns:a16="http://schemas.microsoft.com/office/drawing/2014/main" id="{CFFB5BF2-EE98-4261-BA26-FF7BCD63A53A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양쪽 모서리가 둥근 사각형 57">
            <a:extLst>
              <a:ext uri="{FF2B5EF4-FFF2-40B4-BE49-F238E27FC236}">
                <a16:creationId xmlns:a16="http://schemas.microsoft.com/office/drawing/2014/main" id="{82316C46-B828-411F-A967-C71899A0823E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2SameRect">
            <a:avLst>
              <a:gd name="adj1" fmla="val 2115"/>
              <a:gd name="adj2" fmla="val 0"/>
            </a:avLst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그림 7">
            <a:hlinkClick r:id="rId2"/>
            <a:extLst>
              <a:ext uri="{FF2B5EF4-FFF2-40B4-BE49-F238E27FC236}">
                <a16:creationId xmlns:a16="http://schemas.microsoft.com/office/drawing/2014/main" id="{263485E7-1762-4C13-8630-6C998A8C29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712" y="4819495"/>
            <a:ext cx="1114947" cy="1114947"/>
          </a:xfrm>
          <a:prstGeom prst="rect">
            <a:avLst/>
          </a:prstGeom>
        </p:spPr>
      </p:pic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5EA444E1-D112-4353-9D84-3BD03730D77D}"/>
              </a:ext>
            </a:extLst>
          </p:cNvPr>
          <p:cNvSpPr txBox="1">
            <a:spLocks/>
          </p:cNvSpPr>
          <p:nvPr/>
        </p:nvSpPr>
        <p:spPr>
          <a:xfrm>
            <a:off x="1705514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3B45ACF-5FC0-4C17-9057-15DF0AEFB51E}"/>
              </a:ext>
            </a:extLst>
          </p:cNvPr>
          <p:cNvCxnSpPr/>
          <p:nvPr/>
        </p:nvCxnSpPr>
        <p:spPr>
          <a:xfrm>
            <a:off x="1523978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66">
            <a:extLst>
              <a:ext uri="{FF2B5EF4-FFF2-40B4-BE49-F238E27FC236}">
                <a16:creationId xmlns:a16="http://schemas.microsoft.com/office/drawing/2014/main" id="{2121AC50-1E4E-4FB2-8F27-572504BE4CCA}"/>
              </a:ext>
            </a:extLst>
          </p:cNvPr>
          <p:cNvSpPr/>
          <p:nvPr/>
        </p:nvSpPr>
        <p:spPr>
          <a:xfrm>
            <a:off x="1773185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F571AC55-439E-4815-90FB-64D034106AB0}"/>
              </a:ext>
            </a:extLst>
          </p:cNvPr>
          <p:cNvCxnSpPr>
            <a:cxnSpLocks/>
          </p:cNvCxnSpPr>
          <p:nvPr/>
        </p:nvCxnSpPr>
        <p:spPr>
          <a:xfrm>
            <a:off x="3493211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44">
            <a:extLst>
              <a:ext uri="{FF2B5EF4-FFF2-40B4-BE49-F238E27FC236}">
                <a16:creationId xmlns:a16="http://schemas.microsoft.com/office/drawing/2014/main" id="{10F4A50B-818A-4A2D-AE89-53CEB428FD3C}"/>
              </a:ext>
            </a:extLst>
          </p:cNvPr>
          <p:cNvSpPr/>
          <p:nvPr/>
        </p:nvSpPr>
        <p:spPr>
          <a:xfrm>
            <a:off x="3670418" y="4483887"/>
            <a:ext cx="1080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Adaptor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내용 개체 틀 4">
            <a:extLst>
              <a:ext uri="{FF2B5EF4-FFF2-40B4-BE49-F238E27FC236}">
                <a16:creationId xmlns:a16="http://schemas.microsoft.com/office/drawing/2014/main" id="{CA0E744E-9028-4E42-B3E3-211F5BC6239B}"/>
              </a:ext>
            </a:extLst>
          </p:cNvPr>
          <p:cNvSpPr txBox="1">
            <a:spLocks/>
          </p:cNvSpPr>
          <p:nvPr/>
        </p:nvSpPr>
        <p:spPr>
          <a:xfrm>
            <a:off x="8430528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SBP-156LMW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914FF5B0-B0EC-4711-B3CA-825E123567CA}"/>
              </a:ext>
            </a:extLst>
          </p:cNvPr>
          <p:cNvCxnSpPr>
            <a:cxnSpLocks/>
          </p:cNvCxnSpPr>
          <p:nvPr/>
        </p:nvCxnSpPr>
        <p:spPr>
          <a:xfrm>
            <a:off x="8248992" y="4573887"/>
            <a:ext cx="1434414" cy="0"/>
          </a:xfrm>
          <a:prstGeom prst="line">
            <a:avLst/>
          </a:prstGeom>
          <a:ln w="6350">
            <a:solidFill>
              <a:srgbClr val="F373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모서리가 둥근 직사각형 45">
            <a:extLst>
              <a:ext uri="{FF2B5EF4-FFF2-40B4-BE49-F238E27FC236}">
                <a16:creationId xmlns:a16="http://schemas.microsoft.com/office/drawing/2014/main" id="{1DB045E3-5A18-4B94-BA10-3023414F728E}"/>
              </a:ext>
            </a:extLst>
          </p:cNvPr>
          <p:cNvSpPr/>
          <p:nvPr/>
        </p:nvSpPr>
        <p:spPr>
          <a:xfrm>
            <a:off x="8498199" y="4483887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내용 개체 틀 4">
            <a:extLst>
              <a:ext uri="{FF2B5EF4-FFF2-40B4-BE49-F238E27FC236}">
                <a16:creationId xmlns:a16="http://schemas.microsoft.com/office/drawing/2014/main" id="{8CE7EEAE-B4B7-497A-A70F-122866E0EE6A}"/>
              </a:ext>
            </a:extLst>
          </p:cNvPr>
          <p:cNvSpPr txBox="1">
            <a:spLocks/>
          </p:cNvSpPr>
          <p:nvPr/>
        </p:nvSpPr>
        <p:spPr>
          <a:xfrm>
            <a:off x="3674747" y="616865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SBP-156HMW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BDC2C1D1-D444-4996-B298-CD7679F7524E}"/>
              </a:ext>
            </a:extLst>
          </p:cNvPr>
          <p:cNvGrpSpPr/>
          <p:nvPr/>
        </p:nvGrpSpPr>
        <p:grpSpPr>
          <a:xfrm>
            <a:off x="3135801" y="5288276"/>
            <a:ext cx="180001" cy="180001"/>
            <a:chOff x="7544200" y="5288276"/>
            <a:chExt cx="180001" cy="180001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77C8355D-33BE-4A25-B94D-B2B3A49C32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200" y="5288276"/>
              <a:ext cx="180001" cy="180001"/>
            </a:xfrm>
            <a:prstGeom prst="ellipse">
              <a:avLst/>
            </a:prstGeom>
            <a:solidFill>
              <a:srgbClr val="F37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EC835090-5AC4-4FD3-BEE6-2243EC9D62BB}"/>
                </a:ext>
              </a:extLst>
            </p:cNvPr>
            <p:cNvGrpSpPr/>
            <p:nvPr/>
          </p:nvGrpSpPr>
          <p:grpSpPr>
            <a:xfrm>
              <a:off x="7575351" y="5319427"/>
              <a:ext cx="117698" cy="117698"/>
              <a:chOff x="5358902" y="3955055"/>
              <a:chExt cx="822325" cy="822325"/>
            </a:xfrm>
          </p:grpSpPr>
          <p:cxnSp>
            <p:nvCxnSpPr>
              <p:cNvPr id="25" name="직선 연결선 24">
                <a:extLst>
                  <a:ext uri="{FF2B5EF4-FFF2-40B4-BE49-F238E27FC236}">
                    <a16:creationId xmlns:a16="http://schemas.microsoft.com/office/drawing/2014/main" id="{8E955ECB-09E8-4B01-A711-A6DA2DA932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연결선 25">
                <a:extLst>
                  <a:ext uri="{FF2B5EF4-FFF2-40B4-BE49-F238E27FC236}">
                    <a16:creationId xmlns:a16="http://schemas.microsoft.com/office/drawing/2014/main" id="{94C1F451-5CE8-4EAA-A0F6-E2C4DF3C30D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58902" y="4366218"/>
                <a:ext cx="822325" cy="0"/>
              </a:xfrm>
              <a:prstGeom prst="line">
                <a:avLst/>
              </a:prstGeom>
              <a:ln w="2159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4" name="그림 33">
            <a:hlinkClick r:id="rId4"/>
            <a:extLst>
              <a:ext uri="{FF2B5EF4-FFF2-40B4-BE49-F238E27FC236}">
                <a16:creationId xmlns:a16="http://schemas.microsoft.com/office/drawing/2014/main" id="{B03C5C2D-333C-48E9-A507-CCAF26324F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4916" y="4819495"/>
            <a:ext cx="1111004" cy="1111004"/>
          </a:xfrm>
          <a:prstGeom prst="rect">
            <a:avLst/>
          </a:prstGeom>
        </p:spPr>
      </p:pic>
      <p:pic>
        <p:nvPicPr>
          <p:cNvPr id="36" name="그림 35">
            <a:hlinkClick r:id="rId6"/>
            <a:extLst>
              <a:ext uri="{FF2B5EF4-FFF2-40B4-BE49-F238E27FC236}">
                <a16:creationId xmlns:a16="http://schemas.microsoft.com/office/drawing/2014/main" id="{A0E55473-244D-4FEE-A34E-5C81CF7DC8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0697" y="4823438"/>
            <a:ext cx="1111004" cy="1111004"/>
          </a:xfrm>
          <a:prstGeom prst="rect">
            <a:avLst/>
          </a:prstGeom>
        </p:spPr>
      </p:pic>
      <p:sp>
        <p:nvSpPr>
          <p:cNvPr id="27" name="한쪽 모서리가 둥근 사각형 8">
            <a:extLst>
              <a:ext uri="{FF2B5EF4-FFF2-40B4-BE49-F238E27FC236}">
                <a16:creationId xmlns:a16="http://schemas.microsoft.com/office/drawing/2014/main" id="{8F7B0F4D-172C-4FD4-B06C-2C016A1E8956}"/>
              </a:ext>
            </a:extLst>
          </p:cNvPr>
          <p:cNvSpPr/>
          <p:nvPr/>
        </p:nvSpPr>
        <p:spPr>
          <a:xfrm>
            <a:off x="407989" y="1520824"/>
            <a:ext cx="5635626" cy="2880000"/>
          </a:xfrm>
          <a:prstGeom prst="round1Rect">
            <a:avLst>
              <a:gd name="adj" fmla="val 1839"/>
            </a:avLst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한쪽 모서리가 둥근 사각형 9">
            <a:extLst>
              <a:ext uri="{FF2B5EF4-FFF2-40B4-BE49-F238E27FC236}">
                <a16:creationId xmlns:a16="http://schemas.microsoft.com/office/drawing/2014/main" id="{60901BC9-CECA-4736-AF6D-D4AFA25B359E}"/>
              </a:ext>
            </a:extLst>
          </p:cNvPr>
          <p:cNvSpPr/>
          <p:nvPr/>
        </p:nvSpPr>
        <p:spPr>
          <a:xfrm>
            <a:off x="6148386" y="1520824"/>
            <a:ext cx="5635626" cy="2880000"/>
          </a:xfrm>
          <a:prstGeom prst="round1Rect">
            <a:avLst>
              <a:gd name="adj" fmla="val 2004"/>
            </a:avLst>
          </a:prstGeom>
          <a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332EB65-616F-4880-9976-560E3791C21C}"/>
              </a:ext>
            </a:extLst>
          </p:cNvPr>
          <p:cNvSpPr txBox="1"/>
          <p:nvPr/>
        </p:nvSpPr>
        <p:spPr>
          <a:xfrm>
            <a:off x="314204" y="1210633"/>
            <a:ext cx="1146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PNM – C34404RQPZ</a:t>
            </a:r>
            <a:endParaRPr lang="ko-KR" altLang="en-US" sz="11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모서리가 둥근 직사각형 1">
            <a:hlinkClick r:id="rId10" action="ppaction://hlinksldjump"/>
            <a:extLst>
              <a:ext uri="{FF2B5EF4-FFF2-40B4-BE49-F238E27FC236}">
                <a16:creationId xmlns:a16="http://schemas.microsoft.com/office/drawing/2014/main" id="{E6765A02-C3D6-410A-95A3-68FA651AB1D4}"/>
              </a:ext>
            </a:extLst>
          </p:cNvPr>
          <p:cNvSpPr/>
          <p:nvPr/>
        </p:nvSpPr>
        <p:spPr>
          <a:xfrm>
            <a:off x="33416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Camera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모서리가 둥근 직사각형 8">
            <a:hlinkClick r:id="rId11" action="ppaction://hlinksldjump"/>
            <a:extLst>
              <a:ext uri="{FF2B5EF4-FFF2-40B4-BE49-F238E27FC236}">
                <a16:creationId xmlns:a16="http://schemas.microsoft.com/office/drawing/2014/main" id="{9396581F-C7FA-41A7-AF58-8E544000C257}"/>
              </a:ext>
            </a:extLst>
          </p:cNvPr>
          <p:cNvSpPr/>
          <p:nvPr/>
        </p:nvSpPr>
        <p:spPr>
          <a:xfrm>
            <a:off x="6148388" y="126206"/>
            <a:ext cx="2701925" cy="3238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rgbClr val="8787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Installation Solution List</a:t>
            </a:r>
            <a:endParaRPr lang="ko-KR" altLang="en-US" sz="1100" dirty="0">
              <a:solidFill>
                <a:srgbClr val="8787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모서리가 둥근 직사각형 152">
            <a:hlinkClick r:id="rId12" action="ppaction://hlinksldjump"/>
            <a:extLst>
              <a:ext uri="{FF2B5EF4-FFF2-40B4-BE49-F238E27FC236}">
                <a16:creationId xmlns:a16="http://schemas.microsoft.com/office/drawing/2014/main" id="{B353FF2E-3E30-47A8-8C46-5D1CE5CCBEAC}"/>
              </a:ext>
            </a:extLst>
          </p:cNvPr>
          <p:cNvSpPr/>
          <p:nvPr/>
        </p:nvSpPr>
        <p:spPr>
          <a:xfrm>
            <a:off x="8208159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F37321"/>
          </a:solidFill>
          <a:ln>
            <a:solidFill>
              <a:srgbClr val="F37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자유형 155">
            <a:hlinkClick r:id="rId13" action="ppaction://hlinksldjump"/>
            <a:extLst>
              <a:ext uri="{FF2B5EF4-FFF2-40B4-BE49-F238E27FC236}">
                <a16:creationId xmlns:a16="http://schemas.microsoft.com/office/drawing/2014/main" id="{ED9DD673-F318-4D58-AAE3-AB4DCC9A3DD4}"/>
              </a:ext>
            </a:extLst>
          </p:cNvPr>
          <p:cNvSpPr/>
          <p:nvPr/>
        </p:nvSpPr>
        <p:spPr>
          <a:xfrm>
            <a:off x="3861604" y="773510"/>
            <a:ext cx="912813" cy="244474"/>
          </a:xfrm>
          <a:custGeom>
            <a:avLst/>
            <a:gdLst>
              <a:gd name="connsiteX0" fmla="*/ 0 w 912813"/>
              <a:gd name="connsiteY0" fmla="*/ 0 h 244474"/>
              <a:gd name="connsiteX1" fmla="*/ 790576 w 912813"/>
              <a:gd name="connsiteY1" fmla="*/ 0 h 244474"/>
              <a:gd name="connsiteX2" fmla="*/ 912813 w 912813"/>
              <a:gd name="connsiteY2" fmla="*/ 122237 h 244474"/>
              <a:gd name="connsiteX3" fmla="*/ 790576 w 912813"/>
              <a:gd name="connsiteY3" fmla="*/ 244474 h 244474"/>
              <a:gd name="connsiteX4" fmla="*/ 0 w 912813"/>
              <a:gd name="connsiteY4" fmla="*/ 244474 h 244474"/>
              <a:gd name="connsiteX5" fmla="*/ 0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0" y="0"/>
                </a:moveTo>
                <a:lnTo>
                  <a:pt x="790576" y="0"/>
                </a:lnTo>
                <a:cubicBezTo>
                  <a:pt x="858086" y="0"/>
                  <a:pt x="912813" y="54727"/>
                  <a:pt x="912813" y="122237"/>
                </a:cubicBezTo>
                <a:cubicBezTo>
                  <a:pt x="912813" y="189747"/>
                  <a:pt x="858086" y="244474"/>
                  <a:pt x="790576" y="244474"/>
                </a:cubicBezTo>
                <a:lnTo>
                  <a:pt x="0" y="244474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2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자유형 156">
            <a:hlinkClick r:id="rId14" action="ppaction://hlinksldjump"/>
            <a:extLst>
              <a:ext uri="{FF2B5EF4-FFF2-40B4-BE49-F238E27FC236}">
                <a16:creationId xmlns:a16="http://schemas.microsoft.com/office/drawing/2014/main" id="{19E621AD-CA03-4657-B91B-24ED998E4080}"/>
              </a:ext>
            </a:extLst>
          </p:cNvPr>
          <p:cNvSpPr/>
          <p:nvPr/>
        </p:nvSpPr>
        <p:spPr>
          <a:xfrm>
            <a:off x="2948791" y="773510"/>
            <a:ext cx="912813" cy="244474"/>
          </a:xfrm>
          <a:custGeom>
            <a:avLst/>
            <a:gdLst>
              <a:gd name="connsiteX0" fmla="*/ 122237 w 912813"/>
              <a:gd name="connsiteY0" fmla="*/ 0 h 244474"/>
              <a:gd name="connsiteX1" fmla="*/ 912813 w 912813"/>
              <a:gd name="connsiteY1" fmla="*/ 0 h 244474"/>
              <a:gd name="connsiteX2" fmla="*/ 912813 w 912813"/>
              <a:gd name="connsiteY2" fmla="*/ 244474 h 244474"/>
              <a:gd name="connsiteX3" fmla="*/ 122237 w 912813"/>
              <a:gd name="connsiteY3" fmla="*/ 244474 h 244474"/>
              <a:gd name="connsiteX4" fmla="*/ 0 w 912813"/>
              <a:gd name="connsiteY4" fmla="*/ 122237 h 244474"/>
              <a:gd name="connsiteX5" fmla="*/ 122237 w 912813"/>
              <a:gd name="connsiteY5" fmla="*/ 0 h 2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813" h="244474">
                <a:moveTo>
                  <a:pt x="122237" y="0"/>
                </a:moveTo>
                <a:lnTo>
                  <a:pt x="912813" y="0"/>
                </a:lnTo>
                <a:lnTo>
                  <a:pt x="912813" y="244474"/>
                </a:lnTo>
                <a:lnTo>
                  <a:pt x="122237" y="244474"/>
                </a:lnTo>
                <a:cubicBezTo>
                  <a:pt x="54727" y="244474"/>
                  <a:pt x="0" y="189747"/>
                  <a:pt x="0" y="122237"/>
                </a:cubicBezTo>
                <a:cubicBezTo>
                  <a:pt x="0" y="54727"/>
                  <a:pt x="54727" y="0"/>
                  <a:pt x="122237" y="0"/>
                </a:cubicBezTo>
                <a:close/>
              </a:path>
            </a:pathLst>
          </a:cu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1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모서리가 둥근 직사각형 152">
            <a:hlinkClick r:id="rId15" action="ppaction://hlinksldjump"/>
            <a:extLst>
              <a:ext uri="{FF2B5EF4-FFF2-40B4-BE49-F238E27FC236}">
                <a16:creationId xmlns:a16="http://schemas.microsoft.com/office/drawing/2014/main" id="{FD50E5A4-B38F-4636-89F6-BECE8A8EB017}"/>
              </a:ext>
            </a:extLst>
          </p:cNvPr>
          <p:cNvSpPr/>
          <p:nvPr/>
        </p:nvSpPr>
        <p:spPr>
          <a:xfrm>
            <a:off x="7090961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모서리가 둥근 직사각형 152">
            <a:hlinkClick r:id="rId16" action="ppaction://hlinksldjump"/>
            <a:extLst>
              <a:ext uri="{FF2B5EF4-FFF2-40B4-BE49-F238E27FC236}">
                <a16:creationId xmlns:a16="http://schemas.microsoft.com/office/drawing/2014/main" id="{41BFE124-435E-4718-A7CB-8E7F7BF26022}"/>
              </a:ext>
            </a:extLst>
          </p:cNvPr>
          <p:cNvSpPr/>
          <p:nvPr/>
        </p:nvSpPr>
        <p:spPr>
          <a:xfrm>
            <a:off x="5973763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모서리가 둥근 직사각형 152">
            <a:hlinkClick r:id="rId17" action="ppaction://hlinksldjump"/>
            <a:extLst>
              <a:ext uri="{FF2B5EF4-FFF2-40B4-BE49-F238E27FC236}">
                <a16:creationId xmlns:a16="http://schemas.microsoft.com/office/drawing/2014/main" id="{EED9B273-DD12-4846-894E-31758A2DFB0C}"/>
              </a:ext>
            </a:extLst>
          </p:cNvPr>
          <p:cNvSpPr/>
          <p:nvPr/>
        </p:nvSpPr>
        <p:spPr>
          <a:xfrm>
            <a:off x="4856565" y="773510"/>
            <a:ext cx="1035050" cy="244474"/>
          </a:xfrm>
          <a:prstGeom prst="roundRect">
            <a:avLst>
              <a:gd name="adj" fmla="val 50000"/>
            </a:avLst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solidFill>
                <a:srgbClr val="6464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024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8595</TotalTime>
  <Words>3939</Words>
  <Application>Microsoft Office PowerPoint</Application>
  <PresentationFormat>와이드스크린</PresentationFormat>
  <Paragraphs>2037</Paragraphs>
  <Slides>73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73</vt:i4>
      </vt:variant>
    </vt:vector>
  </HeadingPairs>
  <TitlesOfParts>
    <vt:vector size="7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김경오</dc:creator>
  <cp:lastModifiedBy>김경오</cp:lastModifiedBy>
  <cp:revision>635</cp:revision>
  <dcterms:created xsi:type="dcterms:W3CDTF">2023-06-19T06:04:58Z</dcterms:created>
  <dcterms:modified xsi:type="dcterms:W3CDTF">2023-10-26T00:21:48Z</dcterms:modified>
</cp:coreProperties>
</file>