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0"/>
  </p:notesMasterIdLst>
  <p:sldIdLst>
    <p:sldId id="256" r:id="rId2"/>
    <p:sldId id="257" r:id="rId3"/>
    <p:sldId id="258" r:id="rId4"/>
    <p:sldId id="259" r:id="rId5"/>
    <p:sldId id="297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96" r:id="rId28"/>
    <p:sldId id="282" r:id="rId29"/>
    <p:sldId id="283" r:id="rId30"/>
    <p:sldId id="292" r:id="rId31"/>
    <p:sldId id="291" r:id="rId32"/>
    <p:sldId id="284" r:id="rId33"/>
    <p:sldId id="285" r:id="rId34"/>
    <p:sldId id="286" r:id="rId35"/>
    <p:sldId id="287" r:id="rId36"/>
    <p:sldId id="288" r:id="rId37"/>
    <p:sldId id="289" r:id="rId38"/>
    <p:sldId id="290" r:id="rId39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22" userDrawn="1">
          <p15:clr>
            <a:srgbClr val="A4A3A4"/>
          </p15:clr>
        </p15:guide>
        <p15:guide id="2" pos="257" userDrawn="1">
          <p15:clr>
            <a:srgbClr val="A4A3A4"/>
          </p15:clr>
        </p15:guide>
        <p15:guide id="3" pos="7423" userDrawn="1">
          <p15:clr>
            <a:srgbClr val="A4A3A4"/>
          </p15:clr>
        </p15:guide>
        <p15:guide id="4" orient="horz" pos="4065" userDrawn="1">
          <p15:clr>
            <a:srgbClr val="A4A3A4"/>
          </p15:clr>
        </p15:guide>
        <p15:guide id="5" orient="horz" pos="95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김경오" initials="김" lastIdx="1" clrIdx="0">
    <p:extLst>
      <p:ext uri="{19B8F6BF-5375-455C-9EA6-DF929625EA0E}">
        <p15:presenceInfo xmlns:p15="http://schemas.microsoft.com/office/powerpoint/2012/main" userId="S::kyoungoh@hanwhaworkplace.net::5345b0a2-f6ee-452e-aeed-2bb12950fad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7321"/>
    <a:srgbClr val="F7F7F7"/>
    <a:srgbClr val="646464"/>
    <a:srgbClr val="D9D9D9"/>
    <a:srgbClr val="DDDDDD"/>
    <a:srgbClr val="878787"/>
    <a:srgbClr val="EBEBEB"/>
    <a:srgbClr val="2D2D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533" autoAdjust="0"/>
    <p:restoredTop sz="97438" autoAdjust="0"/>
  </p:normalViewPr>
  <p:slideViewPr>
    <p:cSldViewPr snapToGrid="0" showGuides="1">
      <p:cViewPr>
        <p:scale>
          <a:sx n="150" d="100"/>
          <a:sy n="150" d="100"/>
        </p:scale>
        <p:origin x="1044" y="390"/>
      </p:cViewPr>
      <p:guideLst>
        <p:guide orient="horz" pos="822"/>
        <p:guide pos="257"/>
        <p:guide pos="7423"/>
        <p:guide orient="horz" pos="4065"/>
        <p:guide orient="horz" pos="95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3" d="100"/>
          <a:sy n="123" d="100"/>
        </p:scale>
        <p:origin x="497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B5EB2B-8768-48C1-925A-6BE40975A9FA}" type="datetimeFigureOut">
              <a:rPr lang="ko-KR" altLang="en-US" smtClean="0"/>
              <a:t>2023-11-21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541E25-5AAE-43A6-930F-E43D176E96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8141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6" Type="http://schemas.openxmlformats.org/officeDocument/2006/relationships/slide" Target="../slides/slide2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6" Type="http://schemas.openxmlformats.org/officeDocument/2006/relationships/slide" Target="../slides/slide2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400845" y="1343026"/>
            <a:ext cx="11390311" cy="511809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모서리가 둥근 직사각형 7"/>
          <p:cNvSpPr/>
          <p:nvPr userDrawn="1"/>
        </p:nvSpPr>
        <p:spPr>
          <a:xfrm>
            <a:off x="3341688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모서리가 둥근 직사각형 8"/>
          <p:cNvSpPr/>
          <p:nvPr userDrawn="1"/>
        </p:nvSpPr>
        <p:spPr>
          <a:xfrm>
            <a:off x="7815263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모서리가 둥근 직사각형 9"/>
          <p:cNvSpPr/>
          <p:nvPr userDrawn="1"/>
        </p:nvSpPr>
        <p:spPr>
          <a:xfrm>
            <a:off x="6696870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5578476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모서리가 둥근 직사각형 11"/>
          <p:cNvSpPr/>
          <p:nvPr userDrawn="1"/>
        </p:nvSpPr>
        <p:spPr>
          <a:xfrm>
            <a:off x="4460082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403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3524" cy="6858000"/>
          </a:xfrm>
          <a:prstGeom prst="rect">
            <a:avLst/>
          </a:prstGeom>
        </p:spPr>
      </p:pic>
      <p:sp>
        <p:nvSpPr>
          <p:cNvPr id="8" name="직사각형 7"/>
          <p:cNvSpPr/>
          <p:nvPr userDrawn="1"/>
        </p:nvSpPr>
        <p:spPr>
          <a:xfrm>
            <a:off x="-1524" y="5514975"/>
            <a:ext cx="4668774" cy="825298"/>
          </a:xfrm>
          <a:prstGeom prst="rect">
            <a:avLst/>
          </a:prstGeom>
          <a:solidFill>
            <a:srgbClr val="2D2D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000" b="1" baseline="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 series AI</a:t>
            </a:r>
            <a:endParaRPr lang="ko-KR" altLang="en-US" sz="4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222250" y="5041361"/>
            <a:ext cx="40703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100" b="1" dirty="0">
                <a:latin typeface="Arial" panose="020B0604020202020204" pitchFamily="34" charset="0"/>
                <a:cs typeface="Arial" panose="020B0604020202020204" pitchFamily="34" charset="0"/>
              </a:rPr>
              <a:t>Installation</a:t>
            </a:r>
            <a:r>
              <a:rPr lang="en-US" altLang="ko-KR" sz="2100" b="1" baseline="0" dirty="0">
                <a:latin typeface="Arial" panose="020B0604020202020204" pitchFamily="34" charset="0"/>
                <a:cs typeface="Arial" panose="020B0604020202020204" pitchFamily="34" charset="0"/>
              </a:rPr>
              <a:t> Solution Simulator</a:t>
            </a:r>
            <a:endParaRPr lang="ko-KR" altLang="en-US" sz="2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4217987" y="5188500"/>
            <a:ext cx="40703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Ver.</a:t>
            </a:r>
            <a:r>
              <a:rPr lang="en-US" altLang="ko-KR" sz="800" b="0" baseline="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1.1</a:t>
            </a:r>
            <a:endParaRPr lang="ko-KR" altLang="en-US" sz="800" b="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그림 10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302" y="211932"/>
            <a:ext cx="1689507" cy="433532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844" y="6614562"/>
            <a:ext cx="2133753" cy="9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205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직사각형 6"/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0" y="0"/>
            <a:ext cx="12192000" cy="576263"/>
          </a:xfrm>
          <a:prstGeom prst="rect">
            <a:avLst/>
          </a:prstGeom>
          <a:solidFill>
            <a:srgbClr val="2D2D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256" y="119060"/>
            <a:ext cx="338140" cy="338140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1008857" y="49604"/>
            <a:ext cx="205086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 series AI</a:t>
            </a:r>
            <a:endParaRPr lang="ko-KR" altLang="en-US" sz="25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그림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149" y="192513"/>
            <a:ext cx="1064419" cy="191235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844" y="6614562"/>
            <a:ext cx="2133753" cy="90000"/>
          </a:xfrm>
          <a:prstGeom prst="rect">
            <a:avLst/>
          </a:prstGeom>
        </p:spPr>
      </p:pic>
      <p:sp>
        <p:nvSpPr>
          <p:cNvPr id="20" name="TextBox 19"/>
          <p:cNvSpPr txBox="1"/>
          <p:nvPr userDrawn="1"/>
        </p:nvSpPr>
        <p:spPr>
          <a:xfrm>
            <a:off x="296070" y="946150"/>
            <a:ext cx="342979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Full Lineup</a:t>
            </a:r>
            <a:r>
              <a:rPr lang="en-US" altLang="ko-KR" sz="1500" baseline="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Q series</a:t>
            </a:r>
            <a:endParaRPr lang="ko-KR" altLang="en-US" sz="15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직사각형 20">
            <a:hlinkClick r:id="rId6" action="ppaction://hlinksldjump"/>
          </p:cNvPr>
          <p:cNvSpPr/>
          <p:nvPr userDrawn="1"/>
        </p:nvSpPr>
        <p:spPr>
          <a:xfrm>
            <a:off x="-1" y="0"/>
            <a:ext cx="3387970" cy="5762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55983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직사각형 6"/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0" y="0"/>
            <a:ext cx="12192000" cy="576263"/>
          </a:xfrm>
          <a:prstGeom prst="rect">
            <a:avLst/>
          </a:prstGeom>
          <a:solidFill>
            <a:srgbClr val="2D2D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256" y="119060"/>
            <a:ext cx="338140" cy="338140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149" y="192513"/>
            <a:ext cx="1064419" cy="191235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844" y="6614562"/>
            <a:ext cx="2133753" cy="90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0673F8C-4A4F-4B1A-BEFB-8F501B640CE8}"/>
              </a:ext>
            </a:extLst>
          </p:cNvPr>
          <p:cNvSpPr txBox="1"/>
          <p:nvPr userDrawn="1"/>
        </p:nvSpPr>
        <p:spPr>
          <a:xfrm>
            <a:off x="1008857" y="49604"/>
            <a:ext cx="205086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 series AI</a:t>
            </a:r>
            <a:endParaRPr lang="ko-KR" altLang="en-US" sz="25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직사각형 14">
            <a:hlinkClick r:id="rId6" action="ppaction://hlinksldjump"/>
            <a:extLst>
              <a:ext uri="{FF2B5EF4-FFF2-40B4-BE49-F238E27FC236}">
                <a16:creationId xmlns:a16="http://schemas.microsoft.com/office/drawing/2014/main" id="{DAA0BEE7-AC92-4E6A-B75B-33983E1E3E23}"/>
              </a:ext>
            </a:extLst>
          </p:cNvPr>
          <p:cNvSpPr/>
          <p:nvPr userDrawn="1"/>
        </p:nvSpPr>
        <p:spPr>
          <a:xfrm>
            <a:off x="-1" y="0"/>
            <a:ext cx="3387970" cy="5762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51126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194062-13C8-4518-8A01-E5FFA97AF99A}" type="datetimeFigureOut">
              <a:rPr lang="ko-KR" altLang="en-US" smtClean="0"/>
              <a:t>2023-11-21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AAB320-4A3C-4DBD-81E3-402AB421941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6757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slide" Target="slide26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6" Type="http://schemas.openxmlformats.org/officeDocument/2006/relationships/slide" Target="slide15.xml"/><Relationship Id="rId5" Type="http://schemas.openxmlformats.org/officeDocument/2006/relationships/slide" Target="slide3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13" Type="http://schemas.openxmlformats.org/officeDocument/2006/relationships/slide" Target="slide13.xml"/><Relationship Id="rId3" Type="http://schemas.openxmlformats.org/officeDocument/2006/relationships/slide" Target="slide4.xml"/><Relationship Id="rId7" Type="http://schemas.openxmlformats.org/officeDocument/2006/relationships/slide" Target="slide7.xml"/><Relationship Id="rId12" Type="http://schemas.openxmlformats.org/officeDocument/2006/relationships/slide" Target="slide10.xml"/><Relationship Id="rId2" Type="http://schemas.openxmlformats.org/officeDocument/2006/relationships/slide" Target="slide3.xml"/><Relationship Id="rId1" Type="http://schemas.openxmlformats.org/officeDocument/2006/relationships/slideLayout" Target="../slideLayouts/slideLayout4.xml"/><Relationship Id="rId6" Type="http://schemas.openxmlformats.org/officeDocument/2006/relationships/slide" Target="slide14.xml"/><Relationship Id="rId11" Type="http://schemas.openxmlformats.org/officeDocument/2006/relationships/slide" Target="slide11.xml"/><Relationship Id="rId5" Type="http://schemas.openxmlformats.org/officeDocument/2006/relationships/image" Target="../media/image13.png"/><Relationship Id="rId15" Type="http://schemas.openxmlformats.org/officeDocument/2006/relationships/slide" Target="slide6.xml"/><Relationship Id="rId10" Type="http://schemas.openxmlformats.org/officeDocument/2006/relationships/slide" Target="slide8.xml"/><Relationship Id="rId4" Type="http://schemas.openxmlformats.org/officeDocument/2006/relationships/image" Target="../media/image12.png"/><Relationship Id="rId9" Type="http://schemas.openxmlformats.org/officeDocument/2006/relationships/slide" Target="slide9.xml"/><Relationship Id="rId14" Type="http://schemas.openxmlformats.org/officeDocument/2006/relationships/slide" Target="slide12.xml"/></Relationships>
</file>

<file path=ppt/slides/_rels/slide4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5.png"/><Relationship Id="rId21" Type="http://schemas.openxmlformats.org/officeDocument/2006/relationships/hyperlink" Target="https://www.hanwhavision.com/en/products/installation-solution/mount/pole/sbp-300pmw2/" TargetMode="External"/><Relationship Id="rId34" Type="http://schemas.openxmlformats.org/officeDocument/2006/relationships/image" Target="../media/image29.png"/><Relationship Id="rId42" Type="http://schemas.openxmlformats.org/officeDocument/2006/relationships/image" Target="../media/image33.png"/><Relationship Id="rId47" Type="http://schemas.openxmlformats.org/officeDocument/2006/relationships/hyperlink" Target="https://www.hanwhavision.com/en/products/installation-solution/mount/ceiling/sbp-300cmi/" TargetMode="External"/><Relationship Id="rId50" Type="http://schemas.openxmlformats.org/officeDocument/2006/relationships/image" Target="../media/image37.png"/><Relationship Id="rId55" Type="http://schemas.openxmlformats.org/officeDocument/2006/relationships/image" Target="../media/image40.png"/><Relationship Id="rId63" Type="http://schemas.openxmlformats.org/officeDocument/2006/relationships/slide" Target="slide10.xml"/><Relationship Id="rId68" Type="http://schemas.openxmlformats.org/officeDocument/2006/relationships/image" Target="../media/image42.png"/><Relationship Id="rId7" Type="http://schemas.openxmlformats.org/officeDocument/2006/relationships/image" Target="../media/image15.png"/><Relationship Id="rId2" Type="http://schemas.openxmlformats.org/officeDocument/2006/relationships/slide" Target="slide3.xml"/><Relationship Id="rId16" Type="http://schemas.openxmlformats.org/officeDocument/2006/relationships/image" Target="../media/image20.png"/><Relationship Id="rId29" Type="http://schemas.openxmlformats.org/officeDocument/2006/relationships/hyperlink" Target="https://www.hanwhavision.com/en/products/installation-solution/mount/corner/sbp-300kmw1/" TargetMode="External"/><Relationship Id="rId11" Type="http://schemas.openxmlformats.org/officeDocument/2006/relationships/image" Target="../media/image17.png"/><Relationship Id="rId24" Type="http://schemas.openxmlformats.org/officeDocument/2006/relationships/image" Target="../media/image24.png"/><Relationship Id="rId32" Type="http://schemas.openxmlformats.org/officeDocument/2006/relationships/image" Target="../media/image28.png"/><Relationship Id="rId37" Type="http://schemas.openxmlformats.org/officeDocument/2006/relationships/hyperlink" Target="https://www.hanwhavision.com/en/products/installation-solution/mount/wall/sbv-140tmw/" TargetMode="External"/><Relationship Id="rId40" Type="http://schemas.openxmlformats.org/officeDocument/2006/relationships/image" Target="../media/image32.png"/><Relationship Id="rId45" Type="http://schemas.openxmlformats.org/officeDocument/2006/relationships/hyperlink" Target="https://www.hanwhavision.com/en/products/installation-solution/mount/corner/sbd-140kmb/" TargetMode="External"/><Relationship Id="rId53" Type="http://schemas.openxmlformats.org/officeDocument/2006/relationships/hyperlink" Target="https://www.hanwhavision.com/en/products/installation-solution/mount/ceiling/sbp-300cmw1/" TargetMode="External"/><Relationship Id="rId58" Type="http://schemas.openxmlformats.org/officeDocument/2006/relationships/slide" Target="slide7.xml"/><Relationship Id="rId66" Type="http://schemas.openxmlformats.org/officeDocument/2006/relationships/slide" Target="slide6.xml"/><Relationship Id="rId5" Type="http://schemas.openxmlformats.org/officeDocument/2006/relationships/image" Target="../media/image14.png"/><Relationship Id="rId61" Type="http://schemas.openxmlformats.org/officeDocument/2006/relationships/slide" Target="slide8.xml"/><Relationship Id="rId19" Type="http://schemas.openxmlformats.org/officeDocument/2006/relationships/hyperlink" Target="https://www.hanwhavision.com/en/products/installation-solution/mount/wall/sbp-390wmw2/" TargetMode="External"/><Relationship Id="rId14" Type="http://schemas.openxmlformats.org/officeDocument/2006/relationships/image" Target="../media/image19.png"/><Relationship Id="rId22" Type="http://schemas.openxmlformats.org/officeDocument/2006/relationships/image" Target="../media/image23.png"/><Relationship Id="rId27" Type="http://schemas.openxmlformats.org/officeDocument/2006/relationships/hyperlink" Target="https://www.hanwhavision.com/en/products/installation-solution/enclosure/cabinet/sbp-300nbw/" TargetMode="External"/><Relationship Id="rId30" Type="http://schemas.openxmlformats.org/officeDocument/2006/relationships/image" Target="../media/image27.png"/><Relationship Id="rId35" Type="http://schemas.openxmlformats.org/officeDocument/2006/relationships/hyperlink" Target="https://www.hanwhavision.com/en/products/installation-solution/extension/back-box/sbv-140bw/" TargetMode="External"/><Relationship Id="rId43" Type="http://schemas.openxmlformats.org/officeDocument/2006/relationships/hyperlink" Target="https://www.hanwhavision.com/en/products/installation-solution/mount/pole/sbd-140pmb/" TargetMode="External"/><Relationship Id="rId48" Type="http://schemas.openxmlformats.org/officeDocument/2006/relationships/image" Target="../media/image36.png"/><Relationship Id="rId56" Type="http://schemas.openxmlformats.org/officeDocument/2006/relationships/image" Target="../media/image41.png"/><Relationship Id="rId64" Type="http://schemas.openxmlformats.org/officeDocument/2006/relationships/slide" Target="slide13.xml"/><Relationship Id="rId8" Type="http://schemas.openxmlformats.org/officeDocument/2006/relationships/hyperlink" Target="https://www.hanwhavision.com/en?s=CMP" TargetMode="External"/><Relationship Id="rId51" Type="http://schemas.openxmlformats.org/officeDocument/2006/relationships/hyperlink" Target="https://www.hanwhavision.com/en/products/installation-solution/mount/ceiling/sbp-900cmw/" TargetMode="External"/><Relationship Id="rId3" Type="http://schemas.openxmlformats.org/officeDocument/2006/relationships/slide" Target="slide4.xml"/><Relationship Id="rId12" Type="http://schemas.openxmlformats.org/officeDocument/2006/relationships/image" Target="../media/image18.png"/><Relationship Id="rId17" Type="http://schemas.openxmlformats.org/officeDocument/2006/relationships/hyperlink" Target="https://www.hanwhavision.com/en/products/installation-solution/mount/wall/sbp-300wmw1/" TargetMode="External"/><Relationship Id="rId25" Type="http://schemas.openxmlformats.org/officeDocument/2006/relationships/hyperlink" Target="https://www.hanwhavision.com/en/products/installation-solution/mount/parapet/sbp-156lmw1/" TargetMode="External"/><Relationship Id="rId33" Type="http://schemas.openxmlformats.org/officeDocument/2006/relationships/hyperlink" Target="https://www.hanwhavision.com/en/products/installation-solution/adaptor-converter/A/sbp-140hmw/" TargetMode="External"/><Relationship Id="rId38" Type="http://schemas.openxmlformats.org/officeDocument/2006/relationships/image" Target="../media/image31.png"/><Relationship Id="rId46" Type="http://schemas.openxmlformats.org/officeDocument/2006/relationships/image" Target="../media/image35.png"/><Relationship Id="rId59" Type="http://schemas.openxmlformats.org/officeDocument/2006/relationships/slide" Target="slide5.xml"/><Relationship Id="rId67" Type="http://schemas.openxmlformats.org/officeDocument/2006/relationships/hyperlink" Target="https://www.hanwhavision.com/en/products/installation-solution/adaptor-converter/conduit-adaptor/sbp-060ba/" TargetMode="External"/><Relationship Id="rId20" Type="http://schemas.openxmlformats.org/officeDocument/2006/relationships/image" Target="../media/image22.png"/><Relationship Id="rId41" Type="http://schemas.openxmlformats.org/officeDocument/2006/relationships/hyperlink" Target="https://www.hanwhavision.com/en/products/installation-solution/mount/A/sbd-140pmw/" TargetMode="External"/><Relationship Id="rId54" Type="http://schemas.openxmlformats.org/officeDocument/2006/relationships/image" Target="../media/image39.png"/><Relationship Id="rId62" Type="http://schemas.openxmlformats.org/officeDocument/2006/relationships/slide" Target="slide11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ceiling/sbp-180cmb/" TargetMode="External"/><Relationship Id="rId15" Type="http://schemas.openxmlformats.org/officeDocument/2006/relationships/hyperlink" Target="https://www.hanwhavision.com/en/products/installation-solution/mount/wall/sbp-300wmw/" TargetMode="External"/><Relationship Id="rId23" Type="http://schemas.openxmlformats.org/officeDocument/2006/relationships/hyperlink" Target="https://www.hanwhavision.com/en/products/installation-solution/mount/parapet/sbp-300lmw/" TargetMode="External"/><Relationship Id="rId28" Type="http://schemas.openxmlformats.org/officeDocument/2006/relationships/image" Target="../media/image26.png"/><Relationship Id="rId36" Type="http://schemas.openxmlformats.org/officeDocument/2006/relationships/image" Target="../media/image30.png"/><Relationship Id="rId49" Type="http://schemas.openxmlformats.org/officeDocument/2006/relationships/hyperlink" Target="https://www.hanwhavision.com/en/products/installation-solution/mount/ceiling/sbp-150cmi/" TargetMode="External"/><Relationship Id="rId57" Type="http://schemas.openxmlformats.org/officeDocument/2006/relationships/slide" Target="slide14.xml"/><Relationship Id="rId10" Type="http://schemas.openxmlformats.org/officeDocument/2006/relationships/hyperlink" Target="https://www.hanwhavision.com/en/products/installation-solution/mount/ceiling/sbp-c15p/" TargetMode="External"/><Relationship Id="rId31" Type="http://schemas.openxmlformats.org/officeDocument/2006/relationships/hyperlink" Target="https://www.hanwhavision.com/en/products/installation-solution/etc/A/spp-c7400/" TargetMode="External"/><Relationship Id="rId44" Type="http://schemas.openxmlformats.org/officeDocument/2006/relationships/image" Target="../media/image34.png"/><Relationship Id="rId52" Type="http://schemas.openxmlformats.org/officeDocument/2006/relationships/image" Target="../media/image38.png"/><Relationship Id="rId60" Type="http://schemas.openxmlformats.org/officeDocument/2006/relationships/slide" Target="slide9.xml"/><Relationship Id="rId65" Type="http://schemas.openxmlformats.org/officeDocument/2006/relationships/slide" Target="slide12.xml"/><Relationship Id="rId4" Type="http://schemas.openxmlformats.org/officeDocument/2006/relationships/hyperlink" Target="https://www.hanwhavision.com/en/products/installation-solution/mount/ceiling/sbp-140cmb/" TargetMode="External"/><Relationship Id="rId9" Type="http://schemas.openxmlformats.org/officeDocument/2006/relationships/image" Target="../media/image16.png"/><Relationship Id="rId13" Type="http://schemas.openxmlformats.org/officeDocument/2006/relationships/hyperlink" Target="https://www.hanwhavision.com/en/products/installation-solution/mount/wall/sbp-300bw/" TargetMode="External"/><Relationship Id="rId18" Type="http://schemas.openxmlformats.org/officeDocument/2006/relationships/image" Target="../media/image21.png"/><Relationship Id="rId39" Type="http://schemas.openxmlformats.org/officeDocument/2006/relationships/hyperlink" Target="https://www.hanwhavision.com/en/products/installation-solution/mount/wall/sbp-140wmw/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13" Type="http://schemas.openxmlformats.org/officeDocument/2006/relationships/slide" Target="slide13.xml"/><Relationship Id="rId3" Type="http://schemas.openxmlformats.org/officeDocument/2006/relationships/slide" Target="slide4.xml"/><Relationship Id="rId7" Type="http://schemas.openxmlformats.org/officeDocument/2006/relationships/slide" Target="slide7.xml"/><Relationship Id="rId12" Type="http://schemas.openxmlformats.org/officeDocument/2006/relationships/slide" Target="slide10.xml"/><Relationship Id="rId17" Type="http://schemas.openxmlformats.org/officeDocument/2006/relationships/image" Target="../media/image44.png"/><Relationship Id="rId2" Type="http://schemas.openxmlformats.org/officeDocument/2006/relationships/slide" Target="slide3.xml"/><Relationship Id="rId16" Type="http://schemas.openxmlformats.org/officeDocument/2006/relationships/image" Target="../media/image43.png"/><Relationship Id="rId1" Type="http://schemas.openxmlformats.org/officeDocument/2006/relationships/slideLayout" Target="../slideLayouts/slideLayout4.xml"/><Relationship Id="rId6" Type="http://schemas.openxmlformats.org/officeDocument/2006/relationships/slide" Target="slide14.xml"/><Relationship Id="rId11" Type="http://schemas.openxmlformats.org/officeDocument/2006/relationships/slide" Target="slide11.xml"/><Relationship Id="rId5" Type="http://schemas.openxmlformats.org/officeDocument/2006/relationships/image" Target="../media/image30.png"/><Relationship Id="rId15" Type="http://schemas.openxmlformats.org/officeDocument/2006/relationships/slide" Target="slide6.xml"/><Relationship Id="rId10" Type="http://schemas.openxmlformats.org/officeDocument/2006/relationships/slide" Target="slide8.xml"/><Relationship Id="rId4" Type="http://schemas.openxmlformats.org/officeDocument/2006/relationships/hyperlink" Target="https://www.hanwhavision.com/en/products/installation-solution/extension/back-box/sbv-140bw/" TargetMode="External"/><Relationship Id="rId9" Type="http://schemas.openxmlformats.org/officeDocument/2006/relationships/slide" Target="slide9.xml"/><Relationship Id="rId14" Type="http://schemas.openxmlformats.org/officeDocument/2006/relationships/slide" Target="slide1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hyperlink" Target="https://www.hanwhavision.com/en/products/installation-solution/adaptor-converter/A/sbp-140hmw/" TargetMode="External"/><Relationship Id="rId18" Type="http://schemas.openxmlformats.org/officeDocument/2006/relationships/slide" Target="slide7.xml"/><Relationship Id="rId26" Type="http://schemas.openxmlformats.org/officeDocument/2006/relationships/slide" Target="slide6.xml"/><Relationship Id="rId3" Type="http://schemas.openxmlformats.org/officeDocument/2006/relationships/slide" Target="slide4.xml"/><Relationship Id="rId21" Type="http://schemas.openxmlformats.org/officeDocument/2006/relationships/slide" Target="slide8.xml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17" Type="http://schemas.openxmlformats.org/officeDocument/2006/relationships/slide" Target="slide14.xml"/><Relationship Id="rId25" Type="http://schemas.openxmlformats.org/officeDocument/2006/relationships/slide" Target="slide12.xml"/><Relationship Id="rId2" Type="http://schemas.openxmlformats.org/officeDocument/2006/relationships/slide" Target="slide3.xml"/><Relationship Id="rId16" Type="http://schemas.openxmlformats.org/officeDocument/2006/relationships/image" Target="../media/image54.png"/><Relationship Id="rId20" Type="http://schemas.openxmlformats.org/officeDocument/2006/relationships/slide" Target="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24" Type="http://schemas.openxmlformats.org/officeDocument/2006/relationships/slide" Target="slide13.xml"/><Relationship Id="rId5" Type="http://schemas.openxmlformats.org/officeDocument/2006/relationships/image" Target="../media/image45.png"/><Relationship Id="rId15" Type="http://schemas.openxmlformats.org/officeDocument/2006/relationships/image" Target="../media/image53.png"/><Relationship Id="rId23" Type="http://schemas.openxmlformats.org/officeDocument/2006/relationships/slide" Target="slide10.xml"/><Relationship Id="rId10" Type="http://schemas.openxmlformats.org/officeDocument/2006/relationships/image" Target="../media/image50.png"/><Relationship Id="rId19" Type="http://schemas.openxmlformats.org/officeDocument/2006/relationships/slide" Target="slide5.xml"/><Relationship Id="rId4" Type="http://schemas.openxmlformats.org/officeDocument/2006/relationships/image" Target="../media/image18.png"/><Relationship Id="rId9" Type="http://schemas.openxmlformats.org/officeDocument/2006/relationships/image" Target="../media/image49.png"/><Relationship Id="rId14" Type="http://schemas.openxmlformats.org/officeDocument/2006/relationships/image" Target="../media/image29.png"/><Relationship Id="rId22" Type="http://schemas.openxmlformats.org/officeDocument/2006/relationships/slide" Target="slide11.xml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hyperlink" Target="https://www.hanwhavision.com/en/products/installation-solution/mount/ceiling/sbp-300cmp/" TargetMode="External"/><Relationship Id="rId18" Type="http://schemas.openxmlformats.org/officeDocument/2006/relationships/image" Target="../media/image29.png"/><Relationship Id="rId26" Type="http://schemas.openxmlformats.org/officeDocument/2006/relationships/image" Target="../media/image63.png"/><Relationship Id="rId3" Type="http://schemas.openxmlformats.org/officeDocument/2006/relationships/slide" Target="slide4.xml"/><Relationship Id="rId21" Type="http://schemas.openxmlformats.org/officeDocument/2006/relationships/hyperlink" Target="https://www.hanwhavision.com/en/products/installation-solution/mount/ceiling/sbp-900cmp/" TargetMode="External"/><Relationship Id="rId34" Type="http://schemas.openxmlformats.org/officeDocument/2006/relationships/slide" Target="slide13.xml"/><Relationship Id="rId7" Type="http://schemas.openxmlformats.org/officeDocument/2006/relationships/image" Target="../media/image56.png"/><Relationship Id="rId12" Type="http://schemas.openxmlformats.org/officeDocument/2006/relationships/image" Target="../media/image47.png"/><Relationship Id="rId17" Type="http://schemas.openxmlformats.org/officeDocument/2006/relationships/hyperlink" Target="https://www.hanwhavision.com/en/products/installation-solution/adaptor-converter/A/sbp-140hmw/" TargetMode="External"/><Relationship Id="rId25" Type="http://schemas.openxmlformats.org/officeDocument/2006/relationships/image" Target="../media/image62.png"/><Relationship Id="rId33" Type="http://schemas.openxmlformats.org/officeDocument/2006/relationships/slide" Target="slide10.xml"/><Relationship Id="rId2" Type="http://schemas.openxmlformats.org/officeDocument/2006/relationships/slide" Target="slide3.xml"/><Relationship Id="rId16" Type="http://schemas.openxmlformats.org/officeDocument/2006/relationships/image" Target="../media/image57.png"/><Relationship Id="rId20" Type="http://schemas.openxmlformats.org/officeDocument/2006/relationships/image" Target="../media/image58.png"/><Relationship Id="rId29" Type="http://schemas.openxmlformats.org/officeDocument/2006/relationships/slide" Target="slide5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ceiling/sbp-c15p/" TargetMode="External"/><Relationship Id="rId11" Type="http://schemas.openxmlformats.org/officeDocument/2006/relationships/image" Target="../media/image52.png"/><Relationship Id="rId24" Type="http://schemas.openxmlformats.org/officeDocument/2006/relationships/image" Target="../media/image61.png"/><Relationship Id="rId32" Type="http://schemas.openxmlformats.org/officeDocument/2006/relationships/slide" Target="slide11.xml"/><Relationship Id="rId5" Type="http://schemas.openxmlformats.org/officeDocument/2006/relationships/image" Target="../media/image55.png"/><Relationship Id="rId15" Type="http://schemas.openxmlformats.org/officeDocument/2006/relationships/hyperlink" Target="https://www.hanwhavision.com/en?s=CMP" TargetMode="External"/><Relationship Id="rId23" Type="http://schemas.openxmlformats.org/officeDocument/2006/relationships/image" Target="../media/image60.png"/><Relationship Id="rId28" Type="http://schemas.openxmlformats.org/officeDocument/2006/relationships/slide" Target="slide7.xml"/><Relationship Id="rId36" Type="http://schemas.openxmlformats.org/officeDocument/2006/relationships/slide" Target="slide6.xml"/><Relationship Id="rId10" Type="http://schemas.openxmlformats.org/officeDocument/2006/relationships/image" Target="../media/image51.png"/><Relationship Id="rId19" Type="http://schemas.openxmlformats.org/officeDocument/2006/relationships/hyperlink" Target="https://www.hanwhavision.com/en/products/installation-solution/mount/ceiling/sbp-140cmb/" TargetMode="External"/><Relationship Id="rId31" Type="http://schemas.openxmlformats.org/officeDocument/2006/relationships/slide" Target="slide8.xml"/><Relationship Id="rId4" Type="http://schemas.openxmlformats.org/officeDocument/2006/relationships/hyperlink" Target="https://www.hanwhavision.com/en/products/installation-solution/mount/ceiling/sbp-180cmb/" TargetMode="External"/><Relationship Id="rId9" Type="http://schemas.openxmlformats.org/officeDocument/2006/relationships/image" Target="../media/image48.png"/><Relationship Id="rId14" Type="http://schemas.openxmlformats.org/officeDocument/2006/relationships/image" Target="../media/image50.png"/><Relationship Id="rId22" Type="http://schemas.openxmlformats.org/officeDocument/2006/relationships/image" Target="../media/image59.png"/><Relationship Id="rId27" Type="http://schemas.openxmlformats.org/officeDocument/2006/relationships/slide" Target="slide14.xml"/><Relationship Id="rId30" Type="http://schemas.openxmlformats.org/officeDocument/2006/relationships/slide" Target="slide9.xml"/><Relationship Id="rId35" Type="http://schemas.openxmlformats.org/officeDocument/2006/relationships/slide" Target="slide12.xml"/><Relationship Id="rId8" Type="http://schemas.openxmlformats.org/officeDocument/2006/relationships/hyperlink" Target="https://www.hanwhavision.com/en/products/installation-solution/mount/ceiling/sbp-150cmp/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anwhavision.com/en/products/installation-solution/mount/wall/sbp-140wmw/" TargetMode="External"/><Relationship Id="rId13" Type="http://schemas.openxmlformats.org/officeDocument/2006/relationships/slide" Target="slide14.xml"/><Relationship Id="rId18" Type="http://schemas.openxmlformats.org/officeDocument/2006/relationships/slide" Target="slide11.xml"/><Relationship Id="rId3" Type="http://schemas.openxmlformats.org/officeDocument/2006/relationships/slide" Target="slide4.xml"/><Relationship Id="rId21" Type="http://schemas.openxmlformats.org/officeDocument/2006/relationships/slide" Target="slide12.xml"/><Relationship Id="rId7" Type="http://schemas.openxmlformats.org/officeDocument/2006/relationships/image" Target="../media/image64.png"/><Relationship Id="rId12" Type="http://schemas.openxmlformats.org/officeDocument/2006/relationships/image" Target="../media/image67.png"/><Relationship Id="rId17" Type="http://schemas.openxmlformats.org/officeDocument/2006/relationships/slide" Target="slide8.xml"/><Relationship Id="rId2" Type="http://schemas.openxmlformats.org/officeDocument/2006/relationships/slide" Target="slide3.xml"/><Relationship Id="rId16" Type="http://schemas.openxmlformats.org/officeDocument/2006/relationships/slide" Target="slide9.xml"/><Relationship Id="rId20" Type="http://schemas.openxmlformats.org/officeDocument/2006/relationships/slide" Target="slide13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wall/sbv-140tmw/" TargetMode="External"/><Relationship Id="rId11" Type="http://schemas.openxmlformats.org/officeDocument/2006/relationships/image" Target="../media/image66.png"/><Relationship Id="rId5" Type="http://schemas.openxmlformats.org/officeDocument/2006/relationships/image" Target="../media/image30.png"/><Relationship Id="rId15" Type="http://schemas.openxmlformats.org/officeDocument/2006/relationships/slide" Target="slide5.xml"/><Relationship Id="rId10" Type="http://schemas.openxmlformats.org/officeDocument/2006/relationships/image" Target="../media/image65.png"/><Relationship Id="rId19" Type="http://schemas.openxmlformats.org/officeDocument/2006/relationships/slide" Target="slide10.xml"/><Relationship Id="rId4" Type="http://schemas.openxmlformats.org/officeDocument/2006/relationships/hyperlink" Target="https://www.hanwhavision.com/en/products/installation-solution/extension/back-box/sbv-140bw/" TargetMode="External"/><Relationship Id="rId9" Type="http://schemas.openxmlformats.org/officeDocument/2006/relationships/image" Target="../media/image32.png"/><Relationship Id="rId14" Type="http://schemas.openxmlformats.org/officeDocument/2006/relationships/slide" Target="slide7.xml"/><Relationship Id="rId22" Type="http://schemas.openxmlformats.org/officeDocument/2006/relationships/slide" Target="slide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anwhavision.com/en/products/installation-solution/mount/wall/sbp-300wmw/" TargetMode="External"/><Relationship Id="rId13" Type="http://schemas.openxmlformats.org/officeDocument/2006/relationships/image" Target="../media/image72.png"/><Relationship Id="rId18" Type="http://schemas.openxmlformats.org/officeDocument/2006/relationships/image" Target="../media/image75.png"/><Relationship Id="rId26" Type="http://schemas.openxmlformats.org/officeDocument/2006/relationships/slide" Target="slide13.xml"/><Relationship Id="rId3" Type="http://schemas.openxmlformats.org/officeDocument/2006/relationships/slide" Target="slide4.xml"/><Relationship Id="rId21" Type="http://schemas.openxmlformats.org/officeDocument/2006/relationships/slide" Target="slide5.xml"/><Relationship Id="rId7" Type="http://schemas.openxmlformats.org/officeDocument/2006/relationships/image" Target="../media/image69.png"/><Relationship Id="rId12" Type="http://schemas.openxmlformats.org/officeDocument/2006/relationships/hyperlink" Target="https://www.hanwhavision.com/en/products/installation-solution/mount/wall/sbp-300bw/" TargetMode="External"/><Relationship Id="rId17" Type="http://schemas.openxmlformats.org/officeDocument/2006/relationships/image" Target="../media/image74.png"/><Relationship Id="rId25" Type="http://schemas.openxmlformats.org/officeDocument/2006/relationships/slide" Target="slide10.xml"/><Relationship Id="rId2" Type="http://schemas.openxmlformats.org/officeDocument/2006/relationships/slide" Target="slide3.xml"/><Relationship Id="rId16" Type="http://schemas.openxmlformats.org/officeDocument/2006/relationships/image" Target="../media/image73.png"/><Relationship Id="rId20" Type="http://schemas.openxmlformats.org/officeDocument/2006/relationships/slide" Target="slide7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wall/sbp-300wmw1/" TargetMode="External"/><Relationship Id="rId11" Type="http://schemas.openxmlformats.org/officeDocument/2006/relationships/image" Target="../media/image71.png"/><Relationship Id="rId24" Type="http://schemas.openxmlformats.org/officeDocument/2006/relationships/slide" Target="slide11.xml"/><Relationship Id="rId5" Type="http://schemas.openxmlformats.org/officeDocument/2006/relationships/image" Target="../media/image68.png"/><Relationship Id="rId15" Type="http://schemas.openxmlformats.org/officeDocument/2006/relationships/image" Target="../media/image29.png"/><Relationship Id="rId23" Type="http://schemas.openxmlformats.org/officeDocument/2006/relationships/slide" Target="slide8.xml"/><Relationship Id="rId28" Type="http://schemas.openxmlformats.org/officeDocument/2006/relationships/slide" Target="slide6.xml"/><Relationship Id="rId10" Type="http://schemas.openxmlformats.org/officeDocument/2006/relationships/hyperlink" Target="https://www.hanwhavision.com/en/products/installation-solution/enclosure/cabinet/sbp-300nbw/" TargetMode="External"/><Relationship Id="rId19" Type="http://schemas.openxmlformats.org/officeDocument/2006/relationships/slide" Target="slide14.xml"/><Relationship Id="rId4" Type="http://schemas.openxmlformats.org/officeDocument/2006/relationships/hyperlink" Target="https://www.hanwhavision.com/en/products/installation-solution/mount/wall/sbp-390wmw2/" TargetMode="External"/><Relationship Id="rId9" Type="http://schemas.openxmlformats.org/officeDocument/2006/relationships/image" Target="../media/image70.png"/><Relationship Id="rId14" Type="http://schemas.openxmlformats.org/officeDocument/2006/relationships/hyperlink" Target="https://www.hanwhavision.com/en/products/installation-solution/adaptor-converter/A/sbp-140hmw/" TargetMode="External"/><Relationship Id="rId22" Type="http://schemas.openxmlformats.org/officeDocument/2006/relationships/slide" Target="slide9.xml"/><Relationship Id="rId27" Type="http://schemas.openxmlformats.org/officeDocument/2006/relationships/slide" Target="slide1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anwhavision.com/en/products/installation-solution/mount/wall/sbp-140wmw/" TargetMode="External"/><Relationship Id="rId13" Type="http://schemas.openxmlformats.org/officeDocument/2006/relationships/slide" Target="slide14.xml"/><Relationship Id="rId18" Type="http://schemas.openxmlformats.org/officeDocument/2006/relationships/slide" Target="slide11.xml"/><Relationship Id="rId3" Type="http://schemas.openxmlformats.org/officeDocument/2006/relationships/slide" Target="slide4.xml"/><Relationship Id="rId21" Type="http://schemas.openxmlformats.org/officeDocument/2006/relationships/slide" Target="slide12.xml"/><Relationship Id="rId7" Type="http://schemas.openxmlformats.org/officeDocument/2006/relationships/image" Target="../media/image34.png"/><Relationship Id="rId12" Type="http://schemas.openxmlformats.org/officeDocument/2006/relationships/image" Target="../media/image78.png"/><Relationship Id="rId17" Type="http://schemas.openxmlformats.org/officeDocument/2006/relationships/slide" Target="slide8.xml"/><Relationship Id="rId2" Type="http://schemas.openxmlformats.org/officeDocument/2006/relationships/slide" Target="slide3.xml"/><Relationship Id="rId16" Type="http://schemas.openxmlformats.org/officeDocument/2006/relationships/slide" Target="slide9.xml"/><Relationship Id="rId20" Type="http://schemas.openxmlformats.org/officeDocument/2006/relationships/slide" Target="slide13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pole/sbd-140pmb/" TargetMode="External"/><Relationship Id="rId11" Type="http://schemas.openxmlformats.org/officeDocument/2006/relationships/image" Target="../media/image77.png"/><Relationship Id="rId5" Type="http://schemas.openxmlformats.org/officeDocument/2006/relationships/image" Target="../media/image33.png"/><Relationship Id="rId15" Type="http://schemas.openxmlformats.org/officeDocument/2006/relationships/slide" Target="slide5.xml"/><Relationship Id="rId10" Type="http://schemas.openxmlformats.org/officeDocument/2006/relationships/image" Target="../media/image76.png"/><Relationship Id="rId19" Type="http://schemas.openxmlformats.org/officeDocument/2006/relationships/slide" Target="slide10.xml"/><Relationship Id="rId4" Type="http://schemas.openxmlformats.org/officeDocument/2006/relationships/hyperlink" Target="https://www.hanwhavision.com/en/products/installation-solution/mount/A/sbd-140pmw/" TargetMode="External"/><Relationship Id="rId9" Type="http://schemas.openxmlformats.org/officeDocument/2006/relationships/image" Target="../media/image32.png"/><Relationship Id="rId14" Type="http://schemas.openxmlformats.org/officeDocument/2006/relationships/slide" Target="slide7.xml"/><Relationship Id="rId22" Type="http://schemas.openxmlformats.org/officeDocument/2006/relationships/slide" Target="slide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anwhavision.com/en/products/installation-solution/mount/wall/sbp-300wmw/" TargetMode="External"/><Relationship Id="rId13" Type="http://schemas.openxmlformats.org/officeDocument/2006/relationships/image" Target="../media/image29.png"/><Relationship Id="rId18" Type="http://schemas.openxmlformats.org/officeDocument/2006/relationships/image" Target="../media/image81.png"/><Relationship Id="rId26" Type="http://schemas.openxmlformats.org/officeDocument/2006/relationships/slide" Target="slide13.xml"/><Relationship Id="rId3" Type="http://schemas.openxmlformats.org/officeDocument/2006/relationships/slide" Target="slide4.xml"/><Relationship Id="rId21" Type="http://schemas.openxmlformats.org/officeDocument/2006/relationships/slide" Target="slide5.xml"/><Relationship Id="rId7" Type="http://schemas.openxmlformats.org/officeDocument/2006/relationships/image" Target="../media/image69.png"/><Relationship Id="rId12" Type="http://schemas.openxmlformats.org/officeDocument/2006/relationships/hyperlink" Target="https://www.hanwhavision.com/en/products/installation-solution/adaptor-converter/A/sbp-140hmw/" TargetMode="External"/><Relationship Id="rId17" Type="http://schemas.openxmlformats.org/officeDocument/2006/relationships/image" Target="../media/image80.png"/><Relationship Id="rId25" Type="http://schemas.openxmlformats.org/officeDocument/2006/relationships/slide" Target="slide10.xml"/><Relationship Id="rId2" Type="http://schemas.openxmlformats.org/officeDocument/2006/relationships/slide" Target="slide3.xml"/><Relationship Id="rId16" Type="http://schemas.openxmlformats.org/officeDocument/2006/relationships/image" Target="../media/image79.png"/><Relationship Id="rId20" Type="http://schemas.openxmlformats.org/officeDocument/2006/relationships/slide" Target="slide7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wall/sbp-300wmw1/" TargetMode="External"/><Relationship Id="rId11" Type="http://schemas.openxmlformats.org/officeDocument/2006/relationships/image" Target="../media/image71.png"/><Relationship Id="rId24" Type="http://schemas.openxmlformats.org/officeDocument/2006/relationships/slide" Target="slide11.xml"/><Relationship Id="rId5" Type="http://schemas.openxmlformats.org/officeDocument/2006/relationships/image" Target="../media/image68.png"/><Relationship Id="rId15" Type="http://schemas.openxmlformats.org/officeDocument/2006/relationships/image" Target="../media/image23.png"/><Relationship Id="rId23" Type="http://schemas.openxmlformats.org/officeDocument/2006/relationships/slide" Target="slide8.xml"/><Relationship Id="rId28" Type="http://schemas.openxmlformats.org/officeDocument/2006/relationships/slide" Target="slide6.xml"/><Relationship Id="rId10" Type="http://schemas.openxmlformats.org/officeDocument/2006/relationships/hyperlink" Target="https://www.hanwhavision.com/en/products/installation-solution/enclosure/cabinet/sbp-300nbw/" TargetMode="External"/><Relationship Id="rId19" Type="http://schemas.openxmlformats.org/officeDocument/2006/relationships/slide" Target="slide14.xml"/><Relationship Id="rId4" Type="http://schemas.openxmlformats.org/officeDocument/2006/relationships/hyperlink" Target="https://www.hanwhavision.com/en/products/installation-solution/mount/wall/sbp-390wmw2/" TargetMode="External"/><Relationship Id="rId9" Type="http://schemas.openxmlformats.org/officeDocument/2006/relationships/image" Target="../media/image70.png"/><Relationship Id="rId14" Type="http://schemas.openxmlformats.org/officeDocument/2006/relationships/hyperlink" Target="https://www.hanwhavision.com/en/products/installation-solution/mount/pole/sbp-300pmw2/" TargetMode="External"/><Relationship Id="rId22" Type="http://schemas.openxmlformats.org/officeDocument/2006/relationships/slide" Target="slide9.xml"/><Relationship Id="rId27" Type="http://schemas.openxmlformats.org/officeDocument/2006/relationships/slide" Target="slide1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13" Type="http://schemas.openxmlformats.org/officeDocument/2006/relationships/slide" Target="slide7.xml"/><Relationship Id="rId18" Type="http://schemas.openxmlformats.org/officeDocument/2006/relationships/slide" Target="slide10.xml"/><Relationship Id="rId3" Type="http://schemas.openxmlformats.org/officeDocument/2006/relationships/slide" Target="slide4.xml"/><Relationship Id="rId21" Type="http://schemas.openxmlformats.org/officeDocument/2006/relationships/slide" Target="slide6.xml"/><Relationship Id="rId7" Type="http://schemas.openxmlformats.org/officeDocument/2006/relationships/image" Target="../media/image35.png"/><Relationship Id="rId12" Type="http://schemas.openxmlformats.org/officeDocument/2006/relationships/slide" Target="slide14.xml"/><Relationship Id="rId17" Type="http://schemas.openxmlformats.org/officeDocument/2006/relationships/slide" Target="slide11.xml"/><Relationship Id="rId2" Type="http://schemas.openxmlformats.org/officeDocument/2006/relationships/slide" Target="slide3.xml"/><Relationship Id="rId16" Type="http://schemas.openxmlformats.org/officeDocument/2006/relationships/slide" Target="slide8.xml"/><Relationship Id="rId20" Type="http://schemas.openxmlformats.org/officeDocument/2006/relationships/slide" Target="slide12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corner/sbd-140kmb/" TargetMode="External"/><Relationship Id="rId11" Type="http://schemas.openxmlformats.org/officeDocument/2006/relationships/image" Target="../media/image83.png"/><Relationship Id="rId5" Type="http://schemas.openxmlformats.org/officeDocument/2006/relationships/image" Target="../media/image27.png"/><Relationship Id="rId15" Type="http://schemas.openxmlformats.org/officeDocument/2006/relationships/slide" Target="slide9.xml"/><Relationship Id="rId10" Type="http://schemas.openxmlformats.org/officeDocument/2006/relationships/image" Target="../media/image32.png"/><Relationship Id="rId19" Type="http://schemas.openxmlformats.org/officeDocument/2006/relationships/slide" Target="slide13.xml"/><Relationship Id="rId4" Type="http://schemas.openxmlformats.org/officeDocument/2006/relationships/hyperlink" Target="https://www.hanwhavision.com/en/products/installation-solution/mount/corner/sbp-300kmw1/" TargetMode="External"/><Relationship Id="rId9" Type="http://schemas.openxmlformats.org/officeDocument/2006/relationships/hyperlink" Target="https://www.hanwhavision.com/en/products/installation-solution/mount/wall/sbp-140wmw/" TargetMode="External"/><Relationship Id="rId14" Type="http://schemas.openxmlformats.org/officeDocument/2006/relationships/slide" Target="slide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hyperlink" Target="https://www.hanwhavision.com/en/products/installation-solution/enclosure/cabinet/sbp-300nbw/" TargetMode="External"/><Relationship Id="rId18" Type="http://schemas.openxmlformats.org/officeDocument/2006/relationships/image" Target="../media/image87.png"/><Relationship Id="rId26" Type="http://schemas.openxmlformats.org/officeDocument/2006/relationships/slide" Target="slide13.xml"/><Relationship Id="rId3" Type="http://schemas.openxmlformats.org/officeDocument/2006/relationships/slide" Target="slide3.xml"/><Relationship Id="rId21" Type="http://schemas.openxmlformats.org/officeDocument/2006/relationships/slide" Target="slide5.xml"/><Relationship Id="rId7" Type="http://schemas.openxmlformats.org/officeDocument/2006/relationships/hyperlink" Target="https://www.hanwhavision.com/en/products/installation-solution/mount/wall/sbp-390wmw2/" TargetMode="External"/><Relationship Id="rId12" Type="http://schemas.openxmlformats.org/officeDocument/2006/relationships/image" Target="../media/image70.png"/><Relationship Id="rId17" Type="http://schemas.openxmlformats.org/officeDocument/2006/relationships/image" Target="../media/image86.png"/><Relationship Id="rId25" Type="http://schemas.openxmlformats.org/officeDocument/2006/relationships/slide" Target="slide10.xml"/><Relationship Id="rId2" Type="http://schemas.openxmlformats.org/officeDocument/2006/relationships/image" Target="../media/image84.png"/><Relationship Id="rId16" Type="http://schemas.openxmlformats.org/officeDocument/2006/relationships/image" Target="../media/image29.png"/><Relationship Id="rId20" Type="http://schemas.openxmlformats.org/officeDocument/2006/relationships/slide" Target="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5.png"/><Relationship Id="rId11" Type="http://schemas.openxmlformats.org/officeDocument/2006/relationships/hyperlink" Target="https://www.hanwhavision.com/en/products/installation-solution/mount/wall/sbp-300wmw/" TargetMode="External"/><Relationship Id="rId24" Type="http://schemas.openxmlformats.org/officeDocument/2006/relationships/slide" Target="slide11.xml"/><Relationship Id="rId5" Type="http://schemas.openxmlformats.org/officeDocument/2006/relationships/hyperlink" Target="https://www.hanwhavision.com/en/products/installation-solution/mount/corner/sbp-300kmw1/" TargetMode="External"/><Relationship Id="rId15" Type="http://schemas.openxmlformats.org/officeDocument/2006/relationships/hyperlink" Target="https://www.hanwhavision.com/en/products/installation-solution/adaptor-converter/A/sbp-140hmw/" TargetMode="External"/><Relationship Id="rId23" Type="http://schemas.openxmlformats.org/officeDocument/2006/relationships/slide" Target="slide8.xml"/><Relationship Id="rId28" Type="http://schemas.openxmlformats.org/officeDocument/2006/relationships/slide" Target="slide6.xml"/><Relationship Id="rId10" Type="http://schemas.openxmlformats.org/officeDocument/2006/relationships/image" Target="../media/image69.png"/><Relationship Id="rId19" Type="http://schemas.openxmlformats.org/officeDocument/2006/relationships/slide" Target="slide14.xml"/><Relationship Id="rId4" Type="http://schemas.openxmlformats.org/officeDocument/2006/relationships/slide" Target="slide4.xml"/><Relationship Id="rId9" Type="http://schemas.openxmlformats.org/officeDocument/2006/relationships/hyperlink" Target="https://www.hanwhavision.com/en/products/installation-solution/mount/wall/sbp-300wmw1/" TargetMode="External"/><Relationship Id="rId14" Type="http://schemas.openxmlformats.org/officeDocument/2006/relationships/image" Target="../media/image71.png"/><Relationship Id="rId22" Type="http://schemas.openxmlformats.org/officeDocument/2006/relationships/slide" Target="slide9.xml"/><Relationship Id="rId27" Type="http://schemas.openxmlformats.org/officeDocument/2006/relationships/slide" Target="slide1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13" Type="http://schemas.openxmlformats.org/officeDocument/2006/relationships/slide" Target="slide7.xml"/><Relationship Id="rId18" Type="http://schemas.openxmlformats.org/officeDocument/2006/relationships/slide" Target="slide10.xml"/><Relationship Id="rId3" Type="http://schemas.openxmlformats.org/officeDocument/2006/relationships/image" Target="../media/image89.png"/><Relationship Id="rId21" Type="http://schemas.openxmlformats.org/officeDocument/2006/relationships/slide" Target="slide6.xml"/><Relationship Id="rId7" Type="http://schemas.openxmlformats.org/officeDocument/2006/relationships/image" Target="../media/image91.png"/><Relationship Id="rId12" Type="http://schemas.openxmlformats.org/officeDocument/2006/relationships/slide" Target="slide14.xml"/><Relationship Id="rId17" Type="http://schemas.openxmlformats.org/officeDocument/2006/relationships/slide" Target="slide11.xml"/><Relationship Id="rId2" Type="http://schemas.openxmlformats.org/officeDocument/2006/relationships/image" Target="../media/image88.png"/><Relationship Id="rId16" Type="http://schemas.openxmlformats.org/officeDocument/2006/relationships/slide" Target="slide8.xml"/><Relationship Id="rId20" Type="http://schemas.openxmlformats.org/officeDocument/2006/relationships/slide" Target="slide12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parapet/sbp-156lmw1/" TargetMode="External"/><Relationship Id="rId11" Type="http://schemas.openxmlformats.org/officeDocument/2006/relationships/image" Target="../media/image29.png"/><Relationship Id="rId5" Type="http://schemas.openxmlformats.org/officeDocument/2006/relationships/image" Target="../media/image90.png"/><Relationship Id="rId15" Type="http://schemas.openxmlformats.org/officeDocument/2006/relationships/slide" Target="slide9.xml"/><Relationship Id="rId10" Type="http://schemas.openxmlformats.org/officeDocument/2006/relationships/hyperlink" Target="https://www.hanwhavision.com/en/products/installation-solution/adaptor-converter/A/sbp-140hmw/" TargetMode="External"/><Relationship Id="rId19" Type="http://schemas.openxmlformats.org/officeDocument/2006/relationships/slide" Target="slide13.xml"/><Relationship Id="rId4" Type="http://schemas.openxmlformats.org/officeDocument/2006/relationships/hyperlink" Target="https://www.hanwhavision.com/en/products/installation-solution/mount/parapet/sbp-300lmw/" TargetMode="External"/><Relationship Id="rId9" Type="http://schemas.openxmlformats.org/officeDocument/2006/relationships/slide" Target="slide4.xml"/><Relationship Id="rId14" Type="http://schemas.openxmlformats.org/officeDocument/2006/relationships/slide" Target="slide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20.xml"/><Relationship Id="rId13" Type="http://schemas.openxmlformats.org/officeDocument/2006/relationships/slide" Target="slide23.xml"/><Relationship Id="rId3" Type="http://schemas.openxmlformats.org/officeDocument/2006/relationships/slide" Target="slide16.xml"/><Relationship Id="rId7" Type="http://schemas.openxmlformats.org/officeDocument/2006/relationships/slide" Target="slide17.xml"/><Relationship Id="rId12" Type="http://schemas.openxmlformats.org/officeDocument/2006/relationships/slide" Target="slide24.xml"/><Relationship Id="rId2" Type="http://schemas.openxmlformats.org/officeDocument/2006/relationships/slide" Target="slide15.xml"/><Relationship Id="rId1" Type="http://schemas.openxmlformats.org/officeDocument/2006/relationships/slideLayout" Target="../slideLayouts/slideLayout4.xml"/><Relationship Id="rId6" Type="http://schemas.openxmlformats.org/officeDocument/2006/relationships/slide" Target="slide18.xml"/><Relationship Id="rId11" Type="http://schemas.openxmlformats.org/officeDocument/2006/relationships/slide" Target="slide21.xml"/><Relationship Id="rId5" Type="http://schemas.openxmlformats.org/officeDocument/2006/relationships/slide" Target="slide25.xml"/><Relationship Id="rId15" Type="http://schemas.openxmlformats.org/officeDocument/2006/relationships/image" Target="../media/image94.png"/><Relationship Id="rId10" Type="http://schemas.openxmlformats.org/officeDocument/2006/relationships/slide" Target="slide22.xml"/><Relationship Id="rId4" Type="http://schemas.openxmlformats.org/officeDocument/2006/relationships/image" Target="../media/image92.png"/><Relationship Id="rId9" Type="http://schemas.openxmlformats.org/officeDocument/2006/relationships/slide" Target="slide19.xml"/><Relationship Id="rId14" Type="http://schemas.openxmlformats.org/officeDocument/2006/relationships/image" Target="../media/image93.png"/></Relationships>
</file>

<file path=ppt/slides/_rels/slide16.xml.rels><?xml version="1.0" encoding="UTF-8" standalone="yes"?>
<Relationships xmlns="http://schemas.openxmlformats.org/package/2006/relationships"><Relationship Id="rId13" Type="http://schemas.openxmlformats.org/officeDocument/2006/relationships/hyperlink" Target="https://www.hanwhavision.com/en/products/installation-solution/mount/wall/sbp-300bw/" TargetMode="External"/><Relationship Id="rId18" Type="http://schemas.openxmlformats.org/officeDocument/2006/relationships/image" Target="../media/image21.png"/><Relationship Id="rId26" Type="http://schemas.openxmlformats.org/officeDocument/2006/relationships/image" Target="../media/image25.png"/><Relationship Id="rId39" Type="http://schemas.openxmlformats.org/officeDocument/2006/relationships/hyperlink" Target="https://www.hanwhavision.com/en/products/installation-solution/mount/A/sbd-140pmw/" TargetMode="External"/><Relationship Id="rId21" Type="http://schemas.openxmlformats.org/officeDocument/2006/relationships/hyperlink" Target="https://www.hanwhavision.com/en/products/installation-solution/mount/pole/sbp-300pmw2/" TargetMode="External"/><Relationship Id="rId34" Type="http://schemas.openxmlformats.org/officeDocument/2006/relationships/image" Target="../media/image30.png"/><Relationship Id="rId42" Type="http://schemas.openxmlformats.org/officeDocument/2006/relationships/image" Target="../media/image34.png"/><Relationship Id="rId47" Type="http://schemas.openxmlformats.org/officeDocument/2006/relationships/hyperlink" Target="https://www.hanwhavision.com/en/products/installation-solution/mount/ceiling/sbp-150cmi/" TargetMode="External"/><Relationship Id="rId50" Type="http://schemas.openxmlformats.org/officeDocument/2006/relationships/image" Target="../media/image38.png"/><Relationship Id="rId55" Type="http://schemas.openxmlformats.org/officeDocument/2006/relationships/slide" Target="slide25.xml"/><Relationship Id="rId63" Type="http://schemas.openxmlformats.org/officeDocument/2006/relationships/slide" Target="slide23.xml"/><Relationship Id="rId7" Type="http://schemas.openxmlformats.org/officeDocument/2006/relationships/image" Target="../media/image15.png"/><Relationship Id="rId2" Type="http://schemas.openxmlformats.org/officeDocument/2006/relationships/slide" Target="slide15.xml"/><Relationship Id="rId16" Type="http://schemas.openxmlformats.org/officeDocument/2006/relationships/image" Target="../media/image20.png"/><Relationship Id="rId29" Type="http://schemas.openxmlformats.org/officeDocument/2006/relationships/hyperlink" Target="https://www.hanwhavision.com/en/products/installation-solution/mount/corner/sbp-300kmw1/" TargetMode="External"/><Relationship Id="rId11" Type="http://schemas.openxmlformats.org/officeDocument/2006/relationships/image" Target="../media/image17.png"/><Relationship Id="rId24" Type="http://schemas.openxmlformats.org/officeDocument/2006/relationships/image" Target="../media/image24.png"/><Relationship Id="rId32" Type="http://schemas.openxmlformats.org/officeDocument/2006/relationships/image" Target="../media/image95.png"/><Relationship Id="rId37" Type="http://schemas.openxmlformats.org/officeDocument/2006/relationships/hyperlink" Target="https://www.hanwhavision.com/en/products/installation-solution/mount/wall/sbp-125wmw1/" TargetMode="External"/><Relationship Id="rId40" Type="http://schemas.openxmlformats.org/officeDocument/2006/relationships/image" Target="../media/image33.png"/><Relationship Id="rId45" Type="http://schemas.openxmlformats.org/officeDocument/2006/relationships/hyperlink" Target="https://www.hanwhavision.com/en/products/installation-solution/mount/ceiling/sbp-300cmi/" TargetMode="External"/><Relationship Id="rId53" Type="http://schemas.openxmlformats.org/officeDocument/2006/relationships/image" Target="../media/image40.png"/><Relationship Id="rId58" Type="http://schemas.openxmlformats.org/officeDocument/2006/relationships/slide" Target="slide20.xml"/><Relationship Id="rId5" Type="http://schemas.openxmlformats.org/officeDocument/2006/relationships/image" Target="../media/image14.png"/><Relationship Id="rId61" Type="http://schemas.openxmlformats.org/officeDocument/2006/relationships/slide" Target="slide21.xml"/><Relationship Id="rId19" Type="http://schemas.openxmlformats.org/officeDocument/2006/relationships/hyperlink" Target="https://www.hanwhavision.com/en/products/installation-solution/mount/wall/sbp-390wmw2/" TargetMode="External"/><Relationship Id="rId14" Type="http://schemas.openxmlformats.org/officeDocument/2006/relationships/image" Target="../media/image19.png"/><Relationship Id="rId22" Type="http://schemas.openxmlformats.org/officeDocument/2006/relationships/image" Target="../media/image23.png"/><Relationship Id="rId27" Type="http://schemas.openxmlformats.org/officeDocument/2006/relationships/hyperlink" Target="https://www.hanwhavision.com/en/products/installation-solution/enclosure/cabinet/sbp-300nbw/" TargetMode="External"/><Relationship Id="rId30" Type="http://schemas.openxmlformats.org/officeDocument/2006/relationships/image" Target="../media/image27.png"/><Relationship Id="rId35" Type="http://schemas.openxmlformats.org/officeDocument/2006/relationships/hyperlink" Target="https://www.hanwhavision.com/en/products/installation-solution/mount/wall/sbv-140tmw/" TargetMode="External"/><Relationship Id="rId43" Type="http://schemas.openxmlformats.org/officeDocument/2006/relationships/hyperlink" Target="https://www.hanwhavision.com/en/products/installation-solution/mount/corner/sbd-140kmb/" TargetMode="External"/><Relationship Id="rId48" Type="http://schemas.openxmlformats.org/officeDocument/2006/relationships/image" Target="../media/image37.png"/><Relationship Id="rId56" Type="http://schemas.openxmlformats.org/officeDocument/2006/relationships/slide" Target="slide18.xml"/><Relationship Id="rId8" Type="http://schemas.openxmlformats.org/officeDocument/2006/relationships/hyperlink" Target="https://www.hanwhavision.com/en?s=CMP" TargetMode="External"/><Relationship Id="rId51" Type="http://schemas.openxmlformats.org/officeDocument/2006/relationships/hyperlink" Target="https://www.hanwhavision.com/en/products/installation-solution/mount/ceiling/sbp-300cmw1/" TargetMode="External"/><Relationship Id="rId3" Type="http://schemas.openxmlformats.org/officeDocument/2006/relationships/slide" Target="slide16.xml"/><Relationship Id="rId12" Type="http://schemas.openxmlformats.org/officeDocument/2006/relationships/image" Target="../media/image18.png"/><Relationship Id="rId17" Type="http://schemas.openxmlformats.org/officeDocument/2006/relationships/hyperlink" Target="https://www.hanwhavision.com/en/products/installation-solution/mount/wall/sbp-300wmw1/" TargetMode="External"/><Relationship Id="rId25" Type="http://schemas.openxmlformats.org/officeDocument/2006/relationships/hyperlink" Target="https://www.hanwhavision.com/en/products/installation-solution/mount/parapet/sbp-156lmw1/" TargetMode="External"/><Relationship Id="rId33" Type="http://schemas.openxmlformats.org/officeDocument/2006/relationships/hyperlink" Target="https://www.hanwhavision.com/en/products/installation-solution/extension/back-box/sbv-140bw/" TargetMode="External"/><Relationship Id="rId38" Type="http://schemas.openxmlformats.org/officeDocument/2006/relationships/image" Target="../media/image96.png"/><Relationship Id="rId46" Type="http://schemas.openxmlformats.org/officeDocument/2006/relationships/image" Target="../media/image36.png"/><Relationship Id="rId59" Type="http://schemas.openxmlformats.org/officeDocument/2006/relationships/slide" Target="slide19.xml"/><Relationship Id="rId20" Type="http://schemas.openxmlformats.org/officeDocument/2006/relationships/image" Target="../media/image22.png"/><Relationship Id="rId41" Type="http://schemas.openxmlformats.org/officeDocument/2006/relationships/hyperlink" Target="https://www.hanwhavision.com/en/products/installation-solution/mount/pole/sbd-140pmb/" TargetMode="External"/><Relationship Id="rId54" Type="http://schemas.openxmlformats.org/officeDocument/2006/relationships/image" Target="../media/image41.png"/><Relationship Id="rId62" Type="http://schemas.openxmlformats.org/officeDocument/2006/relationships/slide" Target="slide24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ceiling/sbp-180cmb/" TargetMode="External"/><Relationship Id="rId15" Type="http://schemas.openxmlformats.org/officeDocument/2006/relationships/hyperlink" Target="https://www.hanwhavision.com/en/products/installation-solution/mount/wall/sbp-300wmw/" TargetMode="External"/><Relationship Id="rId23" Type="http://schemas.openxmlformats.org/officeDocument/2006/relationships/hyperlink" Target="https://www.hanwhavision.com/en/products/installation-solution/mount/parapet/sbp-300lmw/" TargetMode="External"/><Relationship Id="rId28" Type="http://schemas.openxmlformats.org/officeDocument/2006/relationships/image" Target="../media/image26.png"/><Relationship Id="rId36" Type="http://schemas.openxmlformats.org/officeDocument/2006/relationships/image" Target="../media/image31.png"/><Relationship Id="rId49" Type="http://schemas.openxmlformats.org/officeDocument/2006/relationships/hyperlink" Target="https://www.hanwhavision.com/en/products/installation-solution/mount/ceiling/sbp-900cmw/" TargetMode="External"/><Relationship Id="rId57" Type="http://schemas.openxmlformats.org/officeDocument/2006/relationships/slide" Target="slide17.xml"/><Relationship Id="rId10" Type="http://schemas.openxmlformats.org/officeDocument/2006/relationships/hyperlink" Target="https://www.hanwhavision.com/en/products/installation-solution/mount/ceiling/sbp-c15p/" TargetMode="External"/><Relationship Id="rId31" Type="http://schemas.openxmlformats.org/officeDocument/2006/relationships/hyperlink" Target="https://www.hanwhavision.com/en/products/installation-solution/adaptor-converter/A/sbp-120hmw/" TargetMode="External"/><Relationship Id="rId44" Type="http://schemas.openxmlformats.org/officeDocument/2006/relationships/image" Target="../media/image35.png"/><Relationship Id="rId52" Type="http://schemas.openxmlformats.org/officeDocument/2006/relationships/image" Target="../media/image39.png"/><Relationship Id="rId60" Type="http://schemas.openxmlformats.org/officeDocument/2006/relationships/slide" Target="slide22.xml"/><Relationship Id="rId4" Type="http://schemas.openxmlformats.org/officeDocument/2006/relationships/hyperlink" Target="https://www.hanwhavision.com/en/products/installation-solution/mount/ceiling/sbp-140cmb/" TargetMode="External"/><Relationship Id="rId9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1.png"/><Relationship Id="rId18" Type="http://schemas.openxmlformats.org/officeDocument/2006/relationships/slide" Target="slide19.xml"/><Relationship Id="rId26" Type="http://schemas.openxmlformats.org/officeDocument/2006/relationships/image" Target="../media/image95.png"/><Relationship Id="rId3" Type="http://schemas.openxmlformats.org/officeDocument/2006/relationships/slide" Target="slide17.xml"/><Relationship Id="rId21" Type="http://schemas.openxmlformats.org/officeDocument/2006/relationships/slide" Target="slide24.xml"/><Relationship Id="rId7" Type="http://schemas.openxmlformats.org/officeDocument/2006/relationships/image" Target="../media/image45.png"/><Relationship Id="rId12" Type="http://schemas.openxmlformats.org/officeDocument/2006/relationships/image" Target="../media/image50.png"/><Relationship Id="rId17" Type="http://schemas.openxmlformats.org/officeDocument/2006/relationships/slide" Target="slide20.xml"/><Relationship Id="rId25" Type="http://schemas.openxmlformats.org/officeDocument/2006/relationships/hyperlink" Target="https://www.hanwhavision.com/en/products/installation-solution/adaptor-converter/A/sbp-120hmw/" TargetMode="External"/><Relationship Id="rId2" Type="http://schemas.openxmlformats.org/officeDocument/2006/relationships/slide" Target="slide18.xml"/><Relationship Id="rId16" Type="http://schemas.openxmlformats.org/officeDocument/2006/relationships/slide" Target="slide25.xml"/><Relationship Id="rId20" Type="http://schemas.openxmlformats.org/officeDocument/2006/relationships/slide" Target="slide2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11" Type="http://schemas.openxmlformats.org/officeDocument/2006/relationships/image" Target="../media/image49.png"/><Relationship Id="rId24" Type="http://schemas.openxmlformats.org/officeDocument/2006/relationships/slide" Target="slide15.xml"/><Relationship Id="rId5" Type="http://schemas.openxmlformats.org/officeDocument/2006/relationships/image" Target="../media/image30.png"/><Relationship Id="rId15" Type="http://schemas.openxmlformats.org/officeDocument/2006/relationships/image" Target="../media/image97.png"/><Relationship Id="rId23" Type="http://schemas.openxmlformats.org/officeDocument/2006/relationships/slide" Target="slide16.xml"/><Relationship Id="rId28" Type="http://schemas.openxmlformats.org/officeDocument/2006/relationships/image" Target="../media/image99.png"/><Relationship Id="rId10" Type="http://schemas.openxmlformats.org/officeDocument/2006/relationships/image" Target="../media/image48.png"/><Relationship Id="rId19" Type="http://schemas.openxmlformats.org/officeDocument/2006/relationships/slide" Target="slide22.xml"/><Relationship Id="rId4" Type="http://schemas.openxmlformats.org/officeDocument/2006/relationships/hyperlink" Target="https://www.hanwhavision.com/en/products/installation-solution/extension/back-box/sbv-140bw/" TargetMode="External"/><Relationship Id="rId9" Type="http://schemas.openxmlformats.org/officeDocument/2006/relationships/image" Target="../media/image47.png"/><Relationship Id="rId14" Type="http://schemas.openxmlformats.org/officeDocument/2006/relationships/image" Target="../media/image52.png"/><Relationship Id="rId22" Type="http://schemas.openxmlformats.org/officeDocument/2006/relationships/slide" Target="slide23.xml"/><Relationship Id="rId27" Type="http://schemas.openxmlformats.org/officeDocument/2006/relationships/image" Target="../media/image98.png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hyperlink" Target="https://www.hanwhavision.com/en/products/installation-solution/mount/ceiling/sbp-300cmp/" TargetMode="External"/><Relationship Id="rId18" Type="http://schemas.openxmlformats.org/officeDocument/2006/relationships/image" Target="../media/image58.png"/><Relationship Id="rId26" Type="http://schemas.openxmlformats.org/officeDocument/2006/relationships/slide" Target="slide22.xml"/><Relationship Id="rId3" Type="http://schemas.openxmlformats.org/officeDocument/2006/relationships/slide" Target="slide17.xml"/><Relationship Id="rId21" Type="http://schemas.openxmlformats.org/officeDocument/2006/relationships/image" Target="../media/image101.png"/><Relationship Id="rId34" Type="http://schemas.openxmlformats.org/officeDocument/2006/relationships/image" Target="../media/image103.png"/><Relationship Id="rId7" Type="http://schemas.openxmlformats.org/officeDocument/2006/relationships/image" Target="../media/image56.png"/><Relationship Id="rId12" Type="http://schemas.openxmlformats.org/officeDocument/2006/relationships/image" Target="../media/image47.png"/><Relationship Id="rId17" Type="http://schemas.openxmlformats.org/officeDocument/2006/relationships/hyperlink" Target="https://www.hanwhavision.com/en/products/installation-solution/mount/ceiling/sbp-140cmb/" TargetMode="External"/><Relationship Id="rId25" Type="http://schemas.openxmlformats.org/officeDocument/2006/relationships/slide" Target="slide19.xml"/><Relationship Id="rId33" Type="http://schemas.openxmlformats.org/officeDocument/2006/relationships/image" Target="../media/image95.png"/><Relationship Id="rId2" Type="http://schemas.openxmlformats.org/officeDocument/2006/relationships/slide" Target="slide18.xml"/><Relationship Id="rId16" Type="http://schemas.openxmlformats.org/officeDocument/2006/relationships/image" Target="../media/image57.png"/><Relationship Id="rId20" Type="http://schemas.openxmlformats.org/officeDocument/2006/relationships/image" Target="../media/image100.png"/><Relationship Id="rId29" Type="http://schemas.openxmlformats.org/officeDocument/2006/relationships/slide" Target="slide23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ceiling/sbp-c15p/" TargetMode="External"/><Relationship Id="rId11" Type="http://schemas.openxmlformats.org/officeDocument/2006/relationships/image" Target="../media/image52.png"/><Relationship Id="rId24" Type="http://schemas.openxmlformats.org/officeDocument/2006/relationships/slide" Target="slide20.xml"/><Relationship Id="rId32" Type="http://schemas.openxmlformats.org/officeDocument/2006/relationships/hyperlink" Target="https://www.hanwhavision.com/en/products/installation-solution/adaptor-converter/A/sbp-120hmw/" TargetMode="External"/><Relationship Id="rId5" Type="http://schemas.openxmlformats.org/officeDocument/2006/relationships/image" Target="../media/image55.png"/><Relationship Id="rId15" Type="http://schemas.openxmlformats.org/officeDocument/2006/relationships/hyperlink" Target="https://www.hanwhavision.com/en?s=CMP" TargetMode="External"/><Relationship Id="rId23" Type="http://schemas.openxmlformats.org/officeDocument/2006/relationships/slide" Target="slide25.xml"/><Relationship Id="rId28" Type="http://schemas.openxmlformats.org/officeDocument/2006/relationships/slide" Target="slide24.xml"/><Relationship Id="rId10" Type="http://schemas.openxmlformats.org/officeDocument/2006/relationships/image" Target="../media/image51.png"/><Relationship Id="rId19" Type="http://schemas.openxmlformats.org/officeDocument/2006/relationships/hyperlink" Target="https://www.hanwhavision.com/en/products/installation-solution/mount/ceiling/sbp-900cmp/" TargetMode="External"/><Relationship Id="rId31" Type="http://schemas.openxmlformats.org/officeDocument/2006/relationships/slide" Target="slide15.xml"/><Relationship Id="rId4" Type="http://schemas.openxmlformats.org/officeDocument/2006/relationships/hyperlink" Target="https://www.hanwhavision.com/en/products/installation-solution/mount/ceiling/sbp-180cmb/" TargetMode="External"/><Relationship Id="rId9" Type="http://schemas.openxmlformats.org/officeDocument/2006/relationships/image" Target="../media/image48.png"/><Relationship Id="rId14" Type="http://schemas.openxmlformats.org/officeDocument/2006/relationships/image" Target="../media/image50.png"/><Relationship Id="rId22" Type="http://schemas.openxmlformats.org/officeDocument/2006/relationships/image" Target="../media/image102.png"/><Relationship Id="rId27" Type="http://schemas.openxmlformats.org/officeDocument/2006/relationships/slide" Target="slide21.xml"/><Relationship Id="rId30" Type="http://schemas.openxmlformats.org/officeDocument/2006/relationships/slide" Target="slide16.xml"/><Relationship Id="rId35" Type="http://schemas.openxmlformats.org/officeDocument/2006/relationships/image" Target="../media/image104.png"/><Relationship Id="rId8" Type="http://schemas.openxmlformats.org/officeDocument/2006/relationships/hyperlink" Target="https://www.hanwhavision.com/en/products/installation-solution/mount/ceiling/sbp-150cmp/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13" Type="http://schemas.openxmlformats.org/officeDocument/2006/relationships/slide" Target="slide17.xml"/><Relationship Id="rId18" Type="http://schemas.openxmlformats.org/officeDocument/2006/relationships/slide" Target="slide16.xml"/><Relationship Id="rId3" Type="http://schemas.openxmlformats.org/officeDocument/2006/relationships/slide" Target="slide19.xml"/><Relationship Id="rId21" Type="http://schemas.openxmlformats.org/officeDocument/2006/relationships/image" Target="../media/image96.png"/><Relationship Id="rId7" Type="http://schemas.openxmlformats.org/officeDocument/2006/relationships/image" Target="../media/image64.png"/><Relationship Id="rId12" Type="http://schemas.openxmlformats.org/officeDocument/2006/relationships/slide" Target="slide18.xml"/><Relationship Id="rId17" Type="http://schemas.openxmlformats.org/officeDocument/2006/relationships/slide" Target="slide23.xml"/><Relationship Id="rId2" Type="http://schemas.openxmlformats.org/officeDocument/2006/relationships/slide" Target="slide20.xml"/><Relationship Id="rId16" Type="http://schemas.openxmlformats.org/officeDocument/2006/relationships/slide" Target="slide24.xml"/><Relationship Id="rId20" Type="http://schemas.openxmlformats.org/officeDocument/2006/relationships/hyperlink" Target="https://www.hanwhavision.com/en/products/installation-solution/mount/wall/sbp-125wmw1/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wall/sbv-140tmw/" TargetMode="External"/><Relationship Id="rId11" Type="http://schemas.openxmlformats.org/officeDocument/2006/relationships/slide" Target="slide25.xml"/><Relationship Id="rId5" Type="http://schemas.openxmlformats.org/officeDocument/2006/relationships/image" Target="../media/image30.png"/><Relationship Id="rId15" Type="http://schemas.openxmlformats.org/officeDocument/2006/relationships/slide" Target="slide21.xml"/><Relationship Id="rId10" Type="http://schemas.openxmlformats.org/officeDocument/2006/relationships/image" Target="../media/image107.png"/><Relationship Id="rId19" Type="http://schemas.openxmlformats.org/officeDocument/2006/relationships/slide" Target="slide15.xml"/><Relationship Id="rId4" Type="http://schemas.openxmlformats.org/officeDocument/2006/relationships/hyperlink" Target="https://www.hanwhavision.com/en/products/installation-solution/extension/back-box/sbv-140bw/" TargetMode="External"/><Relationship Id="rId9" Type="http://schemas.openxmlformats.org/officeDocument/2006/relationships/image" Target="../media/image106.png"/><Relationship Id="rId14" Type="http://schemas.openxmlformats.org/officeDocument/2006/relationships/slide" Target="slide2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anwhavision.com/en/products/installation-solution/mount/wall/sbp-300wmw/" TargetMode="External"/><Relationship Id="rId13" Type="http://schemas.openxmlformats.org/officeDocument/2006/relationships/image" Target="../media/image72.png"/><Relationship Id="rId18" Type="http://schemas.openxmlformats.org/officeDocument/2006/relationships/slide" Target="slide18.xml"/><Relationship Id="rId26" Type="http://schemas.openxmlformats.org/officeDocument/2006/relationships/hyperlink" Target="https://www.hanwhavision.com/en/products/installation-solution/adaptor-converter/A/sbp-120hmw/" TargetMode="External"/><Relationship Id="rId3" Type="http://schemas.openxmlformats.org/officeDocument/2006/relationships/slide" Target="slide19.xml"/><Relationship Id="rId21" Type="http://schemas.openxmlformats.org/officeDocument/2006/relationships/slide" Target="slide21.xml"/><Relationship Id="rId7" Type="http://schemas.openxmlformats.org/officeDocument/2006/relationships/image" Target="../media/image69.png"/><Relationship Id="rId12" Type="http://schemas.openxmlformats.org/officeDocument/2006/relationships/hyperlink" Target="https://www.hanwhavision.com/en/products/installation-solution/mount/wall/sbp-300bw/" TargetMode="External"/><Relationship Id="rId17" Type="http://schemas.openxmlformats.org/officeDocument/2006/relationships/slide" Target="slide25.xml"/><Relationship Id="rId25" Type="http://schemas.openxmlformats.org/officeDocument/2006/relationships/slide" Target="slide15.xml"/><Relationship Id="rId2" Type="http://schemas.openxmlformats.org/officeDocument/2006/relationships/slide" Target="slide20.xml"/><Relationship Id="rId16" Type="http://schemas.openxmlformats.org/officeDocument/2006/relationships/image" Target="../media/image110.png"/><Relationship Id="rId20" Type="http://schemas.openxmlformats.org/officeDocument/2006/relationships/slide" Target="slide22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wall/sbp-300wmw1/" TargetMode="External"/><Relationship Id="rId11" Type="http://schemas.openxmlformats.org/officeDocument/2006/relationships/image" Target="../media/image71.png"/><Relationship Id="rId24" Type="http://schemas.openxmlformats.org/officeDocument/2006/relationships/slide" Target="slide16.xml"/><Relationship Id="rId5" Type="http://schemas.openxmlformats.org/officeDocument/2006/relationships/image" Target="../media/image68.png"/><Relationship Id="rId15" Type="http://schemas.openxmlformats.org/officeDocument/2006/relationships/image" Target="../media/image109.png"/><Relationship Id="rId23" Type="http://schemas.openxmlformats.org/officeDocument/2006/relationships/slide" Target="slide23.xml"/><Relationship Id="rId10" Type="http://schemas.openxmlformats.org/officeDocument/2006/relationships/hyperlink" Target="https://www.hanwhavision.com/en/products/installation-solution/enclosure/cabinet/sbp-300nbw/" TargetMode="External"/><Relationship Id="rId19" Type="http://schemas.openxmlformats.org/officeDocument/2006/relationships/slide" Target="slide17.xml"/><Relationship Id="rId4" Type="http://schemas.openxmlformats.org/officeDocument/2006/relationships/hyperlink" Target="https://www.hanwhavision.com/en/products/installation-solution/mount/wall/sbp-390wmw2/" TargetMode="External"/><Relationship Id="rId9" Type="http://schemas.openxmlformats.org/officeDocument/2006/relationships/image" Target="../media/image70.png"/><Relationship Id="rId14" Type="http://schemas.openxmlformats.org/officeDocument/2006/relationships/image" Target="../media/image108.png"/><Relationship Id="rId22" Type="http://schemas.openxmlformats.org/officeDocument/2006/relationships/slide" Target="slide24.xml"/><Relationship Id="rId27" Type="http://schemas.openxmlformats.org/officeDocument/2006/relationships/image" Target="../media/image9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13" Type="http://schemas.openxmlformats.org/officeDocument/2006/relationships/slide" Target="slide17.xml"/><Relationship Id="rId18" Type="http://schemas.openxmlformats.org/officeDocument/2006/relationships/slide" Target="slide16.xml"/><Relationship Id="rId3" Type="http://schemas.openxmlformats.org/officeDocument/2006/relationships/slide" Target="slide21.xml"/><Relationship Id="rId21" Type="http://schemas.openxmlformats.org/officeDocument/2006/relationships/image" Target="../media/image96.png"/><Relationship Id="rId7" Type="http://schemas.openxmlformats.org/officeDocument/2006/relationships/image" Target="../media/image34.png"/><Relationship Id="rId12" Type="http://schemas.openxmlformats.org/officeDocument/2006/relationships/slide" Target="slide18.xml"/><Relationship Id="rId17" Type="http://schemas.openxmlformats.org/officeDocument/2006/relationships/slide" Target="slide23.xml"/><Relationship Id="rId2" Type="http://schemas.openxmlformats.org/officeDocument/2006/relationships/slide" Target="slide22.xml"/><Relationship Id="rId16" Type="http://schemas.openxmlformats.org/officeDocument/2006/relationships/slide" Target="slide24.xml"/><Relationship Id="rId20" Type="http://schemas.openxmlformats.org/officeDocument/2006/relationships/hyperlink" Target="https://www.hanwhavision.com/en/products/installation-solution/mount/wall/sbp-125wmw1/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pole/sbd-140pmb/" TargetMode="External"/><Relationship Id="rId11" Type="http://schemas.openxmlformats.org/officeDocument/2006/relationships/slide" Target="slide25.xml"/><Relationship Id="rId5" Type="http://schemas.openxmlformats.org/officeDocument/2006/relationships/image" Target="../media/image33.png"/><Relationship Id="rId15" Type="http://schemas.openxmlformats.org/officeDocument/2006/relationships/slide" Target="slide19.xml"/><Relationship Id="rId10" Type="http://schemas.openxmlformats.org/officeDocument/2006/relationships/image" Target="../media/image113.png"/><Relationship Id="rId19" Type="http://schemas.openxmlformats.org/officeDocument/2006/relationships/slide" Target="slide15.xml"/><Relationship Id="rId4" Type="http://schemas.openxmlformats.org/officeDocument/2006/relationships/hyperlink" Target="https://www.hanwhavision.com/en/products/installation-solution/mount/A/sbd-140pmw/" TargetMode="External"/><Relationship Id="rId9" Type="http://schemas.openxmlformats.org/officeDocument/2006/relationships/image" Target="../media/image112.png"/><Relationship Id="rId14" Type="http://schemas.openxmlformats.org/officeDocument/2006/relationships/slide" Target="slide20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anwhavision.com/en/products/installation-solution/mount/wall/sbp-300wmw/" TargetMode="External"/><Relationship Id="rId13" Type="http://schemas.openxmlformats.org/officeDocument/2006/relationships/image" Target="../media/image23.png"/><Relationship Id="rId18" Type="http://schemas.openxmlformats.org/officeDocument/2006/relationships/slide" Target="slide18.xml"/><Relationship Id="rId26" Type="http://schemas.openxmlformats.org/officeDocument/2006/relationships/hyperlink" Target="https://www.hanwhavision.com/en/products/installation-solution/adaptor-converter/A/sbp-120hmw/" TargetMode="External"/><Relationship Id="rId3" Type="http://schemas.openxmlformats.org/officeDocument/2006/relationships/slide" Target="slide21.xml"/><Relationship Id="rId21" Type="http://schemas.openxmlformats.org/officeDocument/2006/relationships/slide" Target="slide19.xml"/><Relationship Id="rId7" Type="http://schemas.openxmlformats.org/officeDocument/2006/relationships/image" Target="../media/image69.png"/><Relationship Id="rId12" Type="http://schemas.openxmlformats.org/officeDocument/2006/relationships/hyperlink" Target="https://www.hanwhavision.com/en/products/installation-solution/mount/pole/sbp-300pmw2/" TargetMode="External"/><Relationship Id="rId17" Type="http://schemas.openxmlformats.org/officeDocument/2006/relationships/slide" Target="slide25.xml"/><Relationship Id="rId25" Type="http://schemas.openxmlformats.org/officeDocument/2006/relationships/slide" Target="slide15.xml"/><Relationship Id="rId2" Type="http://schemas.openxmlformats.org/officeDocument/2006/relationships/slide" Target="slide22.xml"/><Relationship Id="rId16" Type="http://schemas.openxmlformats.org/officeDocument/2006/relationships/image" Target="../media/image116.png"/><Relationship Id="rId20" Type="http://schemas.openxmlformats.org/officeDocument/2006/relationships/slide" Target="slide20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wall/sbp-300wmw1/" TargetMode="External"/><Relationship Id="rId11" Type="http://schemas.openxmlformats.org/officeDocument/2006/relationships/image" Target="../media/image71.png"/><Relationship Id="rId24" Type="http://schemas.openxmlformats.org/officeDocument/2006/relationships/slide" Target="slide16.xml"/><Relationship Id="rId5" Type="http://schemas.openxmlformats.org/officeDocument/2006/relationships/image" Target="../media/image68.png"/><Relationship Id="rId15" Type="http://schemas.openxmlformats.org/officeDocument/2006/relationships/image" Target="../media/image115.png"/><Relationship Id="rId23" Type="http://schemas.openxmlformats.org/officeDocument/2006/relationships/slide" Target="slide23.xml"/><Relationship Id="rId10" Type="http://schemas.openxmlformats.org/officeDocument/2006/relationships/hyperlink" Target="https://www.hanwhavision.com/en/products/installation-solution/enclosure/cabinet/sbp-300nbw/" TargetMode="External"/><Relationship Id="rId19" Type="http://schemas.openxmlformats.org/officeDocument/2006/relationships/slide" Target="slide17.xml"/><Relationship Id="rId4" Type="http://schemas.openxmlformats.org/officeDocument/2006/relationships/hyperlink" Target="https://www.hanwhavision.com/en/products/installation-solution/mount/wall/sbp-390wmw2/" TargetMode="External"/><Relationship Id="rId9" Type="http://schemas.openxmlformats.org/officeDocument/2006/relationships/image" Target="../media/image70.png"/><Relationship Id="rId14" Type="http://schemas.openxmlformats.org/officeDocument/2006/relationships/image" Target="../media/image114.png"/><Relationship Id="rId22" Type="http://schemas.openxmlformats.org/officeDocument/2006/relationships/slide" Target="slide24.xml"/><Relationship Id="rId27" Type="http://schemas.openxmlformats.org/officeDocument/2006/relationships/image" Target="../media/image9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13" Type="http://schemas.openxmlformats.org/officeDocument/2006/relationships/hyperlink" Target="https://www.hanwhavision.com/en/products/installation-solution/mount/wall/sbp-125wmw1/" TargetMode="External"/><Relationship Id="rId18" Type="http://schemas.openxmlformats.org/officeDocument/2006/relationships/image" Target="../media/image35.png"/><Relationship Id="rId3" Type="http://schemas.openxmlformats.org/officeDocument/2006/relationships/slide" Target="slide23.xml"/><Relationship Id="rId7" Type="http://schemas.openxmlformats.org/officeDocument/2006/relationships/slide" Target="slide20.xml"/><Relationship Id="rId12" Type="http://schemas.openxmlformats.org/officeDocument/2006/relationships/slide" Target="slide15.xml"/><Relationship Id="rId17" Type="http://schemas.openxmlformats.org/officeDocument/2006/relationships/hyperlink" Target="https://www.hanwhavision.com/en/products/installation-solution/mount/corner/sbd-140kmb/" TargetMode="External"/><Relationship Id="rId2" Type="http://schemas.openxmlformats.org/officeDocument/2006/relationships/slide" Target="slide24.xml"/><Relationship Id="rId16" Type="http://schemas.openxmlformats.org/officeDocument/2006/relationships/image" Target="../media/image27.png"/><Relationship Id="rId20" Type="http://schemas.openxmlformats.org/officeDocument/2006/relationships/image" Target="../media/image118.png"/><Relationship Id="rId1" Type="http://schemas.openxmlformats.org/officeDocument/2006/relationships/slideLayout" Target="../slideLayouts/slideLayout4.xml"/><Relationship Id="rId6" Type="http://schemas.openxmlformats.org/officeDocument/2006/relationships/slide" Target="slide17.xml"/><Relationship Id="rId11" Type="http://schemas.openxmlformats.org/officeDocument/2006/relationships/slide" Target="slide16.xml"/><Relationship Id="rId5" Type="http://schemas.openxmlformats.org/officeDocument/2006/relationships/slide" Target="slide18.xml"/><Relationship Id="rId15" Type="http://schemas.openxmlformats.org/officeDocument/2006/relationships/hyperlink" Target="https://www.hanwhavision.com/en/products/installation-solution/mount/corner/sbp-300kmw1/" TargetMode="External"/><Relationship Id="rId10" Type="http://schemas.openxmlformats.org/officeDocument/2006/relationships/slide" Target="slide21.xml"/><Relationship Id="rId19" Type="http://schemas.openxmlformats.org/officeDocument/2006/relationships/image" Target="../media/image117.png"/><Relationship Id="rId4" Type="http://schemas.openxmlformats.org/officeDocument/2006/relationships/slide" Target="slide25.xml"/><Relationship Id="rId9" Type="http://schemas.openxmlformats.org/officeDocument/2006/relationships/slide" Target="slide22.xml"/><Relationship Id="rId14" Type="http://schemas.openxmlformats.org/officeDocument/2006/relationships/image" Target="../media/image9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hyperlink" Target="https://www.hanwhavision.com/en/products/installation-solution/enclosure/cabinet/sbp-300nbw/" TargetMode="External"/><Relationship Id="rId18" Type="http://schemas.openxmlformats.org/officeDocument/2006/relationships/slide" Target="slide18.xml"/><Relationship Id="rId26" Type="http://schemas.openxmlformats.org/officeDocument/2006/relationships/hyperlink" Target="https://www.hanwhavision.com/en/products/installation-solution/adaptor-converter/A/sbp-120hmw/" TargetMode="External"/><Relationship Id="rId3" Type="http://schemas.openxmlformats.org/officeDocument/2006/relationships/slide" Target="slide23.xml"/><Relationship Id="rId21" Type="http://schemas.openxmlformats.org/officeDocument/2006/relationships/slide" Target="slide19.xml"/><Relationship Id="rId7" Type="http://schemas.openxmlformats.org/officeDocument/2006/relationships/hyperlink" Target="https://www.hanwhavision.com/en/products/installation-solution/mount/wall/sbp-390wmw2/" TargetMode="External"/><Relationship Id="rId12" Type="http://schemas.openxmlformats.org/officeDocument/2006/relationships/image" Target="../media/image70.png"/><Relationship Id="rId17" Type="http://schemas.openxmlformats.org/officeDocument/2006/relationships/slide" Target="slide25.xml"/><Relationship Id="rId25" Type="http://schemas.openxmlformats.org/officeDocument/2006/relationships/slide" Target="slide15.xml"/><Relationship Id="rId2" Type="http://schemas.openxmlformats.org/officeDocument/2006/relationships/slide" Target="slide24.xml"/><Relationship Id="rId16" Type="http://schemas.openxmlformats.org/officeDocument/2006/relationships/image" Target="../media/image121.png"/><Relationship Id="rId20" Type="http://schemas.openxmlformats.org/officeDocument/2006/relationships/slide" Target="slide2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5.png"/><Relationship Id="rId11" Type="http://schemas.openxmlformats.org/officeDocument/2006/relationships/hyperlink" Target="https://www.hanwhavision.com/en/products/installation-solution/mount/wall/sbp-300wmw/" TargetMode="External"/><Relationship Id="rId24" Type="http://schemas.openxmlformats.org/officeDocument/2006/relationships/slide" Target="slide16.xml"/><Relationship Id="rId5" Type="http://schemas.openxmlformats.org/officeDocument/2006/relationships/hyperlink" Target="https://www.hanwhavision.com/en/products/installation-solution/mount/corner/sbp-300kmw1/" TargetMode="External"/><Relationship Id="rId15" Type="http://schemas.openxmlformats.org/officeDocument/2006/relationships/image" Target="../media/image120.png"/><Relationship Id="rId23" Type="http://schemas.openxmlformats.org/officeDocument/2006/relationships/slide" Target="slide21.xml"/><Relationship Id="rId10" Type="http://schemas.openxmlformats.org/officeDocument/2006/relationships/image" Target="../media/image69.png"/><Relationship Id="rId19" Type="http://schemas.openxmlformats.org/officeDocument/2006/relationships/slide" Target="slide17.xml"/><Relationship Id="rId4" Type="http://schemas.openxmlformats.org/officeDocument/2006/relationships/image" Target="../media/image119.png"/><Relationship Id="rId9" Type="http://schemas.openxmlformats.org/officeDocument/2006/relationships/hyperlink" Target="https://www.hanwhavision.com/en/products/installation-solution/mount/wall/sbp-300wmw1/" TargetMode="External"/><Relationship Id="rId14" Type="http://schemas.openxmlformats.org/officeDocument/2006/relationships/image" Target="../media/image71.png"/><Relationship Id="rId22" Type="http://schemas.openxmlformats.org/officeDocument/2006/relationships/slide" Target="slide22.xml"/><Relationship Id="rId27" Type="http://schemas.openxmlformats.org/officeDocument/2006/relationships/image" Target="../media/image9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13" Type="http://schemas.openxmlformats.org/officeDocument/2006/relationships/slide" Target="slide22.xml"/><Relationship Id="rId18" Type="http://schemas.openxmlformats.org/officeDocument/2006/relationships/slide" Target="slide15.xml"/><Relationship Id="rId3" Type="http://schemas.openxmlformats.org/officeDocument/2006/relationships/image" Target="../media/image122.png"/><Relationship Id="rId7" Type="http://schemas.openxmlformats.org/officeDocument/2006/relationships/hyperlink" Target="https://www.hanwhavision.com/en/products/installation-solution/mount/parapet/sbp-156lmw1/" TargetMode="External"/><Relationship Id="rId12" Type="http://schemas.openxmlformats.org/officeDocument/2006/relationships/slide" Target="slide19.xml"/><Relationship Id="rId17" Type="http://schemas.openxmlformats.org/officeDocument/2006/relationships/slide" Target="slide16.xml"/><Relationship Id="rId2" Type="http://schemas.openxmlformats.org/officeDocument/2006/relationships/slide" Target="slide25.xml"/><Relationship Id="rId16" Type="http://schemas.openxmlformats.org/officeDocument/2006/relationships/slide" Target="slide23.xml"/><Relationship Id="rId20" Type="http://schemas.openxmlformats.org/officeDocument/2006/relationships/image" Target="../media/image9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0.png"/><Relationship Id="rId11" Type="http://schemas.openxmlformats.org/officeDocument/2006/relationships/slide" Target="slide20.xml"/><Relationship Id="rId5" Type="http://schemas.openxmlformats.org/officeDocument/2006/relationships/hyperlink" Target="https://www.hanwhavision.com/en/products/installation-solution/mount/parapet/sbp-300lmw/" TargetMode="External"/><Relationship Id="rId15" Type="http://schemas.openxmlformats.org/officeDocument/2006/relationships/slide" Target="slide24.xml"/><Relationship Id="rId10" Type="http://schemas.openxmlformats.org/officeDocument/2006/relationships/slide" Target="slide17.xml"/><Relationship Id="rId19" Type="http://schemas.openxmlformats.org/officeDocument/2006/relationships/hyperlink" Target="https://www.hanwhavision.com/en/products/installation-solution/adaptor-converter/A/sbp-120hmw/" TargetMode="External"/><Relationship Id="rId4" Type="http://schemas.openxmlformats.org/officeDocument/2006/relationships/image" Target="../media/image123.png"/><Relationship Id="rId9" Type="http://schemas.openxmlformats.org/officeDocument/2006/relationships/slide" Target="slide18.xml"/><Relationship Id="rId14" Type="http://schemas.openxmlformats.org/officeDocument/2006/relationships/slide" Target="slide21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slide" Target="slide32.xml"/><Relationship Id="rId13" Type="http://schemas.openxmlformats.org/officeDocument/2006/relationships/slide" Target="slide28.xml"/><Relationship Id="rId3" Type="http://schemas.openxmlformats.org/officeDocument/2006/relationships/slide" Target="slide27.xml"/><Relationship Id="rId7" Type="http://schemas.openxmlformats.org/officeDocument/2006/relationships/slide" Target="slide33.xml"/><Relationship Id="rId12" Type="http://schemas.openxmlformats.org/officeDocument/2006/relationships/slide" Target="slide36.xml"/><Relationship Id="rId2" Type="http://schemas.openxmlformats.org/officeDocument/2006/relationships/slide" Target="slide26.xml"/><Relationship Id="rId16" Type="http://schemas.openxmlformats.org/officeDocument/2006/relationships/slide" Target="slide30.xml"/><Relationship Id="rId1" Type="http://schemas.openxmlformats.org/officeDocument/2006/relationships/slideLayout" Target="../slideLayouts/slideLayout4.xml"/><Relationship Id="rId6" Type="http://schemas.openxmlformats.org/officeDocument/2006/relationships/slide" Target="slide38.xml"/><Relationship Id="rId11" Type="http://schemas.openxmlformats.org/officeDocument/2006/relationships/slide" Target="slide37.xml"/><Relationship Id="rId5" Type="http://schemas.openxmlformats.org/officeDocument/2006/relationships/image" Target="../media/image125.png"/><Relationship Id="rId15" Type="http://schemas.openxmlformats.org/officeDocument/2006/relationships/slide" Target="slide31.xml"/><Relationship Id="rId10" Type="http://schemas.openxmlformats.org/officeDocument/2006/relationships/slide" Target="slide34.xml"/><Relationship Id="rId4" Type="http://schemas.openxmlformats.org/officeDocument/2006/relationships/image" Target="../media/image124.png"/><Relationship Id="rId9" Type="http://schemas.openxmlformats.org/officeDocument/2006/relationships/slide" Target="slide35.xml"/><Relationship Id="rId14" Type="http://schemas.openxmlformats.org/officeDocument/2006/relationships/slide" Target="slide29.xml"/></Relationships>
</file>

<file path=ppt/slides/_rels/slide27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6.png"/><Relationship Id="rId21" Type="http://schemas.openxmlformats.org/officeDocument/2006/relationships/image" Target="../media/image27.png"/><Relationship Id="rId34" Type="http://schemas.openxmlformats.org/officeDocument/2006/relationships/image" Target="../media/image14.png"/><Relationship Id="rId42" Type="http://schemas.openxmlformats.org/officeDocument/2006/relationships/image" Target="../media/image29.png"/><Relationship Id="rId47" Type="http://schemas.openxmlformats.org/officeDocument/2006/relationships/image" Target="../media/image20.png"/><Relationship Id="rId50" Type="http://schemas.openxmlformats.org/officeDocument/2006/relationships/hyperlink" Target="https://www.hanwhavision.com/en/products/installation-solution/mount/wall/sbp-390wmw2/" TargetMode="External"/><Relationship Id="rId55" Type="http://schemas.openxmlformats.org/officeDocument/2006/relationships/slide" Target="slide26.xml"/><Relationship Id="rId63" Type="http://schemas.openxmlformats.org/officeDocument/2006/relationships/slide" Target="slide36.xml"/><Relationship Id="rId7" Type="http://schemas.openxmlformats.org/officeDocument/2006/relationships/image" Target="../media/image31.png"/><Relationship Id="rId2" Type="http://schemas.openxmlformats.org/officeDocument/2006/relationships/hyperlink" Target="https://www.hanwhavision.com/en/products/installation-solution/extension/back-box/sbo-140bw/" TargetMode="External"/><Relationship Id="rId16" Type="http://schemas.openxmlformats.org/officeDocument/2006/relationships/hyperlink" Target="https://www.hanwhavision.com/en/products/installation-solution/mount/parapet/sbp-156lmw1/" TargetMode="External"/><Relationship Id="rId29" Type="http://schemas.openxmlformats.org/officeDocument/2006/relationships/hyperlink" Target="https://www.hanwhavision.com/en/products/installation-solution/mount/ceiling/sbp-900cmw/" TargetMode="External"/><Relationship Id="rId11" Type="http://schemas.openxmlformats.org/officeDocument/2006/relationships/image" Target="../media/image34.png"/><Relationship Id="rId24" Type="http://schemas.openxmlformats.org/officeDocument/2006/relationships/image" Target="../media/image18.png"/><Relationship Id="rId32" Type="http://schemas.openxmlformats.org/officeDocument/2006/relationships/image" Target="../media/image39.png"/><Relationship Id="rId37" Type="http://schemas.openxmlformats.org/officeDocument/2006/relationships/hyperlink" Target="https://www.hanwhavision.com/en?s=CMP" TargetMode="External"/><Relationship Id="rId40" Type="http://schemas.openxmlformats.org/officeDocument/2006/relationships/image" Target="../media/image17.png"/><Relationship Id="rId45" Type="http://schemas.openxmlformats.org/officeDocument/2006/relationships/image" Target="../media/image19.png"/><Relationship Id="rId53" Type="http://schemas.openxmlformats.org/officeDocument/2006/relationships/image" Target="../media/image32.png"/><Relationship Id="rId58" Type="http://schemas.openxmlformats.org/officeDocument/2006/relationships/slide" Target="slide33.xml"/><Relationship Id="rId66" Type="http://schemas.openxmlformats.org/officeDocument/2006/relationships/slide" Target="slide31.xml"/><Relationship Id="rId5" Type="http://schemas.openxmlformats.org/officeDocument/2006/relationships/image" Target="../media/image127.png"/><Relationship Id="rId61" Type="http://schemas.openxmlformats.org/officeDocument/2006/relationships/slide" Target="slide34.xml"/><Relationship Id="rId19" Type="http://schemas.openxmlformats.org/officeDocument/2006/relationships/image" Target="../media/image26.png"/><Relationship Id="rId14" Type="http://schemas.openxmlformats.org/officeDocument/2006/relationships/hyperlink" Target="https://www.hanwhavision.com/en/products/installation-solution/mount/parapet/sbp-300lmw/" TargetMode="External"/><Relationship Id="rId22" Type="http://schemas.openxmlformats.org/officeDocument/2006/relationships/hyperlink" Target="https://www.hanwhavision.com/en/products/installation-solution/mount/corner/sbd-140kmb/" TargetMode="External"/><Relationship Id="rId27" Type="http://schemas.openxmlformats.org/officeDocument/2006/relationships/hyperlink" Target="https://www.hanwhavision.com/en/products/installation-solution/mount/ceiling/sbp-150cmi/" TargetMode="External"/><Relationship Id="rId30" Type="http://schemas.openxmlformats.org/officeDocument/2006/relationships/image" Target="../media/image38.png"/><Relationship Id="rId35" Type="http://schemas.openxmlformats.org/officeDocument/2006/relationships/hyperlink" Target="https://www.hanwhavision.com/en/products/installation-solution/mount/ceiling/sbp-180cmb/" TargetMode="External"/><Relationship Id="rId43" Type="http://schemas.openxmlformats.org/officeDocument/2006/relationships/image" Target="../media/image40.png"/><Relationship Id="rId48" Type="http://schemas.openxmlformats.org/officeDocument/2006/relationships/hyperlink" Target="https://www.hanwhavision.com/en/products/installation-solution/mount/wall/sbp-300wmw1/" TargetMode="External"/><Relationship Id="rId56" Type="http://schemas.openxmlformats.org/officeDocument/2006/relationships/slide" Target="slide27.xml"/><Relationship Id="rId64" Type="http://schemas.openxmlformats.org/officeDocument/2006/relationships/slide" Target="slide28.xml"/><Relationship Id="rId8" Type="http://schemas.openxmlformats.org/officeDocument/2006/relationships/hyperlink" Target="https://www.hanwhavision.com/en/products/installation-solution/mount/A/sbd-140pmw/" TargetMode="External"/><Relationship Id="rId51" Type="http://schemas.openxmlformats.org/officeDocument/2006/relationships/image" Target="../media/image22.png"/><Relationship Id="rId3" Type="http://schemas.openxmlformats.org/officeDocument/2006/relationships/image" Target="../media/image126.png"/><Relationship Id="rId12" Type="http://schemas.openxmlformats.org/officeDocument/2006/relationships/hyperlink" Target="https://www.hanwhavision.com/en/products/installation-solution/mount/pole/sbp-300pmw2/" TargetMode="External"/><Relationship Id="rId17" Type="http://schemas.openxmlformats.org/officeDocument/2006/relationships/image" Target="../media/image25.png"/><Relationship Id="rId25" Type="http://schemas.openxmlformats.org/officeDocument/2006/relationships/hyperlink" Target="https://www.hanwhavision.com/en/products/installation-solution/mount/ceiling/sbp-300cmi/" TargetMode="External"/><Relationship Id="rId33" Type="http://schemas.openxmlformats.org/officeDocument/2006/relationships/hyperlink" Target="https://www.hanwhavision.com/en/products/installation-solution/mount/ceiling/sbp-140cmb/" TargetMode="External"/><Relationship Id="rId38" Type="http://schemas.openxmlformats.org/officeDocument/2006/relationships/image" Target="../media/image16.png"/><Relationship Id="rId46" Type="http://schemas.openxmlformats.org/officeDocument/2006/relationships/hyperlink" Target="https://www.hanwhavision.com/en/products/installation-solution/mount/wall/sbp-300wmw/" TargetMode="External"/><Relationship Id="rId59" Type="http://schemas.openxmlformats.org/officeDocument/2006/relationships/slide" Target="slide32.xml"/><Relationship Id="rId67" Type="http://schemas.openxmlformats.org/officeDocument/2006/relationships/slide" Target="slide30.xml"/><Relationship Id="rId20" Type="http://schemas.openxmlformats.org/officeDocument/2006/relationships/hyperlink" Target="https://www.hanwhavision.com/en/products/installation-solution/mount/corner/sbp-300kmw1/" TargetMode="External"/><Relationship Id="rId41" Type="http://schemas.openxmlformats.org/officeDocument/2006/relationships/hyperlink" Target="https://www.hanwhavision.com/en/products/installation-solution/adaptor-converter/A/sbp-140hmw/" TargetMode="External"/><Relationship Id="rId54" Type="http://schemas.openxmlformats.org/officeDocument/2006/relationships/image" Target="../media/image41.png"/><Relationship Id="rId62" Type="http://schemas.openxmlformats.org/officeDocument/2006/relationships/slide" Target="slide37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wall/sbv-140tmw/" TargetMode="External"/><Relationship Id="rId15" Type="http://schemas.openxmlformats.org/officeDocument/2006/relationships/image" Target="../media/image24.png"/><Relationship Id="rId23" Type="http://schemas.openxmlformats.org/officeDocument/2006/relationships/image" Target="../media/image35.png"/><Relationship Id="rId28" Type="http://schemas.openxmlformats.org/officeDocument/2006/relationships/image" Target="../media/image37.png"/><Relationship Id="rId36" Type="http://schemas.openxmlformats.org/officeDocument/2006/relationships/image" Target="../media/image15.png"/><Relationship Id="rId49" Type="http://schemas.openxmlformats.org/officeDocument/2006/relationships/image" Target="../media/image21.png"/><Relationship Id="rId57" Type="http://schemas.openxmlformats.org/officeDocument/2006/relationships/slide" Target="slide38.xml"/><Relationship Id="rId10" Type="http://schemas.openxmlformats.org/officeDocument/2006/relationships/hyperlink" Target="https://www.hanwhavision.com/en/products/installation-solution/mount/pole/sbd-140pmb/" TargetMode="External"/><Relationship Id="rId31" Type="http://schemas.openxmlformats.org/officeDocument/2006/relationships/hyperlink" Target="https://www.hanwhavision.com/en/products/installation-solution/mount/ceiling/sbp-300cmw1/" TargetMode="External"/><Relationship Id="rId44" Type="http://schemas.openxmlformats.org/officeDocument/2006/relationships/hyperlink" Target="https://www.hanwhavision.com/en/products/installation-solution/mount/wall/sbp-300bw/" TargetMode="External"/><Relationship Id="rId52" Type="http://schemas.openxmlformats.org/officeDocument/2006/relationships/hyperlink" Target="https://www.hanwhavision.com/en/products/installation-solution/mount/wall/sbp-140wmw/" TargetMode="External"/><Relationship Id="rId60" Type="http://schemas.openxmlformats.org/officeDocument/2006/relationships/slide" Target="slide35.xml"/><Relationship Id="rId65" Type="http://schemas.openxmlformats.org/officeDocument/2006/relationships/slide" Target="slide29.xml"/><Relationship Id="rId4" Type="http://schemas.openxmlformats.org/officeDocument/2006/relationships/hyperlink" Target="https://www.hanwhavision.com/en/products/installation-solution/adaptor-converter/A/sbo-090gp/" TargetMode="External"/><Relationship Id="rId9" Type="http://schemas.openxmlformats.org/officeDocument/2006/relationships/image" Target="../media/image33.png"/><Relationship Id="rId13" Type="http://schemas.openxmlformats.org/officeDocument/2006/relationships/image" Target="../media/image23.png"/><Relationship Id="rId18" Type="http://schemas.openxmlformats.org/officeDocument/2006/relationships/hyperlink" Target="https://www.hanwhavision.com/en/products/installation-solution/enclosure/cabinet/sbp-300nbw/" TargetMode="External"/><Relationship Id="rId39" Type="http://schemas.openxmlformats.org/officeDocument/2006/relationships/hyperlink" Target="https://www.hanwhavision.com/en/products/installation-solution/mount/ceiling/sbp-c15p/" TargetMode="Externa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anwhavision.com/en/products/installation-solution/adaptor-converter/A/sbp-140hmw/" TargetMode="External"/><Relationship Id="rId13" Type="http://schemas.openxmlformats.org/officeDocument/2006/relationships/slide" Target="slide32.xml"/><Relationship Id="rId18" Type="http://schemas.openxmlformats.org/officeDocument/2006/relationships/slide" Target="slide28.xml"/><Relationship Id="rId26" Type="http://schemas.openxmlformats.org/officeDocument/2006/relationships/image" Target="../media/image131.png"/><Relationship Id="rId3" Type="http://schemas.openxmlformats.org/officeDocument/2006/relationships/slide" Target="slide26.xml"/><Relationship Id="rId21" Type="http://schemas.openxmlformats.org/officeDocument/2006/relationships/slide" Target="slide30.xml"/><Relationship Id="rId7" Type="http://schemas.openxmlformats.org/officeDocument/2006/relationships/image" Target="../media/image126.png"/><Relationship Id="rId12" Type="http://schemas.openxmlformats.org/officeDocument/2006/relationships/slide" Target="slide33.xml"/><Relationship Id="rId17" Type="http://schemas.openxmlformats.org/officeDocument/2006/relationships/slide" Target="slide36.xml"/><Relationship Id="rId25" Type="http://schemas.openxmlformats.org/officeDocument/2006/relationships/image" Target="../media/image130.png"/><Relationship Id="rId2" Type="http://schemas.openxmlformats.org/officeDocument/2006/relationships/slide" Target="slide27.xml"/><Relationship Id="rId16" Type="http://schemas.openxmlformats.org/officeDocument/2006/relationships/slide" Target="slide37.xml"/><Relationship Id="rId20" Type="http://schemas.openxmlformats.org/officeDocument/2006/relationships/slide" Target="slide31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extension/back-box/sbo-140bw/" TargetMode="External"/><Relationship Id="rId11" Type="http://schemas.openxmlformats.org/officeDocument/2006/relationships/slide" Target="slide38.xml"/><Relationship Id="rId24" Type="http://schemas.openxmlformats.org/officeDocument/2006/relationships/image" Target="../media/image129.png"/><Relationship Id="rId5" Type="http://schemas.openxmlformats.org/officeDocument/2006/relationships/image" Target="../media/image127.png"/><Relationship Id="rId15" Type="http://schemas.openxmlformats.org/officeDocument/2006/relationships/slide" Target="slide34.xml"/><Relationship Id="rId23" Type="http://schemas.microsoft.com/office/2007/relationships/hdphoto" Target="../media/hdphoto1.wdp"/><Relationship Id="rId10" Type="http://schemas.openxmlformats.org/officeDocument/2006/relationships/image" Target="../media/image18.png"/><Relationship Id="rId19" Type="http://schemas.openxmlformats.org/officeDocument/2006/relationships/slide" Target="slide29.xml"/><Relationship Id="rId4" Type="http://schemas.openxmlformats.org/officeDocument/2006/relationships/hyperlink" Target="https://www.hanwhavision.com/en/products/installation-solution/adaptor-converter/A/sbo-090gp/" TargetMode="External"/><Relationship Id="rId9" Type="http://schemas.openxmlformats.org/officeDocument/2006/relationships/image" Target="../media/image29.png"/><Relationship Id="rId14" Type="http://schemas.openxmlformats.org/officeDocument/2006/relationships/slide" Target="slide35.xml"/><Relationship Id="rId22" Type="http://schemas.openxmlformats.org/officeDocument/2006/relationships/image" Target="../media/image128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slide" Target="slide34.xml"/><Relationship Id="rId13" Type="http://schemas.openxmlformats.org/officeDocument/2006/relationships/slide" Target="slide31.xml"/><Relationship Id="rId18" Type="http://schemas.openxmlformats.org/officeDocument/2006/relationships/image" Target="../media/image126.png"/><Relationship Id="rId26" Type="http://schemas.openxmlformats.org/officeDocument/2006/relationships/image" Target="../media/image50.png"/><Relationship Id="rId3" Type="http://schemas.openxmlformats.org/officeDocument/2006/relationships/slide" Target="slide26.xml"/><Relationship Id="rId21" Type="http://schemas.openxmlformats.org/officeDocument/2006/relationships/image" Target="../media/image45.png"/><Relationship Id="rId7" Type="http://schemas.openxmlformats.org/officeDocument/2006/relationships/slide" Target="slide35.xml"/><Relationship Id="rId12" Type="http://schemas.openxmlformats.org/officeDocument/2006/relationships/slide" Target="slide29.xml"/><Relationship Id="rId17" Type="http://schemas.openxmlformats.org/officeDocument/2006/relationships/hyperlink" Target="https://www.hanwhavision.com/en/products/installation-solution/extension/back-box/sbo-140bw/" TargetMode="External"/><Relationship Id="rId25" Type="http://schemas.openxmlformats.org/officeDocument/2006/relationships/image" Target="../media/image49.png"/><Relationship Id="rId2" Type="http://schemas.openxmlformats.org/officeDocument/2006/relationships/slide" Target="slide27.xml"/><Relationship Id="rId16" Type="http://schemas.openxmlformats.org/officeDocument/2006/relationships/image" Target="../media/image127.png"/><Relationship Id="rId20" Type="http://schemas.openxmlformats.org/officeDocument/2006/relationships/image" Target="../media/image29.png"/><Relationship Id="rId29" Type="http://schemas.openxmlformats.org/officeDocument/2006/relationships/image" Target="../media/image132.png"/><Relationship Id="rId1" Type="http://schemas.openxmlformats.org/officeDocument/2006/relationships/slideLayout" Target="../slideLayouts/slideLayout4.xml"/><Relationship Id="rId6" Type="http://schemas.openxmlformats.org/officeDocument/2006/relationships/slide" Target="slide32.xml"/><Relationship Id="rId11" Type="http://schemas.openxmlformats.org/officeDocument/2006/relationships/slide" Target="slide28.xml"/><Relationship Id="rId24" Type="http://schemas.openxmlformats.org/officeDocument/2006/relationships/image" Target="../media/image48.png"/><Relationship Id="rId5" Type="http://schemas.openxmlformats.org/officeDocument/2006/relationships/slide" Target="slide33.xml"/><Relationship Id="rId15" Type="http://schemas.openxmlformats.org/officeDocument/2006/relationships/hyperlink" Target="https://www.hanwhavision.com/en/products/installation-solution/adaptor-converter/A/sbo-090gp/" TargetMode="External"/><Relationship Id="rId23" Type="http://schemas.openxmlformats.org/officeDocument/2006/relationships/image" Target="../media/image47.png"/><Relationship Id="rId28" Type="http://schemas.openxmlformats.org/officeDocument/2006/relationships/image" Target="../media/image52.png"/><Relationship Id="rId10" Type="http://schemas.openxmlformats.org/officeDocument/2006/relationships/slide" Target="slide36.xml"/><Relationship Id="rId19" Type="http://schemas.openxmlformats.org/officeDocument/2006/relationships/hyperlink" Target="https://www.hanwhavision.com/en/products/installation-solution/adaptor-converter/A/sbp-140hmw/" TargetMode="External"/><Relationship Id="rId4" Type="http://schemas.openxmlformats.org/officeDocument/2006/relationships/slide" Target="slide38.xml"/><Relationship Id="rId9" Type="http://schemas.openxmlformats.org/officeDocument/2006/relationships/slide" Target="slide37.xml"/><Relationship Id="rId14" Type="http://schemas.openxmlformats.org/officeDocument/2006/relationships/slide" Target="slide30.xml"/><Relationship Id="rId22" Type="http://schemas.openxmlformats.org/officeDocument/2006/relationships/image" Target="../media/image46.png"/><Relationship Id="rId27" Type="http://schemas.openxmlformats.org/officeDocument/2006/relationships/image" Target="../media/image51.png"/></Relationships>
</file>

<file path=ppt/slides/_rels/slide30.xml.rels><?xml version="1.0" encoding="UTF-8" standalone="yes"?>
<Relationships xmlns="http://schemas.openxmlformats.org/package/2006/relationships"><Relationship Id="rId13" Type="http://schemas.openxmlformats.org/officeDocument/2006/relationships/slide" Target="slide31.xml"/><Relationship Id="rId18" Type="http://schemas.openxmlformats.org/officeDocument/2006/relationships/image" Target="../media/image126.png"/><Relationship Id="rId26" Type="http://schemas.openxmlformats.org/officeDocument/2006/relationships/image" Target="../media/image50.png"/><Relationship Id="rId3" Type="http://schemas.openxmlformats.org/officeDocument/2006/relationships/slide" Target="slide26.xml"/><Relationship Id="rId21" Type="http://schemas.openxmlformats.org/officeDocument/2006/relationships/hyperlink" Target="https://www.hanwhavision.com/en/products/installation-solution/mount/ceiling/sbp-140cmb/" TargetMode="External"/><Relationship Id="rId34" Type="http://schemas.openxmlformats.org/officeDocument/2006/relationships/image" Target="../media/image136.png"/><Relationship Id="rId7" Type="http://schemas.openxmlformats.org/officeDocument/2006/relationships/slide" Target="slide35.xml"/><Relationship Id="rId12" Type="http://schemas.openxmlformats.org/officeDocument/2006/relationships/slide" Target="slide29.xml"/><Relationship Id="rId17" Type="http://schemas.openxmlformats.org/officeDocument/2006/relationships/hyperlink" Target="https://www.hanwhavision.com/en/products/installation-solution/extension/back-box/sbo-140bw/" TargetMode="External"/><Relationship Id="rId25" Type="http://schemas.openxmlformats.org/officeDocument/2006/relationships/hyperlink" Target="https://www.hanwhavision.com/en/products/installation-solution/mount/ceiling/sbp-300cmp/" TargetMode="External"/><Relationship Id="rId33" Type="http://schemas.openxmlformats.org/officeDocument/2006/relationships/image" Target="../media/image135.png"/><Relationship Id="rId2" Type="http://schemas.openxmlformats.org/officeDocument/2006/relationships/slide" Target="slide27.xml"/><Relationship Id="rId16" Type="http://schemas.openxmlformats.org/officeDocument/2006/relationships/image" Target="../media/image127.png"/><Relationship Id="rId20" Type="http://schemas.openxmlformats.org/officeDocument/2006/relationships/image" Target="../media/image29.png"/><Relationship Id="rId29" Type="http://schemas.openxmlformats.org/officeDocument/2006/relationships/image" Target="../media/image47.png"/><Relationship Id="rId1" Type="http://schemas.openxmlformats.org/officeDocument/2006/relationships/slideLayout" Target="../slideLayouts/slideLayout4.xml"/><Relationship Id="rId6" Type="http://schemas.openxmlformats.org/officeDocument/2006/relationships/slide" Target="slide32.xml"/><Relationship Id="rId11" Type="http://schemas.openxmlformats.org/officeDocument/2006/relationships/slide" Target="slide28.xml"/><Relationship Id="rId24" Type="http://schemas.openxmlformats.org/officeDocument/2006/relationships/image" Target="../media/image48.png"/><Relationship Id="rId32" Type="http://schemas.openxmlformats.org/officeDocument/2006/relationships/image" Target="../media/image134.png"/><Relationship Id="rId5" Type="http://schemas.openxmlformats.org/officeDocument/2006/relationships/slide" Target="slide33.xml"/><Relationship Id="rId15" Type="http://schemas.openxmlformats.org/officeDocument/2006/relationships/hyperlink" Target="https://www.hanwhavision.com/en/products/installation-solution/adaptor-converter/A/sbo-090gp/" TargetMode="External"/><Relationship Id="rId23" Type="http://schemas.openxmlformats.org/officeDocument/2006/relationships/hyperlink" Target="https://www.hanwhavision.com/en/products/installation-solution/mount/ceiling/sbp-150cmp/" TargetMode="External"/><Relationship Id="rId28" Type="http://schemas.openxmlformats.org/officeDocument/2006/relationships/image" Target="../media/image52.png"/><Relationship Id="rId10" Type="http://schemas.openxmlformats.org/officeDocument/2006/relationships/slide" Target="slide36.xml"/><Relationship Id="rId19" Type="http://schemas.openxmlformats.org/officeDocument/2006/relationships/hyperlink" Target="https://www.hanwhavision.com/en/products/installation-solution/adaptor-converter/A/sbp-140hmw/" TargetMode="External"/><Relationship Id="rId31" Type="http://schemas.openxmlformats.org/officeDocument/2006/relationships/image" Target="../media/image133.png"/><Relationship Id="rId4" Type="http://schemas.openxmlformats.org/officeDocument/2006/relationships/slide" Target="slide38.xml"/><Relationship Id="rId9" Type="http://schemas.openxmlformats.org/officeDocument/2006/relationships/slide" Target="slide37.xml"/><Relationship Id="rId14" Type="http://schemas.openxmlformats.org/officeDocument/2006/relationships/slide" Target="slide30.xml"/><Relationship Id="rId22" Type="http://schemas.openxmlformats.org/officeDocument/2006/relationships/image" Target="../media/image58.png"/><Relationship Id="rId27" Type="http://schemas.openxmlformats.org/officeDocument/2006/relationships/image" Target="../media/image51.png"/><Relationship Id="rId30" Type="http://schemas.openxmlformats.org/officeDocument/2006/relationships/hyperlink" Target="https://www.hanwhavision.com/en/products/installation-solution/mount/ceiling/sbp-900cmp/" TargetMode="External"/><Relationship Id="rId8" Type="http://schemas.openxmlformats.org/officeDocument/2006/relationships/slide" Target="slide34.xml"/></Relationships>
</file>

<file path=ppt/slides/_rels/slide31.xml.rels><?xml version="1.0" encoding="UTF-8" standalone="yes"?>
<Relationships xmlns="http://schemas.openxmlformats.org/package/2006/relationships"><Relationship Id="rId13" Type="http://schemas.openxmlformats.org/officeDocument/2006/relationships/hyperlink" Target="https://www.hanwhavision.com/en/products/installation-solution/mount/ceiling/sbp-c15p/" TargetMode="External"/><Relationship Id="rId18" Type="http://schemas.openxmlformats.org/officeDocument/2006/relationships/hyperlink" Target="https://www.hanwhavision.com/en/products/installation-solution/adaptor-converter/A/sbo-090gp/" TargetMode="External"/><Relationship Id="rId26" Type="http://schemas.openxmlformats.org/officeDocument/2006/relationships/slide" Target="slide32.xml"/><Relationship Id="rId39" Type="http://schemas.openxmlformats.org/officeDocument/2006/relationships/image" Target="../media/image141.png"/><Relationship Id="rId21" Type="http://schemas.openxmlformats.org/officeDocument/2006/relationships/image" Target="../media/image126.png"/><Relationship Id="rId34" Type="http://schemas.openxmlformats.org/officeDocument/2006/relationships/slide" Target="slide30.xml"/><Relationship Id="rId7" Type="http://schemas.openxmlformats.org/officeDocument/2006/relationships/image" Target="../media/image48.png"/><Relationship Id="rId12" Type="http://schemas.openxmlformats.org/officeDocument/2006/relationships/image" Target="../media/image50.png"/><Relationship Id="rId17" Type="http://schemas.openxmlformats.org/officeDocument/2006/relationships/hyperlink" Target="https://www.hanwhavision.com/en/products/installation-solution/mount/ceiling/sbp-900cmp/" TargetMode="External"/><Relationship Id="rId25" Type="http://schemas.openxmlformats.org/officeDocument/2006/relationships/slide" Target="slide33.xml"/><Relationship Id="rId33" Type="http://schemas.openxmlformats.org/officeDocument/2006/relationships/slide" Target="slide31.xml"/><Relationship Id="rId38" Type="http://schemas.openxmlformats.org/officeDocument/2006/relationships/image" Target="../media/image140.png"/><Relationship Id="rId2" Type="http://schemas.openxmlformats.org/officeDocument/2006/relationships/slide" Target="slide27.xml"/><Relationship Id="rId16" Type="http://schemas.openxmlformats.org/officeDocument/2006/relationships/image" Target="../media/image57.png"/><Relationship Id="rId20" Type="http://schemas.openxmlformats.org/officeDocument/2006/relationships/hyperlink" Target="https://www.hanwhavision.com/en/products/installation-solution/extension/back-box/sbo-140bw/" TargetMode="External"/><Relationship Id="rId29" Type="http://schemas.openxmlformats.org/officeDocument/2006/relationships/slide" Target="slide37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ceiling/sbp-150cmp/" TargetMode="External"/><Relationship Id="rId11" Type="http://schemas.openxmlformats.org/officeDocument/2006/relationships/hyperlink" Target="https://www.hanwhavision.com/en/products/installation-solution/mount/ceiling/sbp-300cmp/" TargetMode="External"/><Relationship Id="rId24" Type="http://schemas.openxmlformats.org/officeDocument/2006/relationships/slide" Target="slide38.xml"/><Relationship Id="rId32" Type="http://schemas.openxmlformats.org/officeDocument/2006/relationships/slide" Target="slide29.xml"/><Relationship Id="rId37" Type="http://schemas.openxmlformats.org/officeDocument/2006/relationships/image" Target="../media/image139.png"/><Relationship Id="rId40" Type="http://schemas.openxmlformats.org/officeDocument/2006/relationships/image" Target="../media/image142.png"/><Relationship Id="rId5" Type="http://schemas.openxmlformats.org/officeDocument/2006/relationships/image" Target="../media/image55.png"/><Relationship Id="rId15" Type="http://schemas.openxmlformats.org/officeDocument/2006/relationships/hyperlink" Target="https://www.hanwhavision.com/en?s=CMP" TargetMode="External"/><Relationship Id="rId23" Type="http://schemas.openxmlformats.org/officeDocument/2006/relationships/image" Target="../media/image29.png"/><Relationship Id="rId28" Type="http://schemas.openxmlformats.org/officeDocument/2006/relationships/slide" Target="slide34.xml"/><Relationship Id="rId36" Type="http://schemas.openxmlformats.org/officeDocument/2006/relationships/image" Target="../media/image138.png"/><Relationship Id="rId10" Type="http://schemas.openxmlformats.org/officeDocument/2006/relationships/image" Target="../media/image47.png"/><Relationship Id="rId19" Type="http://schemas.openxmlformats.org/officeDocument/2006/relationships/image" Target="../media/image127.png"/><Relationship Id="rId31" Type="http://schemas.openxmlformats.org/officeDocument/2006/relationships/slide" Target="slide28.xml"/><Relationship Id="rId4" Type="http://schemas.openxmlformats.org/officeDocument/2006/relationships/hyperlink" Target="https://www.hanwhavision.com/en/products/installation-solution/mount/ceiling/sbp-180cmb/" TargetMode="External"/><Relationship Id="rId9" Type="http://schemas.openxmlformats.org/officeDocument/2006/relationships/image" Target="../media/image52.png"/><Relationship Id="rId14" Type="http://schemas.openxmlformats.org/officeDocument/2006/relationships/image" Target="../media/image56.png"/><Relationship Id="rId22" Type="http://schemas.openxmlformats.org/officeDocument/2006/relationships/hyperlink" Target="https://www.hanwhavision.com/en/products/installation-solution/adaptor-converter/A/sbp-140hmw/" TargetMode="External"/><Relationship Id="rId27" Type="http://schemas.openxmlformats.org/officeDocument/2006/relationships/slide" Target="slide35.xml"/><Relationship Id="rId30" Type="http://schemas.openxmlformats.org/officeDocument/2006/relationships/slide" Target="slide36.xml"/><Relationship Id="rId35" Type="http://schemas.openxmlformats.org/officeDocument/2006/relationships/image" Target="../media/image137.png"/><Relationship Id="rId8" Type="http://schemas.openxmlformats.org/officeDocument/2006/relationships/image" Target="../media/image51.png"/><Relationship Id="rId3" Type="http://schemas.openxmlformats.org/officeDocument/2006/relationships/slide" Target="slide26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anwhavision.com/en/products/installation-solution/extension/back-box/sbo-140bw/" TargetMode="External"/><Relationship Id="rId13" Type="http://schemas.openxmlformats.org/officeDocument/2006/relationships/image" Target="../media/image31.png"/><Relationship Id="rId18" Type="http://schemas.openxmlformats.org/officeDocument/2006/relationships/slide" Target="slide34.xml"/><Relationship Id="rId26" Type="http://schemas.microsoft.com/office/2007/relationships/hdphoto" Target="../media/hdphoto2.wdp"/><Relationship Id="rId3" Type="http://schemas.openxmlformats.org/officeDocument/2006/relationships/image" Target="../media/image144.png"/><Relationship Id="rId21" Type="http://schemas.openxmlformats.org/officeDocument/2006/relationships/slide" Target="slide28.xml"/><Relationship Id="rId7" Type="http://schemas.openxmlformats.org/officeDocument/2006/relationships/image" Target="../media/image127.png"/><Relationship Id="rId12" Type="http://schemas.openxmlformats.org/officeDocument/2006/relationships/hyperlink" Target="https://www.hanwhavision.com/en/products/installation-solution/mount/wall/sbv-140tmw/" TargetMode="External"/><Relationship Id="rId17" Type="http://schemas.openxmlformats.org/officeDocument/2006/relationships/slide" Target="slide35.xml"/><Relationship Id="rId25" Type="http://schemas.openxmlformats.org/officeDocument/2006/relationships/image" Target="../media/image145.png"/><Relationship Id="rId2" Type="http://schemas.openxmlformats.org/officeDocument/2006/relationships/image" Target="../media/image143.png"/><Relationship Id="rId16" Type="http://schemas.openxmlformats.org/officeDocument/2006/relationships/slide" Target="slide32.xml"/><Relationship Id="rId20" Type="http://schemas.openxmlformats.org/officeDocument/2006/relationships/slide" Target="slide36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adaptor-converter/A/sbo-090gp/" TargetMode="External"/><Relationship Id="rId11" Type="http://schemas.openxmlformats.org/officeDocument/2006/relationships/image" Target="../media/image32.png"/><Relationship Id="rId24" Type="http://schemas.openxmlformats.org/officeDocument/2006/relationships/slide" Target="slide30.xml"/><Relationship Id="rId5" Type="http://schemas.openxmlformats.org/officeDocument/2006/relationships/slide" Target="slide26.xml"/><Relationship Id="rId15" Type="http://schemas.openxmlformats.org/officeDocument/2006/relationships/slide" Target="slide33.xml"/><Relationship Id="rId23" Type="http://schemas.openxmlformats.org/officeDocument/2006/relationships/slide" Target="slide31.xml"/><Relationship Id="rId10" Type="http://schemas.openxmlformats.org/officeDocument/2006/relationships/hyperlink" Target="https://www.hanwhavision.com/en/products/installation-solution/mount/wall/sbp-140wmw/" TargetMode="External"/><Relationship Id="rId19" Type="http://schemas.openxmlformats.org/officeDocument/2006/relationships/slide" Target="slide37.xml"/><Relationship Id="rId4" Type="http://schemas.openxmlformats.org/officeDocument/2006/relationships/slide" Target="slide27.xml"/><Relationship Id="rId9" Type="http://schemas.openxmlformats.org/officeDocument/2006/relationships/image" Target="../media/image126.png"/><Relationship Id="rId14" Type="http://schemas.openxmlformats.org/officeDocument/2006/relationships/slide" Target="slide38.xml"/><Relationship Id="rId22" Type="http://schemas.openxmlformats.org/officeDocument/2006/relationships/slide" Target="slide29.xml"/><Relationship Id="rId27" Type="http://schemas.openxmlformats.org/officeDocument/2006/relationships/image" Target="../media/image146.png"/></Relationships>
</file>

<file path=ppt/slides/_rels/slide33.xml.rels><?xml version="1.0" encoding="UTF-8" standalone="yes"?>
<Relationships xmlns="http://schemas.openxmlformats.org/package/2006/relationships"><Relationship Id="rId13" Type="http://schemas.openxmlformats.org/officeDocument/2006/relationships/hyperlink" Target="https://www.hanwhavision.com/en/products/installation-solution/mount/wall/sbp-300bw/" TargetMode="External"/><Relationship Id="rId18" Type="http://schemas.openxmlformats.org/officeDocument/2006/relationships/image" Target="../media/image127.png"/><Relationship Id="rId26" Type="http://schemas.openxmlformats.org/officeDocument/2006/relationships/slide" Target="slide37.xml"/><Relationship Id="rId3" Type="http://schemas.openxmlformats.org/officeDocument/2006/relationships/slide" Target="slide27.xml"/><Relationship Id="rId21" Type="http://schemas.openxmlformats.org/officeDocument/2006/relationships/slide" Target="slide38.xml"/><Relationship Id="rId7" Type="http://schemas.openxmlformats.org/officeDocument/2006/relationships/hyperlink" Target="https://www.hanwhavision.com/en/products/installation-solution/mount/wall/sbp-300wmw1/" TargetMode="External"/><Relationship Id="rId12" Type="http://schemas.openxmlformats.org/officeDocument/2006/relationships/image" Target="../media/image71.png"/><Relationship Id="rId17" Type="http://schemas.openxmlformats.org/officeDocument/2006/relationships/hyperlink" Target="https://www.hanwhavision.com/en/products/installation-solution/adaptor-converter/A/sbo-090gp/" TargetMode="External"/><Relationship Id="rId25" Type="http://schemas.openxmlformats.org/officeDocument/2006/relationships/slide" Target="slide34.xml"/><Relationship Id="rId33" Type="http://schemas.openxmlformats.org/officeDocument/2006/relationships/image" Target="../media/image149.png"/><Relationship Id="rId2" Type="http://schemas.openxmlformats.org/officeDocument/2006/relationships/image" Target="../media/image147.png"/><Relationship Id="rId16" Type="http://schemas.openxmlformats.org/officeDocument/2006/relationships/image" Target="../media/image29.png"/><Relationship Id="rId20" Type="http://schemas.openxmlformats.org/officeDocument/2006/relationships/image" Target="../media/image126.png"/><Relationship Id="rId29" Type="http://schemas.openxmlformats.org/officeDocument/2006/relationships/slide" Target="slide2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8.png"/><Relationship Id="rId11" Type="http://schemas.openxmlformats.org/officeDocument/2006/relationships/hyperlink" Target="https://www.hanwhavision.com/en/products/installation-solution/enclosure/cabinet/sbp-300nbw/" TargetMode="External"/><Relationship Id="rId24" Type="http://schemas.openxmlformats.org/officeDocument/2006/relationships/slide" Target="slide35.xml"/><Relationship Id="rId32" Type="http://schemas.openxmlformats.org/officeDocument/2006/relationships/image" Target="../media/image148.png"/><Relationship Id="rId5" Type="http://schemas.openxmlformats.org/officeDocument/2006/relationships/hyperlink" Target="https://www.hanwhavision.com/en/products/installation-solution/mount/wall/sbp-390wmw2/" TargetMode="External"/><Relationship Id="rId15" Type="http://schemas.openxmlformats.org/officeDocument/2006/relationships/hyperlink" Target="https://www.hanwhavision.com/en/products/installation-solution/adaptor-converter/A/sbp-140hmw/" TargetMode="External"/><Relationship Id="rId23" Type="http://schemas.openxmlformats.org/officeDocument/2006/relationships/slide" Target="slide32.xml"/><Relationship Id="rId28" Type="http://schemas.openxmlformats.org/officeDocument/2006/relationships/slide" Target="slide28.xml"/><Relationship Id="rId10" Type="http://schemas.openxmlformats.org/officeDocument/2006/relationships/image" Target="../media/image70.png"/><Relationship Id="rId19" Type="http://schemas.openxmlformats.org/officeDocument/2006/relationships/hyperlink" Target="https://www.hanwhavision.com/en/products/installation-solution/extension/back-box/sbo-140bw/" TargetMode="External"/><Relationship Id="rId31" Type="http://schemas.openxmlformats.org/officeDocument/2006/relationships/slide" Target="slide30.xml"/><Relationship Id="rId4" Type="http://schemas.openxmlformats.org/officeDocument/2006/relationships/slide" Target="slide26.xml"/><Relationship Id="rId9" Type="http://schemas.openxmlformats.org/officeDocument/2006/relationships/hyperlink" Target="https://www.hanwhavision.com/en/products/installation-solution/mount/wall/sbp-300wmw/" TargetMode="External"/><Relationship Id="rId14" Type="http://schemas.openxmlformats.org/officeDocument/2006/relationships/image" Target="../media/image72.png"/><Relationship Id="rId22" Type="http://schemas.openxmlformats.org/officeDocument/2006/relationships/slide" Target="slide33.xml"/><Relationship Id="rId27" Type="http://schemas.openxmlformats.org/officeDocument/2006/relationships/slide" Target="slide36.xml"/><Relationship Id="rId30" Type="http://schemas.openxmlformats.org/officeDocument/2006/relationships/slide" Target="slide31.xml"/><Relationship Id="rId8" Type="http://schemas.openxmlformats.org/officeDocument/2006/relationships/image" Target="../media/image69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slide" Target="slide26.xml"/><Relationship Id="rId13" Type="http://schemas.openxmlformats.org/officeDocument/2006/relationships/hyperlink" Target="https://www.hanwhavision.com/en/products/installation-solution/mount/A/sbd-140pmw/" TargetMode="External"/><Relationship Id="rId18" Type="http://schemas.openxmlformats.org/officeDocument/2006/relationships/slide" Target="slide33.xml"/><Relationship Id="rId26" Type="http://schemas.openxmlformats.org/officeDocument/2006/relationships/slide" Target="slide31.xml"/><Relationship Id="rId3" Type="http://schemas.openxmlformats.org/officeDocument/2006/relationships/image" Target="../media/image32.png"/><Relationship Id="rId21" Type="http://schemas.openxmlformats.org/officeDocument/2006/relationships/slide" Target="slide34.xml"/><Relationship Id="rId7" Type="http://schemas.openxmlformats.org/officeDocument/2006/relationships/slide" Target="slide27.xml"/><Relationship Id="rId12" Type="http://schemas.openxmlformats.org/officeDocument/2006/relationships/image" Target="../media/image126.png"/><Relationship Id="rId17" Type="http://schemas.openxmlformats.org/officeDocument/2006/relationships/slide" Target="slide38.xml"/><Relationship Id="rId25" Type="http://schemas.openxmlformats.org/officeDocument/2006/relationships/slide" Target="slide29.xml"/><Relationship Id="rId2" Type="http://schemas.openxmlformats.org/officeDocument/2006/relationships/hyperlink" Target="https://www.hanwhavision.com/en/products/installation-solution/mount/wall/sbp-140wmw/" TargetMode="External"/><Relationship Id="rId16" Type="http://schemas.openxmlformats.org/officeDocument/2006/relationships/image" Target="../media/image34.png"/><Relationship Id="rId20" Type="http://schemas.openxmlformats.org/officeDocument/2006/relationships/slide" Target="slide3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2.png"/><Relationship Id="rId11" Type="http://schemas.openxmlformats.org/officeDocument/2006/relationships/hyperlink" Target="https://www.hanwhavision.com/en/products/installation-solution/extension/back-box/sbo-140bw/" TargetMode="External"/><Relationship Id="rId24" Type="http://schemas.openxmlformats.org/officeDocument/2006/relationships/slide" Target="slide28.xml"/><Relationship Id="rId5" Type="http://schemas.openxmlformats.org/officeDocument/2006/relationships/image" Target="../media/image151.png"/><Relationship Id="rId15" Type="http://schemas.openxmlformats.org/officeDocument/2006/relationships/hyperlink" Target="https://www.hanwhavision.com/en/products/installation-solution/mount/pole/sbd-140pmb/" TargetMode="External"/><Relationship Id="rId23" Type="http://schemas.openxmlformats.org/officeDocument/2006/relationships/slide" Target="slide36.xml"/><Relationship Id="rId10" Type="http://schemas.openxmlformats.org/officeDocument/2006/relationships/image" Target="../media/image127.png"/><Relationship Id="rId19" Type="http://schemas.openxmlformats.org/officeDocument/2006/relationships/slide" Target="slide32.xml"/><Relationship Id="rId4" Type="http://schemas.openxmlformats.org/officeDocument/2006/relationships/image" Target="../media/image150.png"/><Relationship Id="rId9" Type="http://schemas.openxmlformats.org/officeDocument/2006/relationships/hyperlink" Target="https://www.hanwhavision.com/en/products/installation-solution/adaptor-converter/A/sbo-090gp/" TargetMode="External"/><Relationship Id="rId14" Type="http://schemas.openxmlformats.org/officeDocument/2006/relationships/image" Target="../media/image33.png"/><Relationship Id="rId22" Type="http://schemas.openxmlformats.org/officeDocument/2006/relationships/slide" Target="slide37.xml"/><Relationship Id="rId27" Type="http://schemas.openxmlformats.org/officeDocument/2006/relationships/slide" Target="slide30.xml"/></Relationships>
</file>

<file path=ppt/slides/_rels/slide35.xml.rels><?xml version="1.0" encoding="UTF-8" standalone="yes"?>
<Relationships xmlns="http://schemas.openxmlformats.org/package/2006/relationships"><Relationship Id="rId13" Type="http://schemas.openxmlformats.org/officeDocument/2006/relationships/hyperlink" Target="https://www.hanwhavision.com/en/products/installation-solution/enclosure/cabinet/sbp-300nbw/" TargetMode="External"/><Relationship Id="rId18" Type="http://schemas.openxmlformats.org/officeDocument/2006/relationships/image" Target="../media/image29.png"/><Relationship Id="rId26" Type="http://schemas.openxmlformats.org/officeDocument/2006/relationships/slide" Target="slide35.xml"/><Relationship Id="rId3" Type="http://schemas.openxmlformats.org/officeDocument/2006/relationships/image" Target="../media/image154.png"/><Relationship Id="rId21" Type="http://schemas.openxmlformats.org/officeDocument/2006/relationships/hyperlink" Target="https://www.hanwhavision.com/en/products/installation-solution/extension/back-box/sbo-140bw/" TargetMode="External"/><Relationship Id="rId7" Type="http://schemas.openxmlformats.org/officeDocument/2006/relationships/hyperlink" Target="https://www.hanwhavision.com/en/products/installation-solution/mount/wall/sbp-390wmw2/" TargetMode="External"/><Relationship Id="rId12" Type="http://schemas.openxmlformats.org/officeDocument/2006/relationships/image" Target="../media/image70.png"/><Relationship Id="rId17" Type="http://schemas.openxmlformats.org/officeDocument/2006/relationships/hyperlink" Target="https://www.hanwhavision.com/en/products/installation-solution/adaptor-converter/A/sbp-140hmw/" TargetMode="External"/><Relationship Id="rId25" Type="http://schemas.openxmlformats.org/officeDocument/2006/relationships/slide" Target="slide32.xml"/><Relationship Id="rId33" Type="http://schemas.openxmlformats.org/officeDocument/2006/relationships/slide" Target="slide30.xml"/><Relationship Id="rId2" Type="http://schemas.openxmlformats.org/officeDocument/2006/relationships/image" Target="../media/image153.png"/><Relationship Id="rId16" Type="http://schemas.openxmlformats.org/officeDocument/2006/relationships/image" Target="../media/image23.png"/><Relationship Id="rId20" Type="http://schemas.openxmlformats.org/officeDocument/2006/relationships/image" Target="../media/image127.png"/><Relationship Id="rId29" Type="http://schemas.openxmlformats.org/officeDocument/2006/relationships/slide" Target="slide36.xml"/><Relationship Id="rId1" Type="http://schemas.openxmlformats.org/officeDocument/2006/relationships/slideLayout" Target="../slideLayouts/slideLayout4.xml"/><Relationship Id="rId6" Type="http://schemas.openxmlformats.org/officeDocument/2006/relationships/slide" Target="slide26.xml"/><Relationship Id="rId11" Type="http://schemas.openxmlformats.org/officeDocument/2006/relationships/hyperlink" Target="https://www.hanwhavision.com/en/products/installation-solution/mount/wall/sbp-300wmw/" TargetMode="External"/><Relationship Id="rId24" Type="http://schemas.openxmlformats.org/officeDocument/2006/relationships/slide" Target="slide33.xml"/><Relationship Id="rId32" Type="http://schemas.openxmlformats.org/officeDocument/2006/relationships/slide" Target="slide31.xml"/><Relationship Id="rId5" Type="http://schemas.openxmlformats.org/officeDocument/2006/relationships/slide" Target="slide27.xml"/><Relationship Id="rId15" Type="http://schemas.openxmlformats.org/officeDocument/2006/relationships/hyperlink" Target="https://www.hanwhavision.com/en/products/installation-solution/mount/pole/sbp-300pmw2/" TargetMode="External"/><Relationship Id="rId23" Type="http://schemas.openxmlformats.org/officeDocument/2006/relationships/slide" Target="slide38.xml"/><Relationship Id="rId28" Type="http://schemas.openxmlformats.org/officeDocument/2006/relationships/slide" Target="slide37.xml"/><Relationship Id="rId10" Type="http://schemas.openxmlformats.org/officeDocument/2006/relationships/image" Target="../media/image69.png"/><Relationship Id="rId19" Type="http://schemas.openxmlformats.org/officeDocument/2006/relationships/hyperlink" Target="https://www.hanwhavision.com/en/products/installation-solution/adaptor-converter/A/sbo-090gp/" TargetMode="External"/><Relationship Id="rId31" Type="http://schemas.openxmlformats.org/officeDocument/2006/relationships/slide" Target="slide29.xml"/><Relationship Id="rId4" Type="http://schemas.openxmlformats.org/officeDocument/2006/relationships/image" Target="../media/image155.png"/><Relationship Id="rId9" Type="http://schemas.openxmlformats.org/officeDocument/2006/relationships/hyperlink" Target="https://www.hanwhavision.com/en/products/installation-solution/mount/wall/sbp-300wmw1/" TargetMode="External"/><Relationship Id="rId14" Type="http://schemas.openxmlformats.org/officeDocument/2006/relationships/image" Target="../media/image71.png"/><Relationship Id="rId22" Type="http://schemas.openxmlformats.org/officeDocument/2006/relationships/image" Target="../media/image126.png"/><Relationship Id="rId27" Type="http://schemas.openxmlformats.org/officeDocument/2006/relationships/slide" Target="slide34.xml"/><Relationship Id="rId30" Type="http://schemas.openxmlformats.org/officeDocument/2006/relationships/slide" Target="slide28.xml"/><Relationship Id="rId8" Type="http://schemas.openxmlformats.org/officeDocument/2006/relationships/image" Target="../media/image68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anwhavision.com/en/products/installation-solution/adaptor-converter/A/sbo-090gp/" TargetMode="External"/><Relationship Id="rId13" Type="http://schemas.openxmlformats.org/officeDocument/2006/relationships/image" Target="../media/image32.png"/><Relationship Id="rId18" Type="http://schemas.openxmlformats.org/officeDocument/2006/relationships/slide" Target="slide34.xml"/><Relationship Id="rId26" Type="http://schemas.openxmlformats.org/officeDocument/2006/relationships/image" Target="../media/image157.png"/><Relationship Id="rId3" Type="http://schemas.openxmlformats.org/officeDocument/2006/relationships/image" Target="../media/image35.png"/><Relationship Id="rId21" Type="http://schemas.openxmlformats.org/officeDocument/2006/relationships/slide" Target="slide28.xml"/><Relationship Id="rId7" Type="http://schemas.openxmlformats.org/officeDocument/2006/relationships/slide" Target="slide26.xml"/><Relationship Id="rId12" Type="http://schemas.openxmlformats.org/officeDocument/2006/relationships/hyperlink" Target="https://www.hanwhavision.com/en/products/installation-solution/mount/wall/sbp-140wmw/" TargetMode="External"/><Relationship Id="rId17" Type="http://schemas.openxmlformats.org/officeDocument/2006/relationships/slide" Target="slide35.xml"/><Relationship Id="rId25" Type="http://schemas.openxmlformats.org/officeDocument/2006/relationships/image" Target="../media/image156.png"/><Relationship Id="rId2" Type="http://schemas.openxmlformats.org/officeDocument/2006/relationships/hyperlink" Target="https://www.hanwhavision.com/en/products/installation-solution/mount/corner/sbd-140kmb/" TargetMode="External"/><Relationship Id="rId16" Type="http://schemas.openxmlformats.org/officeDocument/2006/relationships/slide" Target="slide32.xml"/><Relationship Id="rId20" Type="http://schemas.openxmlformats.org/officeDocument/2006/relationships/slide" Target="slide36.xml"/><Relationship Id="rId1" Type="http://schemas.openxmlformats.org/officeDocument/2006/relationships/slideLayout" Target="../slideLayouts/slideLayout4.xml"/><Relationship Id="rId6" Type="http://schemas.openxmlformats.org/officeDocument/2006/relationships/slide" Target="slide27.xml"/><Relationship Id="rId11" Type="http://schemas.openxmlformats.org/officeDocument/2006/relationships/image" Target="../media/image126.png"/><Relationship Id="rId24" Type="http://schemas.openxmlformats.org/officeDocument/2006/relationships/slide" Target="slide30.xml"/><Relationship Id="rId5" Type="http://schemas.openxmlformats.org/officeDocument/2006/relationships/image" Target="../media/image27.png"/><Relationship Id="rId15" Type="http://schemas.openxmlformats.org/officeDocument/2006/relationships/slide" Target="slide33.xml"/><Relationship Id="rId23" Type="http://schemas.openxmlformats.org/officeDocument/2006/relationships/slide" Target="slide31.xml"/><Relationship Id="rId10" Type="http://schemas.openxmlformats.org/officeDocument/2006/relationships/hyperlink" Target="https://www.hanwhavision.com/en/products/installation-solution/extension/back-box/sbo-140bw/" TargetMode="External"/><Relationship Id="rId19" Type="http://schemas.openxmlformats.org/officeDocument/2006/relationships/slide" Target="slide37.xml"/><Relationship Id="rId4" Type="http://schemas.openxmlformats.org/officeDocument/2006/relationships/hyperlink" Target="https://www.hanwhavision.com/en/products/installation-solution/mount/corner/sbp-300kmw1/" TargetMode="External"/><Relationship Id="rId9" Type="http://schemas.openxmlformats.org/officeDocument/2006/relationships/image" Target="../media/image127.png"/><Relationship Id="rId14" Type="http://schemas.openxmlformats.org/officeDocument/2006/relationships/slide" Target="slide38.xml"/><Relationship Id="rId22" Type="http://schemas.openxmlformats.org/officeDocument/2006/relationships/slide" Target="slide29.xml"/></Relationships>
</file>

<file path=ppt/slides/_rels/slide37.xml.rels><?xml version="1.0" encoding="UTF-8" standalone="yes"?>
<Relationships xmlns="http://schemas.openxmlformats.org/package/2006/relationships"><Relationship Id="rId13" Type="http://schemas.openxmlformats.org/officeDocument/2006/relationships/hyperlink" Target="https://www.hanwhavision.com/en/products/installation-solution/mount/wall/sbp-300wmw/" TargetMode="External"/><Relationship Id="rId18" Type="http://schemas.openxmlformats.org/officeDocument/2006/relationships/image" Target="../media/image29.png"/><Relationship Id="rId26" Type="http://schemas.openxmlformats.org/officeDocument/2006/relationships/slide" Target="slide35.xml"/><Relationship Id="rId3" Type="http://schemas.openxmlformats.org/officeDocument/2006/relationships/image" Target="../media/image159.png"/><Relationship Id="rId21" Type="http://schemas.openxmlformats.org/officeDocument/2006/relationships/hyperlink" Target="https://www.hanwhavision.com/en/products/installation-solution/extension/back-box/sbo-140bw/" TargetMode="External"/><Relationship Id="rId7" Type="http://schemas.openxmlformats.org/officeDocument/2006/relationships/hyperlink" Target="https://www.hanwhavision.com/en/products/installation-solution/mount/corner/sbp-300kmw1/" TargetMode="External"/><Relationship Id="rId12" Type="http://schemas.openxmlformats.org/officeDocument/2006/relationships/image" Target="../media/image69.png"/><Relationship Id="rId17" Type="http://schemas.openxmlformats.org/officeDocument/2006/relationships/hyperlink" Target="https://www.hanwhavision.com/en/products/installation-solution/adaptor-converter/A/sbp-140hmw/" TargetMode="External"/><Relationship Id="rId25" Type="http://schemas.openxmlformats.org/officeDocument/2006/relationships/slide" Target="slide32.xml"/><Relationship Id="rId33" Type="http://schemas.openxmlformats.org/officeDocument/2006/relationships/slide" Target="slide30.xml"/><Relationship Id="rId2" Type="http://schemas.openxmlformats.org/officeDocument/2006/relationships/image" Target="../media/image158.png"/><Relationship Id="rId16" Type="http://schemas.openxmlformats.org/officeDocument/2006/relationships/image" Target="../media/image71.png"/><Relationship Id="rId20" Type="http://schemas.openxmlformats.org/officeDocument/2006/relationships/image" Target="../media/image127.png"/><Relationship Id="rId29" Type="http://schemas.openxmlformats.org/officeDocument/2006/relationships/slide" Target="slide36.xml"/><Relationship Id="rId1" Type="http://schemas.openxmlformats.org/officeDocument/2006/relationships/slideLayout" Target="../slideLayouts/slideLayout4.xml"/><Relationship Id="rId6" Type="http://schemas.openxmlformats.org/officeDocument/2006/relationships/slide" Target="slide26.xml"/><Relationship Id="rId11" Type="http://schemas.openxmlformats.org/officeDocument/2006/relationships/hyperlink" Target="https://www.hanwhavision.com/en/products/installation-solution/mount/wall/sbp-300wmw1/" TargetMode="External"/><Relationship Id="rId24" Type="http://schemas.openxmlformats.org/officeDocument/2006/relationships/slide" Target="slide33.xml"/><Relationship Id="rId32" Type="http://schemas.openxmlformats.org/officeDocument/2006/relationships/slide" Target="slide31.xml"/><Relationship Id="rId5" Type="http://schemas.openxmlformats.org/officeDocument/2006/relationships/slide" Target="slide27.xml"/><Relationship Id="rId15" Type="http://schemas.openxmlformats.org/officeDocument/2006/relationships/hyperlink" Target="https://www.hanwhavision.com/en/products/installation-solution/enclosure/cabinet/sbp-300nbw/" TargetMode="External"/><Relationship Id="rId23" Type="http://schemas.openxmlformats.org/officeDocument/2006/relationships/slide" Target="slide38.xml"/><Relationship Id="rId28" Type="http://schemas.openxmlformats.org/officeDocument/2006/relationships/slide" Target="slide37.xml"/><Relationship Id="rId10" Type="http://schemas.openxmlformats.org/officeDocument/2006/relationships/image" Target="../media/image68.png"/><Relationship Id="rId19" Type="http://schemas.openxmlformats.org/officeDocument/2006/relationships/hyperlink" Target="https://www.hanwhavision.com/en/products/installation-solution/adaptor-converter/A/sbo-090gp/" TargetMode="External"/><Relationship Id="rId31" Type="http://schemas.openxmlformats.org/officeDocument/2006/relationships/slide" Target="slide29.xml"/><Relationship Id="rId4" Type="http://schemas.openxmlformats.org/officeDocument/2006/relationships/image" Target="../media/image160.png"/><Relationship Id="rId9" Type="http://schemas.openxmlformats.org/officeDocument/2006/relationships/hyperlink" Target="https://www.hanwhavision.com/en/products/installation-solution/mount/wall/sbp-390wmw2/" TargetMode="External"/><Relationship Id="rId14" Type="http://schemas.openxmlformats.org/officeDocument/2006/relationships/image" Target="../media/image70.png"/><Relationship Id="rId22" Type="http://schemas.openxmlformats.org/officeDocument/2006/relationships/image" Target="../media/image126.png"/><Relationship Id="rId27" Type="http://schemas.openxmlformats.org/officeDocument/2006/relationships/slide" Target="slide34.xml"/><Relationship Id="rId30" Type="http://schemas.openxmlformats.org/officeDocument/2006/relationships/slide" Target="slide28.xml"/><Relationship Id="rId8" Type="http://schemas.openxmlformats.org/officeDocument/2006/relationships/image" Target="../media/image85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slide" Target="slide27.xml"/><Relationship Id="rId13" Type="http://schemas.openxmlformats.org/officeDocument/2006/relationships/image" Target="../media/image126.png"/><Relationship Id="rId18" Type="http://schemas.openxmlformats.org/officeDocument/2006/relationships/slide" Target="slide32.xml"/><Relationship Id="rId26" Type="http://schemas.openxmlformats.org/officeDocument/2006/relationships/slide" Target="slide30.xml"/><Relationship Id="rId3" Type="http://schemas.openxmlformats.org/officeDocument/2006/relationships/image" Target="../media/image162.png"/><Relationship Id="rId21" Type="http://schemas.openxmlformats.org/officeDocument/2006/relationships/slide" Target="slide37.xml"/><Relationship Id="rId7" Type="http://schemas.openxmlformats.org/officeDocument/2006/relationships/image" Target="../media/image29.png"/><Relationship Id="rId12" Type="http://schemas.openxmlformats.org/officeDocument/2006/relationships/hyperlink" Target="https://www.hanwhavision.com/en/products/installation-solution/extension/back-box/sbo-140bw/" TargetMode="External"/><Relationship Id="rId17" Type="http://schemas.openxmlformats.org/officeDocument/2006/relationships/slide" Target="slide33.xml"/><Relationship Id="rId25" Type="http://schemas.openxmlformats.org/officeDocument/2006/relationships/slide" Target="slide31.xml"/><Relationship Id="rId2" Type="http://schemas.openxmlformats.org/officeDocument/2006/relationships/image" Target="../media/image161.png"/><Relationship Id="rId16" Type="http://schemas.openxmlformats.org/officeDocument/2006/relationships/slide" Target="slide38.xml"/><Relationship Id="rId20" Type="http://schemas.openxmlformats.org/officeDocument/2006/relationships/slide" Target="slide34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adaptor-converter/A/sbp-140hmw/" TargetMode="External"/><Relationship Id="rId11" Type="http://schemas.openxmlformats.org/officeDocument/2006/relationships/image" Target="../media/image127.png"/><Relationship Id="rId24" Type="http://schemas.openxmlformats.org/officeDocument/2006/relationships/slide" Target="slide29.xml"/><Relationship Id="rId5" Type="http://schemas.openxmlformats.org/officeDocument/2006/relationships/image" Target="../media/image90.png"/><Relationship Id="rId15" Type="http://schemas.openxmlformats.org/officeDocument/2006/relationships/image" Target="../media/image91.png"/><Relationship Id="rId23" Type="http://schemas.openxmlformats.org/officeDocument/2006/relationships/slide" Target="slide28.xml"/><Relationship Id="rId10" Type="http://schemas.openxmlformats.org/officeDocument/2006/relationships/hyperlink" Target="https://www.hanwhavision.com/en/products/installation-solution/adaptor-converter/A/sbo-090gp/" TargetMode="External"/><Relationship Id="rId19" Type="http://schemas.openxmlformats.org/officeDocument/2006/relationships/slide" Target="slide35.xml"/><Relationship Id="rId4" Type="http://schemas.openxmlformats.org/officeDocument/2006/relationships/hyperlink" Target="https://www.hanwhavision.com/en/products/installation-solution/mount/parapet/sbp-300lmw/" TargetMode="External"/><Relationship Id="rId9" Type="http://schemas.openxmlformats.org/officeDocument/2006/relationships/slide" Target="slide26.xml"/><Relationship Id="rId14" Type="http://schemas.openxmlformats.org/officeDocument/2006/relationships/hyperlink" Target="https://www.hanwhavision.com/en/products/installation-solution/mount/parapet/sbp-156lmw1/" TargetMode="External"/><Relationship Id="rId22" Type="http://schemas.openxmlformats.org/officeDocument/2006/relationships/slide" Target="slide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04402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모서리가 둥근 직사각형 46"/>
          <p:cNvSpPr/>
          <p:nvPr/>
        </p:nvSpPr>
        <p:spPr>
          <a:xfrm>
            <a:off x="407988" y="1343027"/>
            <a:ext cx="2160000" cy="1146174"/>
          </a:xfrm>
          <a:prstGeom prst="roundRect">
            <a:avLst>
              <a:gd name="adj" fmla="val 393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altLang="ko-KR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 Plate</a:t>
            </a:r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8" name="표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8591713"/>
              </p:ext>
            </p:extLst>
          </p:nvPr>
        </p:nvGraphicFramePr>
        <p:xfrm>
          <a:off x="482429" y="1987601"/>
          <a:ext cx="1340745" cy="1388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0373">
                  <a:extLst>
                    <a:ext uri="{9D8B030D-6E8A-4147-A177-3AD203B41FA5}">
                      <a16:colId xmlns:a16="http://schemas.microsoft.com/office/drawing/2014/main" val="2254949162"/>
                    </a:ext>
                  </a:extLst>
                </a:gridCol>
                <a:gridCol w="670372">
                  <a:extLst>
                    <a:ext uri="{9D8B030D-6E8A-4147-A177-3AD203B41FA5}">
                      <a16:colId xmlns:a16="http://schemas.microsoft.com/office/drawing/2014/main" val="277792697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600" b="0" dirty="0">
                          <a:solidFill>
                            <a:srgbClr val="64646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QNV-C8083R</a:t>
                      </a:r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600" b="0" dirty="0">
                          <a:solidFill>
                            <a:srgbClr val="64646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QNV-C9083R</a:t>
                      </a:r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3240104"/>
                  </a:ext>
                </a:extLst>
              </a:tr>
            </a:tbl>
          </a:graphicData>
        </a:graphic>
      </p:graphicFrame>
      <p:pic>
        <p:nvPicPr>
          <p:cNvPr id="66" name="그림 6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48973" y="1343027"/>
            <a:ext cx="644574" cy="644574"/>
          </a:xfrm>
          <a:prstGeom prst="rect">
            <a:avLst/>
          </a:prstGeom>
        </p:spPr>
      </p:pic>
      <p:sp>
        <p:nvSpPr>
          <p:cNvPr id="27" name="모서리가 둥근 직사각형 46">
            <a:extLst>
              <a:ext uri="{FF2B5EF4-FFF2-40B4-BE49-F238E27FC236}">
                <a16:creationId xmlns:a16="http://schemas.microsoft.com/office/drawing/2014/main" id="{B0B19A42-9C35-4A9E-9C97-F2837E57BE1B}"/>
              </a:ext>
            </a:extLst>
          </p:cNvPr>
          <p:cNvSpPr/>
          <p:nvPr/>
        </p:nvSpPr>
        <p:spPr>
          <a:xfrm>
            <a:off x="2715358" y="1343027"/>
            <a:ext cx="2160000" cy="1146174"/>
          </a:xfrm>
          <a:prstGeom prst="roundRect">
            <a:avLst>
              <a:gd name="adj" fmla="val 393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altLang="ko-KR" sz="1000" b="1" spc="-5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Ø95.3mm(3.75") / 2 holes</a:t>
            </a:r>
            <a:endParaRPr lang="ko-KR" altLang="en-US" sz="1000" b="1" spc="-50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" name="그림 28">
            <a:extLst>
              <a:ext uri="{FF2B5EF4-FFF2-40B4-BE49-F238E27FC236}">
                <a16:creationId xmlns:a16="http://schemas.microsoft.com/office/drawing/2014/main" id="{687E5E67-FCFA-4745-804B-86E1007A5B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56343" y="1343027"/>
            <a:ext cx="644574" cy="644574"/>
          </a:xfrm>
          <a:prstGeom prst="rect">
            <a:avLst/>
          </a:prstGeom>
        </p:spPr>
      </p:pic>
      <p:sp>
        <p:nvSpPr>
          <p:cNvPr id="33" name="모서리가 둥근 직사각형 46">
            <a:extLst>
              <a:ext uri="{FF2B5EF4-FFF2-40B4-BE49-F238E27FC236}">
                <a16:creationId xmlns:a16="http://schemas.microsoft.com/office/drawing/2014/main" id="{036D353A-B8D9-4F89-8E2A-FECDADCFE26B}"/>
              </a:ext>
            </a:extLst>
          </p:cNvPr>
          <p:cNvSpPr/>
          <p:nvPr/>
        </p:nvSpPr>
        <p:spPr>
          <a:xfrm>
            <a:off x="5022728" y="1343027"/>
            <a:ext cx="2160000" cy="1146174"/>
          </a:xfrm>
          <a:prstGeom prst="roundRect">
            <a:avLst>
              <a:gd name="adj" fmla="val 393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altLang="ko-KR" sz="1000" b="1" spc="-5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Ø70mm (2.75") / 3 holes</a:t>
            </a:r>
            <a:endParaRPr lang="ko-KR" altLang="en-US" sz="1000" b="1" spc="-50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4" name="표 33">
            <a:extLst>
              <a:ext uri="{FF2B5EF4-FFF2-40B4-BE49-F238E27FC236}">
                <a16:creationId xmlns:a16="http://schemas.microsoft.com/office/drawing/2014/main" id="{5AE569FF-DCD2-4E57-A29E-CDA4093009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3055949"/>
              </p:ext>
            </p:extLst>
          </p:nvPr>
        </p:nvGraphicFramePr>
        <p:xfrm>
          <a:off x="5097169" y="1987601"/>
          <a:ext cx="1340745" cy="1388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0373">
                  <a:extLst>
                    <a:ext uri="{9D8B030D-6E8A-4147-A177-3AD203B41FA5}">
                      <a16:colId xmlns:a16="http://schemas.microsoft.com/office/drawing/2014/main" val="2254949162"/>
                    </a:ext>
                  </a:extLst>
                </a:gridCol>
                <a:gridCol w="670372">
                  <a:extLst>
                    <a:ext uri="{9D8B030D-6E8A-4147-A177-3AD203B41FA5}">
                      <a16:colId xmlns:a16="http://schemas.microsoft.com/office/drawing/2014/main" val="277792697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600" b="0" dirty="0">
                          <a:solidFill>
                            <a:srgbClr val="64646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QNO-C8083R</a:t>
                      </a:r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600" b="0" dirty="0">
                          <a:solidFill>
                            <a:srgbClr val="64646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QNO-C9083R</a:t>
                      </a:r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3240104"/>
                  </a:ext>
                </a:extLst>
              </a:tr>
            </a:tbl>
          </a:graphicData>
        </a:graphic>
      </p:graphicFrame>
      <p:pic>
        <p:nvPicPr>
          <p:cNvPr id="35" name="그림 34">
            <a:extLst>
              <a:ext uri="{FF2B5EF4-FFF2-40B4-BE49-F238E27FC236}">
                <a16:creationId xmlns:a16="http://schemas.microsoft.com/office/drawing/2014/main" id="{0E7BCA43-2D44-4E33-BE18-51AD9C67B69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63713" y="1343027"/>
            <a:ext cx="644574" cy="644574"/>
          </a:xfrm>
          <a:prstGeom prst="rect">
            <a:avLst/>
          </a:prstGeom>
        </p:spPr>
      </p:pic>
      <p:sp>
        <p:nvSpPr>
          <p:cNvPr id="19" name="모서리가 둥근 직사각형 46">
            <a:hlinkClick r:id="rId5" action="ppaction://hlinksldjump"/>
            <a:extLst>
              <a:ext uri="{FF2B5EF4-FFF2-40B4-BE49-F238E27FC236}">
                <a16:creationId xmlns:a16="http://schemas.microsoft.com/office/drawing/2014/main" id="{D01287B9-A214-4E53-BCF1-1A40576981C9}"/>
              </a:ext>
            </a:extLst>
          </p:cNvPr>
          <p:cNvSpPr/>
          <p:nvPr/>
        </p:nvSpPr>
        <p:spPr>
          <a:xfrm>
            <a:off x="407988" y="1343027"/>
            <a:ext cx="2160000" cy="1146174"/>
          </a:xfrm>
          <a:prstGeom prst="roundRect">
            <a:avLst>
              <a:gd name="adj" fmla="val 393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1" name="표 20">
            <a:extLst>
              <a:ext uri="{FF2B5EF4-FFF2-40B4-BE49-F238E27FC236}">
                <a16:creationId xmlns:a16="http://schemas.microsoft.com/office/drawing/2014/main" id="{F332F2FA-B84C-4DE6-930E-9255115731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1215946"/>
              </p:ext>
            </p:extLst>
          </p:nvPr>
        </p:nvGraphicFramePr>
        <p:xfrm>
          <a:off x="2789799" y="1987601"/>
          <a:ext cx="2011118" cy="4166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0373">
                  <a:extLst>
                    <a:ext uri="{9D8B030D-6E8A-4147-A177-3AD203B41FA5}">
                      <a16:colId xmlns:a16="http://schemas.microsoft.com/office/drawing/2014/main" val="2254949162"/>
                    </a:ext>
                  </a:extLst>
                </a:gridCol>
                <a:gridCol w="670372">
                  <a:extLst>
                    <a:ext uri="{9D8B030D-6E8A-4147-A177-3AD203B41FA5}">
                      <a16:colId xmlns:a16="http://schemas.microsoft.com/office/drawing/2014/main" val="2777926978"/>
                    </a:ext>
                  </a:extLst>
                </a:gridCol>
                <a:gridCol w="670373">
                  <a:extLst>
                    <a:ext uri="{9D8B030D-6E8A-4147-A177-3AD203B41FA5}">
                      <a16:colId xmlns:a16="http://schemas.microsoft.com/office/drawing/2014/main" val="303718941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600" b="0" dirty="0">
                          <a:solidFill>
                            <a:srgbClr val="64646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QNV-C8011R</a:t>
                      </a:r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600" b="0" dirty="0">
                          <a:solidFill>
                            <a:srgbClr val="64646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QNV-C9011R</a:t>
                      </a:r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600" b="0" dirty="0">
                          <a:solidFill>
                            <a:srgbClr val="64646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QNV-C8012</a:t>
                      </a:r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3240104"/>
                  </a:ext>
                </a:extLst>
              </a:tr>
              <a:tr h="124262"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8554907"/>
                  </a:ext>
                </a:extLst>
              </a:tr>
              <a:tr h="124262"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3541464"/>
                  </a:ext>
                </a:extLst>
              </a:tr>
            </a:tbl>
          </a:graphicData>
        </a:graphic>
      </p:graphicFrame>
      <p:sp>
        <p:nvSpPr>
          <p:cNvPr id="16" name="모서리가 둥근 직사각형 46">
            <a:hlinkClick r:id="rId6" action="ppaction://hlinksldjump"/>
            <a:extLst>
              <a:ext uri="{FF2B5EF4-FFF2-40B4-BE49-F238E27FC236}">
                <a16:creationId xmlns:a16="http://schemas.microsoft.com/office/drawing/2014/main" id="{43FC8A2A-4F47-4A96-AC43-D502BCABCB8C}"/>
              </a:ext>
            </a:extLst>
          </p:cNvPr>
          <p:cNvSpPr/>
          <p:nvPr/>
        </p:nvSpPr>
        <p:spPr>
          <a:xfrm>
            <a:off x="2715358" y="1343027"/>
            <a:ext cx="2160000" cy="1146174"/>
          </a:xfrm>
          <a:prstGeom prst="roundRect">
            <a:avLst>
              <a:gd name="adj" fmla="val 393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모서리가 둥근 직사각형 46">
            <a:hlinkClick r:id="rId7" action="ppaction://hlinksldjump"/>
            <a:extLst>
              <a:ext uri="{FF2B5EF4-FFF2-40B4-BE49-F238E27FC236}">
                <a16:creationId xmlns:a16="http://schemas.microsoft.com/office/drawing/2014/main" id="{973E863E-A8FD-4526-A475-6D7668AB20F9}"/>
              </a:ext>
            </a:extLst>
          </p:cNvPr>
          <p:cNvSpPr/>
          <p:nvPr/>
        </p:nvSpPr>
        <p:spPr>
          <a:xfrm>
            <a:off x="5022728" y="1343027"/>
            <a:ext cx="2160000" cy="1146174"/>
          </a:xfrm>
          <a:prstGeom prst="roundRect">
            <a:avLst>
              <a:gd name="adj" fmla="val 393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42795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모서리가 둥근 직사각형 2"/>
          <p:cNvSpPr/>
          <p:nvPr/>
        </p:nvSpPr>
        <p:spPr>
          <a:xfrm>
            <a:off x="407987" y="1341438"/>
            <a:ext cx="11376025" cy="5111750"/>
          </a:xfrm>
          <a:prstGeom prst="roundRect">
            <a:avLst>
              <a:gd name="adj" fmla="val 856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모서리가 둥근 직사각형 7">
            <a:hlinkClick r:id="rId2" action="ppaction://hlinksldjump"/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모서리가 둥근 직사각형 8">
            <a:hlinkClick r:id="rId3" action="ppaction://hlinksldjump"/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572858" y="1426359"/>
            <a:ext cx="3505356" cy="639760"/>
            <a:chOff x="11654634" y="1426359"/>
            <a:chExt cx="3505356" cy="639760"/>
          </a:xfrm>
        </p:grpSpPr>
        <p:sp>
          <p:nvSpPr>
            <p:cNvPr id="20" name="TextBox 19"/>
            <p:cNvSpPr txBox="1"/>
            <p:nvPr/>
          </p:nvSpPr>
          <p:spPr>
            <a:xfrm>
              <a:off x="12207240" y="1489578"/>
              <a:ext cx="295275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Dimension for Installation</a:t>
              </a:r>
              <a:endParaRPr lang="ko-KR" altLang="en-US" sz="9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2207240" y="1641799"/>
              <a:ext cx="29527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 Plate</a:t>
              </a:r>
              <a:endParaRPr lang="ko-KR" altLang="en-US" sz="2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654634" y="1426359"/>
              <a:ext cx="639760" cy="639760"/>
            </a:xfrm>
            <a:prstGeom prst="rect">
              <a:avLst/>
            </a:prstGeom>
          </p:spPr>
        </p:pic>
      </p:grpSp>
      <p:sp>
        <p:nvSpPr>
          <p:cNvPr id="52" name="자유형 51"/>
          <p:cNvSpPr/>
          <p:nvPr/>
        </p:nvSpPr>
        <p:spPr>
          <a:xfrm>
            <a:off x="407987" y="4201392"/>
            <a:ext cx="2844163" cy="792649"/>
          </a:xfrm>
          <a:custGeom>
            <a:avLst/>
            <a:gdLst>
              <a:gd name="connsiteX0" fmla="*/ 0 w 1896178"/>
              <a:gd name="connsiteY0" fmla="*/ 0 h 528452"/>
              <a:gd name="connsiteX1" fmla="*/ 1896178 w 1896178"/>
              <a:gd name="connsiteY1" fmla="*/ 0 h 528452"/>
              <a:gd name="connsiteX2" fmla="*/ 1896178 w 1896178"/>
              <a:gd name="connsiteY2" fmla="*/ 528452 h 528452"/>
              <a:gd name="connsiteX3" fmla="*/ 0 w 1896178"/>
              <a:gd name="connsiteY3" fmla="*/ 528452 h 528452"/>
              <a:gd name="connsiteX4" fmla="*/ 0 w 1896178"/>
              <a:gd name="connsiteY4" fmla="*/ 0 h 52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528452">
                <a:moveTo>
                  <a:pt x="0" y="0"/>
                </a:moveTo>
                <a:lnTo>
                  <a:pt x="1896178" y="0"/>
                </a:lnTo>
                <a:lnTo>
                  <a:pt x="1896178" y="528452"/>
                </a:lnTo>
                <a:lnTo>
                  <a:pt x="0" y="52845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646464"/>
                </a:solidFill>
              </a:rPr>
              <a:t>QNV-C8083R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Ø140x110mm(5.51"x4.34")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875g(1.93 </a:t>
            </a:r>
            <a:r>
              <a:rPr lang="en-US" altLang="ko-KR" sz="8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lb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1" name="자유형 50"/>
          <p:cNvSpPr/>
          <p:nvPr/>
        </p:nvSpPr>
        <p:spPr>
          <a:xfrm>
            <a:off x="407987" y="2800587"/>
            <a:ext cx="2844163" cy="1400805"/>
          </a:xfrm>
          <a:custGeom>
            <a:avLst/>
            <a:gdLst>
              <a:gd name="connsiteX0" fmla="*/ 0 w 1896178"/>
              <a:gd name="connsiteY0" fmla="*/ 0 h 933904"/>
              <a:gd name="connsiteX1" fmla="*/ 1896178 w 1896178"/>
              <a:gd name="connsiteY1" fmla="*/ 0 h 933904"/>
              <a:gd name="connsiteX2" fmla="*/ 1896178 w 1896178"/>
              <a:gd name="connsiteY2" fmla="*/ 933904 h 933904"/>
              <a:gd name="connsiteX3" fmla="*/ 0 w 1896178"/>
              <a:gd name="connsiteY3" fmla="*/ 933904 h 933904"/>
              <a:gd name="connsiteX4" fmla="*/ 0 w 1896178"/>
              <a:gd name="connsiteY4" fmla="*/ 0 h 93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933904">
                <a:moveTo>
                  <a:pt x="0" y="0"/>
                </a:moveTo>
                <a:lnTo>
                  <a:pt x="1896178" y="0"/>
                </a:lnTo>
                <a:lnTo>
                  <a:pt x="1896178" y="933904"/>
                </a:lnTo>
                <a:lnTo>
                  <a:pt x="0" y="93390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자유형 58"/>
          <p:cNvSpPr/>
          <p:nvPr/>
        </p:nvSpPr>
        <p:spPr>
          <a:xfrm>
            <a:off x="3251837" y="4201392"/>
            <a:ext cx="2844163" cy="792649"/>
          </a:xfrm>
          <a:custGeom>
            <a:avLst/>
            <a:gdLst>
              <a:gd name="connsiteX0" fmla="*/ 0 w 1896178"/>
              <a:gd name="connsiteY0" fmla="*/ 0 h 528452"/>
              <a:gd name="connsiteX1" fmla="*/ 1896178 w 1896178"/>
              <a:gd name="connsiteY1" fmla="*/ 0 h 528452"/>
              <a:gd name="connsiteX2" fmla="*/ 1896178 w 1896178"/>
              <a:gd name="connsiteY2" fmla="*/ 528452 h 528452"/>
              <a:gd name="connsiteX3" fmla="*/ 0 w 1896178"/>
              <a:gd name="connsiteY3" fmla="*/ 528452 h 528452"/>
              <a:gd name="connsiteX4" fmla="*/ 0 w 1896178"/>
              <a:gd name="connsiteY4" fmla="*/ 0 h 52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528452">
                <a:moveTo>
                  <a:pt x="0" y="0"/>
                </a:moveTo>
                <a:lnTo>
                  <a:pt x="1896178" y="0"/>
                </a:lnTo>
                <a:lnTo>
                  <a:pt x="1896178" y="528452"/>
                </a:lnTo>
                <a:lnTo>
                  <a:pt x="0" y="52845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646464"/>
                </a:solidFill>
              </a:rPr>
              <a:t>QNV-C9083R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Ø140x110mm(5.51"x4.34")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875g(1.93 </a:t>
            </a:r>
            <a:r>
              <a:rPr lang="en-US" altLang="ko-KR" sz="8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lb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</a:p>
        </p:txBody>
      </p:sp>
      <p:sp>
        <p:nvSpPr>
          <p:cNvPr id="60" name="자유형 59"/>
          <p:cNvSpPr/>
          <p:nvPr/>
        </p:nvSpPr>
        <p:spPr>
          <a:xfrm>
            <a:off x="3251837" y="2800587"/>
            <a:ext cx="2844163" cy="1400805"/>
          </a:xfrm>
          <a:custGeom>
            <a:avLst/>
            <a:gdLst>
              <a:gd name="connsiteX0" fmla="*/ 0 w 1896178"/>
              <a:gd name="connsiteY0" fmla="*/ 0 h 933904"/>
              <a:gd name="connsiteX1" fmla="*/ 1896178 w 1896178"/>
              <a:gd name="connsiteY1" fmla="*/ 0 h 933904"/>
              <a:gd name="connsiteX2" fmla="*/ 1896178 w 1896178"/>
              <a:gd name="connsiteY2" fmla="*/ 933904 h 933904"/>
              <a:gd name="connsiteX3" fmla="*/ 0 w 1896178"/>
              <a:gd name="connsiteY3" fmla="*/ 933904 h 933904"/>
              <a:gd name="connsiteX4" fmla="*/ 0 w 1896178"/>
              <a:gd name="connsiteY4" fmla="*/ 0 h 93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933904">
                <a:moveTo>
                  <a:pt x="0" y="0"/>
                </a:moveTo>
                <a:lnTo>
                  <a:pt x="1896178" y="0"/>
                </a:lnTo>
                <a:lnTo>
                  <a:pt x="1896178" y="933904"/>
                </a:lnTo>
                <a:lnTo>
                  <a:pt x="0" y="93390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자유형 63"/>
          <p:cNvSpPr/>
          <p:nvPr/>
        </p:nvSpPr>
        <p:spPr>
          <a:xfrm>
            <a:off x="4199925" y="2066118"/>
            <a:ext cx="1896178" cy="933904"/>
          </a:xfrm>
          <a:custGeom>
            <a:avLst/>
            <a:gdLst>
              <a:gd name="connsiteX0" fmla="*/ 0 w 1896178"/>
              <a:gd name="connsiteY0" fmla="*/ 0 h 933904"/>
              <a:gd name="connsiteX1" fmla="*/ 1896178 w 1896178"/>
              <a:gd name="connsiteY1" fmla="*/ 0 h 933904"/>
              <a:gd name="connsiteX2" fmla="*/ 1896178 w 1896178"/>
              <a:gd name="connsiteY2" fmla="*/ 933904 h 933904"/>
              <a:gd name="connsiteX3" fmla="*/ 0 w 1896178"/>
              <a:gd name="connsiteY3" fmla="*/ 933904 h 933904"/>
              <a:gd name="connsiteX4" fmla="*/ 0 w 1896178"/>
              <a:gd name="connsiteY4" fmla="*/ 0 h 93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933904">
                <a:moveTo>
                  <a:pt x="0" y="0"/>
                </a:moveTo>
                <a:lnTo>
                  <a:pt x="1896178" y="0"/>
                </a:lnTo>
                <a:lnTo>
                  <a:pt x="1896178" y="933904"/>
                </a:lnTo>
                <a:lnTo>
                  <a:pt x="0" y="93390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3" name="그림 82">
            <a:extLst>
              <a:ext uri="{FF2B5EF4-FFF2-40B4-BE49-F238E27FC236}">
                <a16:creationId xmlns:a16="http://schemas.microsoft.com/office/drawing/2014/main" id="{790D0384-F157-4BDA-9C20-700674EFA26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9664" y="2800585"/>
            <a:ext cx="1400809" cy="1400809"/>
          </a:xfrm>
          <a:prstGeom prst="rect">
            <a:avLst/>
          </a:prstGeom>
        </p:spPr>
      </p:pic>
      <p:pic>
        <p:nvPicPr>
          <p:cNvPr id="84" name="그림 83">
            <a:extLst>
              <a:ext uri="{FF2B5EF4-FFF2-40B4-BE49-F238E27FC236}">
                <a16:creationId xmlns:a16="http://schemas.microsoft.com/office/drawing/2014/main" id="{EF338AE6-4777-4978-BBA9-D7801BD81B9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73514" y="2800585"/>
            <a:ext cx="1400809" cy="1400809"/>
          </a:xfrm>
          <a:prstGeom prst="rect">
            <a:avLst/>
          </a:prstGeom>
        </p:spPr>
      </p:pic>
      <p:sp>
        <p:nvSpPr>
          <p:cNvPr id="153" name="모서리가 둥근 직사각형 152">
            <a:hlinkClick r:id="rId6" action="ppaction://hlinksldjump"/>
          </p:cNvPr>
          <p:cNvSpPr/>
          <p:nvPr/>
        </p:nvSpPr>
        <p:spPr>
          <a:xfrm>
            <a:off x="9850429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6" name="자유형 155">
            <a:hlinkClick r:id="rId7" action="ppaction://hlinksldjump"/>
          </p:cNvPr>
          <p:cNvSpPr/>
          <p:nvPr/>
        </p:nvSpPr>
        <p:spPr>
          <a:xfrm>
            <a:off x="313214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7" name="자유형 156">
            <a:hlinkClick r:id="rId8" action="ppaction://hlinksldjump"/>
          </p:cNvPr>
          <p:cNvSpPr/>
          <p:nvPr/>
        </p:nvSpPr>
        <p:spPr>
          <a:xfrm>
            <a:off x="130652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자유형 157">
            <a:hlinkClick r:id="rId9" action="ppaction://hlinksldjump"/>
          </p:cNvPr>
          <p:cNvSpPr/>
          <p:nvPr/>
        </p:nvSpPr>
        <p:spPr>
          <a:xfrm>
            <a:off x="503992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9" name="자유형 158">
            <a:hlinkClick r:id="rId10" action="ppaction://hlinksldjump"/>
          </p:cNvPr>
          <p:cNvSpPr/>
          <p:nvPr/>
        </p:nvSpPr>
        <p:spPr>
          <a:xfrm>
            <a:off x="412710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자유형 157">
            <a:hlinkClick r:id="rId11" action="ppaction://hlinksldjump"/>
            <a:extLst>
              <a:ext uri="{FF2B5EF4-FFF2-40B4-BE49-F238E27FC236}">
                <a16:creationId xmlns:a16="http://schemas.microsoft.com/office/drawing/2014/main" id="{B529FB4E-A4AA-48BF-B76E-8BBAC602E4E2}"/>
              </a:ext>
            </a:extLst>
          </p:cNvPr>
          <p:cNvSpPr/>
          <p:nvPr/>
        </p:nvSpPr>
        <p:spPr>
          <a:xfrm>
            <a:off x="6947695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자유형 158">
            <a:hlinkClick r:id="rId12" action="ppaction://hlinksldjump"/>
            <a:extLst>
              <a:ext uri="{FF2B5EF4-FFF2-40B4-BE49-F238E27FC236}">
                <a16:creationId xmlns:a16="http://schemas.microsoft.com/office/drawing/2014/main" id="{556A32A8-8A4A-486D-A887-82CEF1A7BF72}"/>
              </a:ext>
            </a:extLst>
          </p:cNvPr>
          <p:cNvSpPr/>
          <p:nvPr/>
        </p:nvSpPr>
        <p:spPr>
          <a:xfrm>
            <a:off x="6034882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자유형 157">
            <a:hlinkClick r:id="rId13" action="ppaction://hlinksldjump"/>
            <a:extLst>
              <a:ext uri="{FF2B5EF4-FFF2-40B4-BE49-F238E27FC236}">
                <a16:creationId xmlns:a16="http://schemas.microsoft.com/office/drawing/2014/main" id="{91054522-D4FD-4B2B-BCEC-F83416AAB931}"/>
              </a:ext>
            </a:extLst>
          </p:cNvPr>
          <p:cNvSpPr/>
          <p:nvPr/>
        </p:nvSpPr>
        <p:spPr>
          <a:xfrm>
            <a:off x="885546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자유형 158">
            <a:hlinkClick r:id="rId14" action="ppaction://hlinksldjump"/>
            <a:extLst>
              <a:ext uri="{FF2B5EF4-FFF2-40B4-BE49-F238E27FC236}">
                <a16:creationId xmlns:a16="http://schemas.microsoft.com/office/drawing/2014/main" id="{092D20AA-27C8-4ACA-9CAC-130557E55733}"/>
              </a:ext>
            </a:extLst>
          </p:cNvPr>
          <p:cNvSpPr/>
          <p:nvPr/>
        </p:nvSpPr>
        <p:spPr>
          <a:xfrm>
            <a:off x="7942655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직사각형 24">
            <a:hlinkClick r:id="rId15" action="ppaction://hlinksldjump"/>
            <a:extLst>
              <a:ext uri="{FF2B5EF4-FFF2-40B4-BE49-F238E27FC236}">
                <a16:creationId xmlns:a16="http://schemas.microsoft.com/office/drawing/2014/main" id="{DCC1A0EF-8444-49D6-AD23-C3F78B479998}"/>
              </a:ext>
            </a:extLst>
          </p:cNvPr>
          <p:cNvSpPr/>
          <p:nvPr/>
        </p:nvSpPr>
        <p:spPr>
          <a:xfrm>
            <a:off x="2219335" y="773510"/>
            <a:ext cx="912812" cy="244474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41802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모서리가 둥근 직사각형 1">
            <a:hlinkClick r:id="rId2" action="ppaction://hlinksldjump"/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모서리가 둥근 직사각형 2">
            <a:hlinkClick r:id="rId3" action="ppaction://hlinksldjump"/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QNV - C8083R / C9083R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자유형 8">
            <a:extLst>
              <a:ext uri="{FF2B5EF4-FFF2-40B4-BE49-F238E27FC236}">
                <a16:creationId xmlns:a16="http://schemas.microsoft.com/office/drawing/2014/main" id="{277D0643-A284-4122-9C63-A9670E75020C}"/>
              </a:ext>
            </a:extLst>
          </p:cNvPr>
          <p:cNvSpPr/>
          <p:nvPr/>
        </p:nvSpPr>
        <p:spPr>
          <a:xfrm>
            <a:off x="1683163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Base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SBP-140CMB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자유형 9">
            <a:extLst>
              <a:ext uri="{FF2B5EF4-FFF2-40B4-BE49-F238E27FC236}">
                <a16:creationId xmlns:a16="http://schemas.microsoft.com/office/drawing/2014/main" id="{6394F1EF-A13D-4654-AA23-70D4BFC417AD}"/>
              </a:ext>
            </a:extLst>
          </p:cNvPr>
          <p:cNvSpPr/>
          <p:nvPr/>
        </p:nvSpPr>
        <p:spPr>
          <a:xfrm>
            <a:off x="1683163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모서리가 둥근 직사각형 10">
            <a:extLst>
              <a:ext uri="{FF2B5EF4-FFF2-40B4-BE49-F238E27FC236}">
                <a16:creationId xmlns:a16="http://schemas.microsoft.com/office/drawing/2014/main" id="{CB8F71BE-096E-4677-A0E7-80D33AE68590}"/>
              </a:ext>
            </a:extLst>
          </p:cNvPr>
          <p:cNvSpPr/>
          <p:nvPr/>
        </p:nvSpPr>
        <p:spPr>
          <a:xfrm>
            <a:off x="1683163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0" name="그림 49">
            <a:hlinkClick r:id="rId4"/>
            <a:extLst>
              <a:ext uri="{FF2B5EF4-FFF2-40B4-BE49-F238E27FC236}">
                <a16:creationId xmlns:a16="http://schemas.microsoft.com/office/drawing/2014/main" id="{A56BE8DE-FEBB-4CA9-82BA-906E38E2A40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4975" y="1520825"/>
            <a:ext cx="1111004" cy="1111004"/>
          </a:xfrm>
          <a:prstGeom prst="rect">
            <a:avLst/>
          </a:prstGeom>
        </p:spPr>
      </p:pic>
      <p:sp>
        <p:nvSpPr>
          <p:cNvPr id="51" name="자유형 12">
            <a:extLst>
              <a:ext uri="{FF2B5EF4-FFF2-40B4-BE49-F238E27FC236}">
                <a16:creationId xmlns:a16="http://schemas.microsoft.com/office/drawing/2014/main" id="{62EC73D0-83C9-414B-9DF1-9B5F1B0F04FF}"/>
              </a:ext>
            </a:extLst>
          </p:cNvPr>
          <p:cNvSpPr/>
          <p:nvPr/>
        </p:nvSpPr>
        <p:spPr>
          <a:xfrm>
            <a:off x="2958338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Base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SBP-180CMB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자유형 13">
            <a:extLst>
              <a:ext uri="{FF2B5EF4-FFF2-40B4-BE49-F238E27FC236}">
                <a16:creationId xmlns:a16="http://schemas.microsoft.com/office/drawing/2014/main" id="{D347D974-E32C-4CCD-9B9D-7E76911EE8B7}"/>
              </a:ext>
            </a:extLst>
          </p:cNvPr>
          <p:cNvSpPr/>
          <p:nvPr/>
        </p:nvSpPr>
        <p:spPr>
          <a:xfrm>
            <a:off x="2958338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모서리가 둥근 직사각형 14">
            <a:extLst>
              <a:ext uri="{FF2B5EF4-FFF2-40B4-BE49-F238E27FC236}">
                <a16:creationId xmlns:a16="http://schemas.microsoft.com/office/drawing/2014/main" id="{3876683C-484D-43BE-9670-CEE19CBB5F75}"/>
              </a:ext>
            </a:extLst>
          </p:cNvPr>
          <p:cNvSpPr/>
          <p:nvPr/>
        </p:nvSpPr>
        <p:spPr>
          <a:xfrm>
            <a:off x="2958338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4" name="그림 53">
            <a:hlinkClick r:id="rId6"/>
            <a:extLst>
              <a:ext uri="{FF2B5EF4-FFF2-40B4-BE49-F238E27FC236}">
                <a16:creationId xmlns:a16="http://schemas.microsoft.com/office/drawing/2014/main" id="{C268F95D-48D6-4CBE-BEE0-C5FFC6C4BE8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0150" y="1520825"/>
            <a:ext cx="1111004" cy="1111004"/>
          </a:xfrm>
          <a:prstGeom prst="rect">
            <a:avLst/>
          </a:prstGeom>
        </p:spPr>
      </p:pic>
      <p:sp>
        <p:nvSpPr>
          <p:cNvPr id="55" name="자유형 16">
            <a:extLst>
              <a:ext uri="{FF2B5EF4-FFF2-40B4-BE49-F238E27FC236}">
                <a16:creationId xmlns:a16="http://schemas.microsoft.com/office/drawing/2014/main" id="{0422C00A-AAD9-4434-ACC7-73696CA2FF58}"/>
              </a:ext>
            </a:extLst>
          </p:cNvPr>
          <p:cNvSpPr/>
          <p:nvPr/>
        </p:nvSpPr>
        <p:spPr>
          <a:xfrm>
            <a:off x="5508692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Pipe</a:t>
            </a:r>
          </a:p>
          <a:p>
            <a:pPr algn="ctr">
              <a:lnSpc>
                <a:spcPct val="150000"/>
              </a:lnSpc>
            </a:pPr>
            <a:r>
              <a:rPr lang="en-US" altLang="ko-KR" sz="53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SBP-150CMP/300CMP/900CMP</a:t>
            </a:r>
            <a:endParaRPr lang="ko-KR" altLang="en-US" sz="53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자유형 17">
            <a:extLst>
              <a:ext uri="{FF2B5EF4-FFF2-40B4-BE49-F238E27FC236}">
                <a16:creationId xmlns:a16="http://schemas.microsoft.com/office/drawing/2014/main" id="{295D101A-183E-45E7-88D1-A9097394BE48}"/>
              </a:ext>
            </a:extLst>
          </p:cNvPr>
          <p:cNvSpPr/>
          <p:nvPr/>
        </p:nvSpPr>
        <p:spPr>
          <a:xfrm>
            <a:off x="5508692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모서리가 둥근 직사각형 18">
            <a:extLst>
              <a:ext uri="{FF2B5EF4-FFF2-40B4-BE49-F238E27FC236}">
                <a16:creationId xmlns:a16="http://schemas.microsoft.com/office/drawing/2014/main" id="{19C70E0F-D8C2-4074-BA55-75BD33D6F26C}"/>
              </a:ext>
            </a:extLst>
          </p:cNvPr>
          <p:cNvSpPr/>
          <p:nvPr/>
        </p:nvSpPr>
        <p:spPr>
          <a:xfrm>
            <a:off x="5508692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8" name="그림 57">
            <a:hlinkClick r:id="rId8"/>
            <a:extLst>
              <a:ext uri="{FF2B5EF4-FFF2-40B4-BE49-F238E27FC236}">
                <a16:creationId xmlns:a16="http://schemas.microsoft.com/office/drawing/2014/main" id="{111EA294-EC27-4F1A-973A-C19DF8A2023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0504" y="1520825"/>
            <a:ext cx="1111004" cy="1111004"/>
          </a:xfrm>
          <a:prstGeom prst="rect">
            <a:avLst/>
          </a:prstGeom>
        </p:spPr>
      </p:pic>
      <p:sp>
        <p:nvSpPr>
          <p:cNvPr id="59" name="자유형 20">
            <a:extLst>
              <a:ext uri="{FF2B5EF4-FFF2-40B4-BE49-F238E27FC236}">
                <a16:creationId xmlns:a16="http://schemas.microsoft.com/office/drawing/2014/main" id="{A775DECF-1348-4430-9FD3-35E159097DD0}"/>
              </a:ext>
            </a:extLst>
          </p:cNvPr>
          <p:cNvSpPr/>
          <p:nvPr/>
        </p:nvSpPr>
        <p:spPr>
          <a:xfrm>
            <a:off x="6783867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spc="-4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Coupler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SBP-C15P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자유형 21">
            <a:extLst>
              <a:ext uri="{FF2B5EF4-FFF2-40B4-BE49-F238E27FC236}">
                <a16:creationId xmlns:a16="http://schemas.microsoft.com/office/drawing/2014/main" id="{D2888672-9EA0-4FC1-B710-629E856EFCAA}"/>
              </a:ext>
            </a:extLst>
          </p:cNvPr>
          <p:cNvSpPr/>
          <p:nvPr/>
        </p:nvSpPr>
        <p:spPr>
          <a:xfrm>
            <a:off x="6783867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모서리가 둥근 직사각형 22">
            <a:extLst>
              <a:ext uri="{FF2B5EF4-FFF2-40B4-BE49-F238E27FC236}">
                <a16:creationId xmlns:a16="http://schemas.microsoft.com/office/drawing/2014/main" id="{12B0B653-9B84-49AD-8438-4E4FCA98CCF3}"/>
              </a:ext>
            </a:extLst>
          </p:cNvPr>
          <p:cNvSpPr/>
          <p:nvPr/>
        </p:nvSpPr>
        <p:spPr>
          <a:xfrm>
            <a:off x="6783867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2" name="그림 61">
            <a:hlinkClick r:id="rId10"/>
            <a:extLst>
              <a:ext uri="{FF2B5EF4-FFF2-40B4-BE49-F238E27FC236}">
                <a16:creationId xmlns:a16="http://schemas.microsoft.com/office/drawing/2014/main" id="{3614ABAA-CB37-4C2F-B260-036DB5E651F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5679" y="1520825"/>
            <a:ext cx="1111004" cy="1111004"/>
          </a:xfrm>
          <a:prstGeom prst="rect">
            <a:avLst/>
          </a:prstGeom>
        </p:spPr>
      </p:pic>
      <p:sp>
        <p:nvSpPr>
          <p:cNvPr id="63" name="자유형 24">
            <a:extLst>
              <a:ext uri="{FF2B5EF4-FFF2-40B4-BE49-F238E27FC236}">
                <a16:creationId xmlns:a16="http://schemas.microsoft.com/office/drawing/2014/main" id="{9ADEE0B7-1690-4DCB-AEA3-75F9501213DE}"/>
              </a:ext>
            </a:extLst>
          </p:cNvPr>
          <p:cNvSpPr/>
          <p:nvPr/>
        </p:nvSpPr>
        <p:spPr>
          <a:xfrm>
            <a:off x="8059042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spc="-5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(Assembly)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SBP-150CMI / 300CMI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자유형 25">
            <a:extLst>
              <a:ext uri="{FF2B5EF4-FFF2-40B4-BE49-F238E27FC236}">
                <a16:creationId xmlns:a16="http://schemas.microsoft.com/office/drawing/2014/main" id="{C9AE738E-8718-455D-B994-C4F4A5BB56B7}"/>
              </a:ext>
            </a:extLst>
          </p:cNvPr>
          <p:cNvSpPr/>
          <p:nvPr/>
        </p:nvSpPr>
        <p:spPr>
          <a:xfrm>
            <a:off x="8059042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모서리가 둥근 직사각형 26">
            <a:extLst>
              <a:ext uri="{FF2B5EF4-FFF2-40B4-BE49-F238E27FC236}">
                <a16:creationId xmlns:a16="http://schemas.microsoft.com/office/drawing/2014/main" id="{03FA6299-9032-4BDA-86E7-CB2E1EBB927E}"/>
              </a:ext>
            </a:extLst>
          </p:cNvPr>
          <p:cNvSpPr/>
          <p:nvPr/>
        </p:nvSpPr>
        <p:spPr>
          <a:xfrm>
            <a:off x="8059042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자유형 28">
            <a:extLst>
              <a:ext uri="{FF2B5EF4-FFF2-40B4-BE49-F238E27FC236}">
                <a16:creationId xmlns:a16="http://schemas.microsoft.com/office/drawing/2014/main" id="{C03FA88A-FE75-4597-B0BC-10E8721105DD}"/>
              </a:ext>
            </a:extLst>
          </p:cNvPr>
          <p:cNvSpPr/>
          <p:nvPr/>
        </p:nvSpPr>
        <p:spPr>
          <a:xfrm>
            <a:off x="9334217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spc="-5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(Assembly)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SBP-300CMW1 / 900CMW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자유형 29">
            <a:extLst>
              <a:ext uri="{FF2B5EF4-FFF2-40B4-BE49-F238E27FC236}">
                <a16:creationId xmlns:a16="http://schemas.microsoft.com/office/drawing/2014/main" id="{DCF8F05A-FD63-4527-B5BA-E90B238372A6}"/>
              </a:ext>
            </a:extLst>
          </p:cNvPr>
          <p:cNvSpPr/>
          <p:nvPr/>
        </p:nvSpPr>
        <p:spPr>
          <a:xfrm>
            <a:off x="9334217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모서리가 둥근 직사각형 30">
            <a:extLst>
              <a:ext uri="{FF2B5EF4-FFF2-40B4-BE49-F238E27FC236}">
                <a16:creationId xmlns:a16="http://schemas.microsoft.com/office/drawing/2014/main" id="{969DD1A4-C324-48AE-959D-5084E94A52E3}"/>
              </a:ext>
            </a:extLst>
          </p:cNvPr>
          <p:cNvSpPr/>
          <p:nvPr/>
        </p:nvSpPr>
        <p:spPr>
          <a:xfrm>
            <a:off x="9334217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자유형 40">
            <a:extLst>
              <a:ext uri="{FF2B5EF4-FFF2-40B4-BE49-F238E27FC236}">
                <a16:creationId xmlns:a16="http://schemas.microsoft.com/office/drawing/2014/main" id="{B131508E-8075-40F1-BF1B-7D3936177962}"/>
              </a:ext>
            </a:extLst>
          </p:cNvPr>
          <p:cNvSpPr/>
          <p:nvPr/>
        </p:nvSpPr>
        <p:spPr>
          <a:xfrm>
            <a:off x="10607958" y="263183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spc="-6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(Telescopic)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SBP-300CMTW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자유형 41">
            <a:extLst>
              <a:ext uri="{FF2B5EF4-FFF2-40B4-BE49-F238E27FC236}">
                <a16:creationId xmlns:a16="http://schemas.microsoft.com/office/drawing/2014/main" id="{FEF08419-7814-4565-8F29-AD73BAB473BA}"/>
              </a:ext>
            </a:extLst>
          </p:cNvPr>
          <p:cNvSpPr/>
          <p:nvPr/>
        </p:nvSpPr>
        <p:spPr>
          <a:xfrm>
            <a:off x="10607958" y="152082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모서리가 둥근 직사각형 42">
            <a:extLst>
              <a:ext uri="{FF2B5EF4-FFF2-40B4-BE49-F238E27FC236}">
                <a16:creationId xmlns:a16="http://schemas.microsoft.com/office/drawing/2014/main" id="{D5EB62C7-7DF4-4B00-9463-B2BE4623D277}"/>
              </a:ext>
            </a:extLst>
          </p:cNvPr>
          <p:cNvSpPr/>
          <p:nvPr/>
        </p:nvSpPr>
        <p:spPr>
          <a:xfrm>
            <a:off x="10607958" y="152082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2" name="그림 81">
            <a:extLst>
              <a:ext uri="{FF2B5EF4-FFF2-40B4-BE49-F238E27FC236}">
                <a16:creationId xmlns:a16="http://schemas.microsoft.com/office/drawing/2014/main" id="{EB75A95D-B280-41CC-98F3-DE6AE8090A9C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35" t="-2535" r="-2535" b="-2535"/>
          <a:stretch/>
        </p:blipFill>
        <p:spPr>
          <a:xfrm>
            <a:off x="10639770" y="1520824"/>
            <a:ext cx="1111004" cy="1111004"/>
          </a:xfrm>
          <a:prstGeom prst="rect">
            <a:avLst/>
          </a:prstGeom>
        </p:spPr>
      </p:pic>
      <p:sp>
        <p:nvSpPr>
          <p:cNvPr id="83" name="자유형 52">
            <a:extLst>
              <a:ext uri="{FF2B5EF4-FFF2-40B4-BE49-F238E27FC236}">
                <a16:creationId xmlns:a16="http://schemas.microsoft.com/office/drawing/2014/main" id="{2AE704FE-EF1C-4C65-865E-384D2323EE07}"/>
              </a:ext>
            </a:extLst>
          </p:cNvPr>
          <p:cNvSpPr/>
          <p:nvPr/>
        </p:nvSpPr>
        <p:spPr>
          <a:xfrm>
            <a:off x="1683163" y="431391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 Base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SBP-300BW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자유형 53">
            <a:extLst>
              <a:ext uri="{FF2B5EF4-FFF2-40B4-BE49-F238E27FC236}">
                <a16:creationId xmlns:a16="http://schemas.microsoft.com/office/drawing/2014/main" id="{2B9EF9BE-22D9-4196-8E09-CEC7BDFF85FD}"/>
              </a:ext>
            </a:extLst>
          </p:cNvPr>
          <p:cNvSpPr/>
          <p:nvPr/>
        </p:nvSpPr>
        <p:spPr>
          <a:xfrm>
            <a:off x="1683163" y="320290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모서리가 둥근 직사각형 54">
            <a:extLst>
              <a:ext uri="{FF2B5EF4-FFF2-40B4-BE49-F238E27FC236}">
                <a16:creationId xmlns:a16="http://schemas.microsoft.com/office/drawing/2014/main" id="{CFA8C079-AAAB-44EC-B63E-2C5E0B41B826}"/>
              </a:ext>
            </a:extLst>
          </p:cNvPr>
          <p:cNvSpPr/>
          <p:nvPr/>
        </p:nvSpPr>
        <p:spPr>
          <a:xfrm>
            <a:off x="1683163" y="320290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6" name="그림 85">
            <a:hlinkClick r:id="rId13"/>
            <a:extLst>
              <a:ext uri="{FF2B5EF4-FFF2-40B4-BE49-F238E27FC236}">
                <a16:creationId xmlns:a16="http://schemas.microsoft.com/office/drawing/2014/main" id="{F08A002A-432B-4747-92FD-7B490EFBC5F6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4975" y="3202904"/>
            <a:ext cx="1111004" cy="1111004"/>
          </a:xfrm>
          <a:prstGeom prst="rect">
            <a:avLst/>
          </a:prstGeom>
        </p:spPr>
      </p:pic>
      <p:sp>
        <p:nvSpPr>
          <p:cNvPr id="87" name="자유형 60">
            <a:extLst>
              <a:ext uri="{FF2B5EF4-FFF2-40B4-BE49-F238E27FC236}">
                <a16:creationId xmlns:a16="http://schemas.microsoft.com/office/drawing/2014/main" id="{369F15FB-3DE5-4D53-8D25-203C9372C584}"/>
              </a:ext>
            </a:extLst>
          </p:cNvPr>
          <p:cNvSpPr/>
          <p:nvPr/>
        </p:nvSpPr>
        <p:spPr>
          <a:xfrm>
            <a:off x="2959045" y="431391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자유형 61">
            <a:extLst>
              <a:ext uri="{FF2B5EF4-FFF2-40B4-BE49-F238E27FC236}">
                <a16:creationId xmlns:a16="http://schemas.microsoft.com/office/drawing/2014/main" id="{2D0DC88F-2566-45D1-93FF-8E3A78DE019D}"/>
              </a:ext>
            </a:extLst>
          </p:cNvPr>
          <p:cNvSpPr/>
          <p:nvPr/>
        </p:nvSpPr>
        <p:spPr>
          <a:xfrm>
            <a:off x="2959045" y="320290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모서리가 둥근 직사각형 62">
            <a:extLst>
              <a:ext uri="{FF2B5EF4-FFF2-40B4-BE49-F238E27FC236}">
                <a16:creationId xmlns:a16="http://schemas.microsoft.com/office/drawing/2014/main" id="{D1FD95D2-E6F1-4094-8EE4-9178A167CD63}"/>
              </a:ext>
            </a:extLst>
          </p:cNvPr>
          <p:cNvSpPr/>
          <p:nvPr/>
        </p:nvSpPr>
        <p:spPr>
          <a:xfrm>
            <a:off x="2959045" y="320290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자유형 64">
            <a:extLst>
              <a:ext uri="{FF2B5EF4-FFF2-40B4-BE49-F238E27FC236}">
                <a16:creationId xmlns:a16="http://schemas.microsoft.com/office/drawing/2014/main" id="{ACCA4B0D-857F-4F32-BDF1-F058C45FE8E9}"/>
              </a:ext>
            </a:extLst>
          </p:cNvPr>
          <p:cNvSpPr/>
          <p:nvPr/>
        </p:nvSpPr>
        <p:spPr>
          <a:xfrm>
            <a:off x="4234220" y="431391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자유형 65">
            <a:extLst>
              <a:ext uri="{FF2B5EF4-FFF2-40B4-BE49-F238E27FC236}">
                <a16:creationId xmlns:a16="http://schemas.microsoft.com/office/drawing/2014/main" id="{51D5DD48-5B57-4CBB-87E9-FB685ECF9B00}"/>
              </a:ext>
            </a:extLst>
          </p:cNvPr>
          <p:cNvSpPr/>
          <p:nvPr/>
        </p:nvSpPr>
        <p:spPr>
          <a:xfrm>
            <a:off x="4234220" y="320290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모서리가 둥근 직사각형 66">
            <a:extLst>
              <a:ext uri="{FF2B5EF4-FFF2-40B4-BE49-F238E27FC236}">
                <a16:creationId xmlns:a16="http://schemas.microsoft.com/office/drawing/2014/main" id="{ABB9CFD4-B8D1-4A68-B3EE-250954A4FDAB}"/>
              </a:ext>
            </a:extLst>
          </p:cNvPr>
          <p:cNvSpPr/>
          <p:nvPr/>
        </p:nvSpPr>
        <p:spPr>
          <a:xfrm>
            <a:off x="4234220" y="320290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3" name="그림 92">
            <a:hlinkClick r:id="rId15"/>
            <a:extLst>
              <a:ext uri="{FF2B5EF4-FFF2-40B4-BE49-F238E27FC236}">
                <a16:creationId xmlns:a16="http://schemas.microsoft.com/office/drawing/2014/main" id="{59A0A0A3-D8C6-465A-9F51-BD57145D0C65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0857" y="3202904"/>
            <a:ext cx="1111004" cy="1111004"/>
          </a:xfrm>
          <a:prstGeom prst="rect">
            <a:avLst/>
          </a:prstGeom>
        </p:spPr>
      </p:pic>
      <p:sp>
        <p:nvSpPr>
          <p:cNvPr id="94" name="자유형 68">
            <a:extLst>
              <a:ext uri="{FF2B5EF4-FFF2-40B4-BE49-F238E27FC236}">
                <a16:creationId xmlns:a16="http://schemas.microsoft.com/office/drawing/2014/main" id="{82674C64-394C-476C-8A1D-EEF1A8C66108}"/>
              </a:ext>
            </a:extLst>
          </p:cNvPr>
          <p:cNvSpPr/>
          <p:nvPr/>
        </p:nvSpPr>
        <p:spPr>
          <a:xfrm>
            <a:off x="5509395" y="431391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SBP-390WMW2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자유형 69">
            <a:extLst>
              <a:ext uri="{FF2B5EF4-FFF2-40B4-BE49-F238E27FC236}">
                <a16:creationId xmlns:a16="http://schemas.microsoft.com/office/drawing/2014/main" id="{2BFC8EFA-5639-4CB5-AAD4-7863FD30FE48}"/>
              </a:ext>
            </a:extLst>
          </p:cNvPr>
          <p:cNvSpPr/>
          <p:nvPr/>
        </p:nvSpPr>
        <p:spPr>
          <a:xfrm>
            <a:off x="5509395" y="320290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모서리가 둥근 직사각형 70">
            <a:extLst>
              <a:ext uri="{FF2B5EF4-FFF2-40B4-BE49-F238E27FC236}">
                <a16:creationId xmlns:a16="http://schemas.microsoft.com/office/drawing/2014/main" id="{E41DAA5C-124B-48B5-81D4-36A397346F5C}"/>
              </a:ext>
            </a:extLst>
          </p:cNvPr>
          <p:cNvSpPr/>
          <p:nvPr/>
        </p:nvSpPr>
        <p:spPr>
          <a:xfrm>
            <a:off x="5509395" y="320290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7" name="그림 96">
            <a:hlinkClick r:id="rId17"/>
            <a:extLst>
              <a:ext uri="{FF2B5EF4-FFF2-40B4-BE49-F238E27FC236}">
                <a16:creationId xmlns:a16="http://schemas.microsoft.com/office/drawing/2014/main" id="{3FA20BA3-DBF1-49BB-8D4D-E8E3F75C6BAA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6032" y="3202904"/>
            <a:ext cx="1111004" cy="1111004"/>
          </a:xfrm>
          <a:prstGeom prst="rect">
            <a:avLst/>
          </a:prstGeom>
        </p:spPr>
      </p:pic>
      <p:sp>
        <p:nvSpPr>
          <p:cNvPr id="98" name="자유형 72">
            <a:extLst>
              <a:ext uri="{FF2B5EF4-FFF2-40B4-BE49-F238E27FC236}">
                <a16:creationId xmlns:a16="http://schemas.microsoft.com/office/drawing/2014/main" id="{C4B81FF9-3C00-4973-A6A8-ABAD088CB019}"/>
              </a:ext>
            </a:extLst>
          </p:cNvPr>
          <p:cNvSpPr/>
          <p:nvPr/>
        </p:nvSpPr>
        <p:spPr>
          <a:xfrm>
            <a:off x="407982" y="5995988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SBP-300PMW2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자유형 73">
            <a:extLst>
              <a:ext uri="{FF2B5EF4-FFF2-40B4-BE49-F238E27FC236}">
                <a16:creationId xmlns:a16="http://schemas.microsoft.com/office/drawing/2014/main" id="{2D543BD8-2B8F-4508-B03F-EA909CFFC550}"/>
              </a:ext>
            </a:extLst>
          </p:cNvPr>
          <p:cNvSpPr/>
          <p:nvPr/>
        </p:nvSpPr>
        <p:spPr>
          <a:xfrm>
            <a:off x="407982" y="4884981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모서리가 둥근 직사각형 74">
            <a:extLst>
              <a:ext uri="{FF2B5EF4-FFF2-40B4-BE49-F238E27FC236}">
                <a16:creationId xmlns:a16="http://schemas.microsoft.com/office/drawing/2014/main" id="{0E9C59BC-55D2-4664-BDA3-16859B66DC1E}"/>
              </a:ext>
            </a:extLst>
          </p:cNvPr>
          <p:cNvSpPr/>
          <p:nvPr/>
        </p:nvSpPr>
        <p:spPr>
          <a:xfrm>
            <a:off x="407982" y="4884981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1" name="그림 100">
            <a:hlinkClick r:id="rId19"/>
            <a:extLst>
              <a:ext uri="{FF2B5EF4-FFF2-40B4-BE49-F238E27FC236}">
                <a16:creationId xmlns:a16="http://schemas.microsoft.com/office/drawing/2014/main" id="{CA380B34-3E40-4009-ACF2-F0D46DF049B9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1204" y="3202904"/>
            <a:ext cx="1111004" cy="1111004"/>
          </a:xfrm>
          <a:prstGeom prst="rect">
            <a:avLst/>
          </a:prstGeom>
        </p:spPr>
      </p:pic>
      <p:sp>
        <p:nvSpPr>
          <p:cNvPr id="102" name="자유형 76">
            <a:extLst>
              <a:ext uri="{FF2B5EF4-FFF2-40B4-BE49-F238E27FC236}">
                <a16:creationId xmlns:a16="http://schemas.microsoft.com/office/drawing/2014/main" id="{B65B1107-04E0-4876-A74D-E132D419C11E}"/>
              </a:ext>
            </a:extLst>
          </p:cNvPr>
          <p:cNvSpPr/>
          <p:nvPr/>
        </p:nvSpPr>
        <p:spPr>
          <a:xfrm>
            <a:off x="2952888" y="600028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SBP-300KMW1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자유형 77">
            <a:extLst>
              <a:ext uri="{FF2B5EF4-FFF2-40B4-BE49-F238E27FC236}">
                <a16:creationId xmlns:a16="http://schemas.microsoft.com/office/drawing/2014/main" id="{DAE4F31E-92E8-4DDF-96B1-DA6C60F9B83F}"/>
              </a:ext>
            </a:extLst>
          </p:cNvPr>
          <p:cNvSpPr/>
          <p:nvPr/>
        </p:nvSpPr>
        <p:spPr>
          <a:xfrm>
            <a:off x="2952888" y="488927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모서리가 둥근 직사각형 78">
            <a:extLst>
              <a:ext uri="{FF2B5EF4-FFF2-40B4-BE49-F238E27FC236}">
                <a16:creationId xmlns:a16="http://schemas.microsoft.com/office/drawing/2014/main" id="{1A34022C-7EF3-4EE7-B04A-4D9B3F3FD1D8}"/>
              </a:ext>
            </a:extLst>
          </p:cNvPr>
          <p:cNvSpPr/>
          <p:nvPr/>
        </p:nvSpPr>
        <p:spPr>
          <a:xfrm>
            <a:off x="2952888" y="488927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5" name="그림 104">
            <a:hlinkClick r:id="rId21"/>
            <a:extLst>
              <a:ext uri="{FF2B5EF4-FFF2-40B4-BE49-F238E27FC236}">
                <a16:creationId xmlns:a16="http://schemas.microsoft.com/office/drawing/2014/main" id="{21C36E40-C39C-4A2C-AAC8-94ACFD02A5F9}"/>
              </a:ext>
            </a:extLst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265" t="-7265" r="-7265" b="-7265"/>
          <a:stretch/>
        </p:blipFill>
        <p:spPr>
          <a:xfrm>
            <a:off x="439794" y="4884980"/>
            <a:ext cx="1111004" cy="1111004"/>
          </a:xfrm>
          <a:prstGeom prst="rect">
            <a:avLst/>
          </a:prstGeom>
        </p:spPr>
      </p:pic>
      <p:sp>
        <p:nvSpPr>
          <p:cNvPr id="106" name="자유형 80">
            <a:extLst>
              <a:ext uri="{FF2B5EF4-FFF2-40B4-BE49-F238E27FC236}">
                <a16:creationId xmlns:a16="http://schemas.microsoft.com/office/drawing/2014/main" id="{E46A8DB8-C0A1-4CD9-964B-CEDEBBA1B787}"/>
              </a:ext>
            </a:extLst>
          </p:cNvPr>
          <p:cNvSpPr/>
          <p:nvPr/>
        </p:nvSpPr>
        <p:spPr>
          <a:xfrm>
            <a:off x="4233513" y="5995988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SBP-300LMW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자유형 81">
            <a:extLst>
              <a:ext uri="{FF2B5EF4-FFF2-40B4-BE49-F238E27FC236}">
                <a16:creationId xmlns:a16="http://schemas.microsoft.com/office/drawing/2014/main" id="{91DFD09A-B784-467F-A17B-7894B77252EF}"/>
              </a:ext>
            </a:extLst>
          </p:cNvPr>
          <p:cNvSpPr/>
          <p:nvPr/>
        </p:nvSpPr>
        <p:spPr>
          <a:xfrm>
            <a:off x="4233513" y="4884981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모서리가 둥근 직사각형 82">
            <a:extLst>
              <a:ext uri="{FF2B5EF4-FFF2-40B4-BE49-F238E27FC236}">
                <a16:creationId xmlns:a16="http://schemas.microsoft.com/office/drawing/2014/main" id="{08F0C7F7-86D7-4C08-B1D1-B0C3B96B11E9}"/>
              </a:ext>
            </a:extLst>
          </p:cNvPr>
          <p:cNvSpPr/>
          <p:nvPr/>
        </p:nvSpPr>
        <p:spPr>
          <a:xfrm>
            <a:off x="4233513" y="4884981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자유형 84">
            <a:extLst>
              <a:ext uri="{FF2B5EF4-FFF2-40B4-BE49-F238E27FC236}">
                <a16:creationId xmlns:a16="http://schemas.microsoft.com/office/drawing/2014/main" id="{89826412-FA73-4F82-9FC7-BFFC6EC100AE}"/>
              </a:ext>
            </a:extLst>
          </p:cNvPr>
          <p:cNvSpPr/>
          <p:nvPr/>
        </p:nvSpPr>
        <p:spPr>
          <a:xfrm>
            <a:off x="5508692" y="5980419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spc="-8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Mount (Telescopic)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SBP-156LMW1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자유형 85">
            <a:extLst>
              <a:ext uri="{FF2B5EF4-FFF2-40B4-BE49-F238E27FC236}">
                <a16:creationId xmlns:a16="http://schemas.microsoft.com/office/drawing/2014/main" id="{38606A09-448A-40E0-84D6-9966E16E0491}"/>
              </a:ext>
            </a:extLst>
          </p:cNvPr>
          <p:cNvSpPr/>
          <p:nvPr/>
        </p:nvSpPr>
        <p:spPr>
          <a:xfrm>
            <a:off x="5508692" y="4869412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모서리가 둥근 직사각형 86">
            <a:extLst>
              <a:ext uri="{FF2B5EF4-FFF2-40B4-BE49-F238E27FC236}">
                <a16:creationId xmlns:a16="http://schemas.microsoft.com/office/drawing/2014/main" id="{C866CD2C-29CB-4B5A-89F6-0373955D93BA}"/>
              </a:ext>
            </a:extLst>
          </p:cNvPr>
          <p:cNvSpPr/>
          <p:nvPr/>
        </p:nvSpPr>
        <p:spPr>
          <a:xfrm>
            <a:off x="5508692" y="4869412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2" name="그림 111">
            <a:hlinkClick r:id="rId23"/>
            <a:extLst>
              <a:ext uri="{FF2B5EF4-FFF2-40B4-BE49-F238E27FC236}">
                <a16:creationId xmlns:a16="http://schemas.microsoft.com/office/drawing/2014/main" id="{81EDE86F-179E-4A1C-9078-306134A2ED72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5325" y="4884982"/>
            <a:ext cx="1111004" cy="1111004"/>
          </a:xfrm>
          <a:prstGeom prst="rect">
            <a:avLst/>
          </a:prstGeom>
        </p:spPr>
      </p:pic>
      <p:sp>
        <p:nvSpPr>
          <p:cNvPr id="113" name="자유형 88">
            <a:extLst>
              <a:ext uri="{FF2B5EF4-FFF2-40B4-BE49-F238E27FC236}">
                <a16:creationId xmlns:a16="http://schemas.microsoft.com/office/drawing/2014/main" id="{FFA8051B-EF15-40FC-A13E-2DBF012C0024}"/>
              </a:ext>
            </a:extLst>
          </p:cNvPr>
          <p:cNvSpPr/>
          <p:nvPr/>
        </p:nvSpPr>
        <p:spPr>
          <a:xfrm>
            <a:off x="6783863" y="5995988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자유형 89">
            <a:extLst>
              <a:ext uri="{FF2B5EF4-FFF2-40B4-BE49-F238E27FC236}">
                <a16:creationId xmlns:a16="http://schemas.microsoft.com/office/drawing/2014/main" id="{7AA27148-33E5-44CA-99D2-B72C39E38F65}"/>
              </a:ext>
            </a:extLst>
          </p:cNvPr>
          <p:cNvSpPr/>
          <p:nvPr/>
        </p:nvSpPr>
        <p:spPr>
          <a:xfrm>
            <a:off x="6783863" y="4884981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모서리가 둥근 직사각형 90">
            <a:extLst>
              <a:ext uri="{FF2B5EF4-FFF2-40B4-BE49-F238E27FC236}">
                <a16:creationId xmlns:a16="http://schemas.microsoft.com/office/drawing/2014/main" id="{1FE6BD8A-0F25-4E3D-8A37-BF30BB3F8540}"/>
              </a:ext>
            </a:extLst>
          </p:cNvPr>
          <p:cNvSpPr/>
          <p:nvPr/>
        </p:nvSpPr>
        <p:spPr>
          <a:xfrm>
            <a:off x="6783863" y="4884981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6" name="그림 115">
            <a:hlinkClick r:id="rId25"/>
            <a:extLst>
              <a:ext uri="{FF2B5EF4-FFF2-40B4-BE49-F238E27FC236}">
                <a16:creationId xmlns:a16="http://schemas.microsoft.com/office/drawing/2014/main" id="{F4142DF0-5C2B-4D39-ABEA-D69161B71F72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0504" y="4869413"/>
            <a:ext cx="1111004" cy="1111004"/>
          </a:xfrm>
          <a:prstGeom prst="rect">
            <a:avLst/>
          </a:prstGeom>
        </p:spPr>
      </p:pic>
      <p:pic>
        <p:nvPicPr>
          <p:cNvPr id="120" name="그림 119">
            <a:hlinkClick r:id="rId27"/>
            <a:extLst>
              <a:ext uri="{FF2B5EF4-FFF2-40B4-BE49-F238E27FC236}">
                <a16:creationId xmlns:a16="http://schemas.microsoft.com/office/drawing/2014/main" id="{F888E0CC-A321-4813-9E08-5338A9841065}"/>
              </a:ext>
            </a:extLst>
          </p:cNvPr>
          <p:cNvPicPr>
            <a:picLocks noChangeAspect="1"/>
          </p:cNvPicPr>
          <p:nvPr/>
        </p:nvPicPr>
        <p:blipFill rotWithShape="1">
          <a:blip r:embed="rId2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892" t="-4892" r="-4892" b="-4892"/>
          <a:stretch/>
        </p:blipFill>
        <p:spPr>
          <a:xfrm>
            <a:off x="6815675" y="4884982"/>
            <a:ext cx="1111004" cy="1111004"/>
          </a:xfrm>
          <a:prstGeom prst="rect">
            <a:avLst/>
          </a:prstGeom>
        </p:spPr>
      </p:pic>
      <p:pic>
        <p:nvPicPr>
          <p:cNvPr id="133" name="그림 132">
            <a:hlinkClick r:id="rId29"/>
            <a:extLst>
              <a:ext uri="{FF2B5EF4-FFF2-40B4-BE49-F238E27FC236}">
                <a16:creationId xmlns:a16="http://schemas.microsoft.com/office/drawing/2014/main" id="{DA0219D2-BF61-45C5-BF07-6A545DB02062}"/>
              </a:ext>
            </a:extLst>
          </p:cNvPr>
          <p:cNvPicPr>
            <a:picLocks noChangeAspect="1"/>
          </p:cNvPicPr>
          <p:nvPr/>
        </p:nvPicPr>
        <p:blipFill rotWithShape="1">
          <a:blip r:embed="rId3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9209" t="-9209" r="-9209" b="-9209"/>
          <a:stretch/>
        </p:blipFill>
        <p:spPr>
          <a:xfrm>
            <a:off x="2984700" y="4889275"/>
            <a:ext cx="1111004" cy="1111004"/>
          </a:xfrm>
          <a:prstGeom prst="rect">
            <a:avLst/>
          </a:prstGeom>
        </p:spPr>
      </p:pic>
      <p:sp>
        <p:nvSpPr>
          <p:cNvPr id="134" name="자유형 111">
            <a:extLst>
              <a:ext uri="{FF2B5EF4-FFF2-40B4-BE49-F238E27FC236}">
                <a16:creationId xmlns:a16="http://schemas.microsoft.com/office/drawing/2014/main" id="{50DDDF0A-A80B-462A-A7C6-EE932DC4C6DF}"/>
              </a:ext>
            </a:extLst>
          </p:cNvPr>
          <p:cNvSpPr/>
          <p:nvPr/>
        </p:nvSpPr>
        <p:spPr>
          <a:xfrm>
            <a:off x="9333496" y="5995988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Audio &amp; Alarm Cable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SPP-C7400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" name="자유형 114">
            <a:extLst>
              <a:ext uri="{FF2B5EF4-FFF2-40B4-BE49-F238E27FC236}">
                <a16:creationId xmlns:a16="http://schemas.microsoft.com/office/drawing/2014/main" id="{6281065E-6FC7-4C7A-88D2-3C2330A98CD8}"/>
              </a:ext>
            </a:extLst>
          </p:cNvPr>
          <p:cNvSpPr/>
          <p:nvPr/>
        </p:nvSpPr>
        <p:spPr>
          <a:xfrm>
            <a:off x="9333496" y="4884981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6" name="모서리가 둥근 직사각형 115">
            <a:extLst>
              <a:ext uri="{FF2B5EF4-FFF2-40B4-BE49-F238E27FC236}">
                <a16:creationId xmlns:a16="http://schemas.microsoft.com/office/drawing/2014/main" id="{AE8303CB-855C-4E27-8856-9EA9924FB07E}"/>
              </a:ext>
            </a:extLst>
          </p:cNvPr>
          <p:cNvSpPr/>
          <p:nvPr/>
        </p:nvSpPr>
        <p:spPr>
          <a:xfrm>
            <a:off x="9333496" y="4884981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7" name="그림 136">
            <a:hlinkClick r:id="rId31"/>
            <a:extLst>
              <a:ext uri="{FF2B5EF4-FFF2-40B4-BE49-F238E27FC236}">
                <a16:creationId xmlns:a16="http://schemas.microsoft.com/office/drawing/2014/main" id="{F50A6559-5184-40CC-BC13-39B124751683}"/>
              </a:ext>
            </a:extLst>
          </p:cNvPr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65308" y="4884982"/>
            <a:ext cx="1111004" cy="1111004"/>
          </a:xfrm>
          <a:prstGeom prst="rect">
            <a:avLst/>
          </a:prstGeom>
        </p:spPr>
      </p:pic>
      <p:sp>
        <p:nvSpPr>
          <p:cNvPr id="145" name="자유형 8">
            <a:extLst>
              <a:ext uri="{FF2B5EF4-FFF2-40B4-BE49-F238E27FC236}">
                <a16:creationId xmlns:a16="http://schemas.microsoft.com/office/drawing/2014/main" id="{B9139EDA-3F17-4958-B94D-D1EA25318D05}"/>
              </a:ext>
            </a:extLst>
          </p:cNvPr>
          <p:cNvSpPr/>
          <p:nvPr/>
        </p:nvSpPr>
        <p:spPr>
          <a:xfrm>
            <a:off x="407988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SBP-140HMW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6" name="자유형 9">
            <a:extLst>
              <a:ext uri="{FF2B5EF4-FFF2-40B4-BE49-F238E27FC236}">
                <a16:creationId xmlns:a16="http://schemas.microsoft.com/office/drawing/2014/main" id="{9B44E61E-13F4-47EE-B5E1-8AFC6C33C44F}"/>
              </a:ext>
            </a:extLst>
          </p:cNvPr>
          <p:cNvSpPr/>
          <p:nvPr/>
        </p:nvSpPr>
        <p:spPr>
          <a:xfrm>
            <a:off x="407988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7" name="모서리가 둥근 직사각형 10">
            <a:extLst>
              <a:ext uri="{FF2B5EF4-FFF2-40B4-BE49-F238E27FC236}">
                <a16:creationId xmlns:a16="http://schemas.microsoft.com/office/drawing/2014/main" id="{2BC0D728-A15A-44FD-A81E-C515CD65033B}"/>
              </a:ext>
            </a:extLst>
          </p:cNvPr>
          <p:cNvSpPr/>
          <p:nvPr/>
        </p:nvSpPr>
        <p:spPr>
          <a:xfrm>
            <a:off x="407988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8" name="그림 147">
            <a:hlinkClick r:id="rId33"/>
            <a:extLst>
              <a:ext uri="{FF2B5EF4-FFF2-40B4-BE49-F238E27FC236}">
                <a16:creationId xmlns:a16="http://schemas.microsoft.com/office/drawing/2014/main" id="{18A55A2A-A2AB-4BD8-85EE-32942A543CD0}"/>
              </a:ext>
            </a:extLst>
          </p:cNvPr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9800" y="1520825"/>
            <a:ext cx="1111004" cy="1111004"/>
          </a:xfrm>
          <a:prstGeom prst="rect">
            <a:avLst/>
          </a:prstGeom>
        </p:spPr>
      </p:pic>
      <p:sp>
        <p:nvSpPr>
          <p:cNvPr id="153" name="자유형 111">
            <a:extLst>
              <a:ext uri="{FF2B5EF4-FFF2-40B4-BE49-F238E27FC236}">
                <a16:creationId xmlns:a16="http://schemas.microsoft.com/office/drawing/2014/main" id="{5684B12D-CBC1-4C0A-9EC6-64B59A3BCF4F}"/>
              </a:ext>
            </a:extLst>
          </p:cNvPr>
          <p:cNvSpPr/>
          <p:nvPr/>
        </p:nvSpPr>
        <p:spPr>
          <a:xfrm>
            <a:off x="8059034" y="5995988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Box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SBV-140BW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4" name="자유형 114">
            <a:extLst>
              <a:ext uri="{FF2B5EF4-FFF2-40B4-BE49-F238E27FC236}">
                <a16:creationId xmlns:a16="http://schemas.microsoft.com/office/drawing/2014/main" id="{03322111-52F4-4042-8CFD-64E7FDD4E3CA}"/>
              </a:ext>
            </a:extLst>
          </p:cNvPr>
          <p:cNvSpPr/>
          <p:nvPr/>
        </p:nvSpPr>
        <p:spPr>
          <a:xfrm>
            <a:off x="8059034" y="4884981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5" name="모서리가 둥근 직사각형 115">
            <a:extLst>
              <a:ext uri="{FF2B5EF4-FFF2-40B4-BE49-F238E27FC236}">
                <a16:creationId xmlns:a16="http://schemas.microsoft.com/office/drawing/2014/main" id="{09A970E0-0C6E-401C-A379-4B2D1EADED18}"/>
              </a:ext>
            </a:extLst>
          </p:cNvPr>
          <p:cNvSpPr/>
          <p:nvPr/>
        </p:nvSpPr>
        <p:spPr>
          <a:xfrm>
            <a:off x="8059034" y="4884981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6" name="그림 155">
            <a:hlinkClick r:id="rId35"/>
            <a:extLst>
              <a:ext uri="{FF2B5EF4-FFF2-40B4-BE49-F238E27FC236}">
                <a16:creationId xmlns:a16="http://schemas.microsoft.com/office/drawing/2014/main" id="{7D072799-B1A1-4BD4-A49E-44C6199DFD34}"/>
              </a:ext>
            </a:extLst>
          </p:cNvPr>
          <p:cNvPicPr>
            <a:picLocks noChangeAspect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90846" y="4884982"/>
            <a:ext cx="1111004" cy="1111004"/>
          </a:xfrm>
          <a:prstGeom prst="rect">
            <a:avLst/>
          </a:prstGeom>
        </p:spPr>
      </p:pic>
      <p:sp>
        <p:nvSpPr>
          <p:cNvPr id="157" name="자유형 72">
            <a:extLst>
              <a:ext uri="{FF2B5EF4-FFF2-40B4-BE49-F238E27FC236}">
                <a16:creationId xmlns:a16="http://schemas.microsoft.com/office/drawing/2014/main" id="{E650E176-11A2-4AC1-A987-13F6C43FA0F4}"/>
              </a:ext>
            </a:extLst>
          </p:cNvPr>
          <p:cNvSpPr/>
          <p:nvPr/>
        </p:nvSpPr>
        <p:spPr>
          <a:xfrm>
            <a:off x="8059034" y="431391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Tilt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SBV-140TMW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자유형 73">
            <a:extLst>
              <a:ext uri="{FF2B5EF4-FFF2-40B4-BE49-F238E27FC236}">
                <a16:creationId xmlns:a16="http://schemas.microsoft.com/office/drawing/2014/main" id="{C8A491DE-4203-46B9-BEE3-24670CBF5047}"/>
              </a:ext>
            </a:extLst>
          </p:cNvPr>
          <p:cNvSpPr/>
          <p:nvPr/>
        </p:nvSpPr>
        <p:spPr>
          <a:xfrm>
            <a:off x="8059034" y="320290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9" name="모서리가 둥근 직사각형 74">
            <a:extLst>
              <a:ext uri="{FF2B5EF4-FFF2-40B4-BE49-F238E27FC236}">
                <a16:creationId xmlns:a16="http://schemas.microsoft.com/office/drawing/2014/main" id="{A60204AB-6F9D-46DA-80CA-1EFAD0E08FF3}"/>
              </a:ext>
            </a:extLst>
          </p:cNvPr>
          <p:cNvSpPr/>
          <p:nvPr/>
        </p:nvSpPr>
        <p:spPr>
          <a:xfrm>
            <a:off x="8059034" y="320290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0" name="그림 159">
            <a:hlinkClick r:id="rId37"/>
            <a:extLst>
              <a:ext uri="{FF2B5EF4-FFF2-40B4-BE49-F238E27FC236}">
                <a16:creationId xmlns:a16="http://schemas.microsoft.com/office/drawing/2014/main" id="{4584DF83-3E1A-41AD-BE0D-39D5DC4C10FD}"/>
              </a:ext>
            </a:extLst>
          </p:cNvPr>
          <p:cNvPicPr>
            <a:picLocks noChangeAspect="1"/>
          </p:cNvPicPr>
          <p:nvPr/>
        </p:nvPicPr>
        <p:blipFill rotWithShape="1">
          <a:blip r:embed="rId3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355" t="-7355" r="-7355" b="-7355"/>
          <a:stretch/>
        </p:blipFill>
        <p:spPr>
          <a:xfrm>
            <a:off x="8090846" y="3202902"/>
            <a:ext cx="1111004" cy="1111004"/>
          </a:xfrm>
          <a:prstGeom prst="rect">
            <a:avLst/>
          </a:prstGeom>
        </p:spPr>
      </p:pic>
      <p:sp>
        <p:nvSpPr>
          <p:cNvPr id="161" name="자유형 72">
            <a:extLst>
              <a:ext uri="{FF2B5EF4-FFF2-40B4-BE49-F238E27FC236}">
                <a16:creationId xmlns:a16="http://schemas.microsoft.com/office/drawing/2014/main" id="{CA89FDAF-AC09-4A57-8CC6-7C7182A5E594}"/>
              </a:ext>
            </a:extLst>
          </p:cNvPr>
          <p:cNvSpPr/>
          <p:nvPr/>
        </p:nvSpPr>
        <p:spPr>
          <a:xfrm>
            <a:off x="6783858" y="431391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&amp; Pole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SBP-140WMW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2" name="자유형 73">
            <a:extLst>
              <a:ext uri="{FF2B5EF4-FFF2-40B4-BE49-F238E27FC236}">
                <a16:creationId xmlns:a16="http://schemas.microsoft.com/office/drawing/2014/main" id="{8A522B4E-FFC7-4352-8C88-A5EDBCD460E4}"/>
              </a:ext>
            </a:extLst>
          </p:cNvPr>
          <p:cNvSpPr/>
          <p:nvPr/>
        </p:nvSpPr>
        <p:spPr>
          <a:xfrm>
            <a:off x="6783858" y="320290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" name="모서리가 둥근 직사각형 74">
            <a:extLst>
              <a:ext uri="{FF2B5EF4-FFF2-40B4-BE49-F238E27FC236}">
                <a16:creationId xmlns:a16="http://schemas.microsoft.com/office/drawing/2014/main" id="{36D1A91A-7787-46DC-8D9F-03CDF4E62FDE}"/>
              </a:ext>
            </a:extLst>
          </p:cNvPr>
          <p:cNvSpPr/>
          <p:nvPr/>
        </p:nvSpPr>
        <p:spPr>
          <a:xfrm>
            <a:off x="6783858" y="320290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4" name="그림 163">
            <a:hlinkClick r:id="rId39"/>
            <a:extLst>
              <a:ext uri="{FF2B5EF4-FFF2-40B4-BE49-F238E27FC236}">
                <a16:creationId xmlns:a16="http://schemas.microsoft.com/office/drawing/2014/main" id="{8C3FCF93-DCEC-4984-B3A4-6E40ECD2DA4B}"/>
              </a:ext>
            </a:extLst>
          </p:cNvPr>
          <p:cNvPicPr>
            <a:picLocks noChangeAspect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15670" y="3202902"/>
            <a:ext cx="1111004" cy="1111004"/>
          </a:xfrm>
          <a:prstGeom prst="rect">
            <a:avLst/>
          </a:prstGeom>
        </p:spPr>
      </p:pic>
      <p:sp>
        <p:nvSpPr>
          <p:cNvPr id="165" name="자유형 72">
            <a:extLst>
              <a:ext uri="{FF2B5EF4-FFF2-40B4-BE49-F238E27FC236}">
                <a16:creationId xmlns:a16="http://schemas.microsoft.com/office/drawing/2014/main" id="{A9A5EF30-D644-4442-953A-F93C23047B2D}"/>
              </a:ext>
            </a:extLst>
          </p:cNvPr>
          <p:cNvSpPr/>
          <p:nvPr/>
        </p:nvSpPr>
        <p:spPr>
          <a:xfrm>
            <a:off x="9333496" y="431391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SBD-140PMW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6" name="자유형 73">
            <a:extLst>
              <a:ext uri="{FF2B5EF4-FFF2-40B4-BE49-F238E27FC236}">
                <a16:creationId xmlns:a16="http://schemas.microsoft.com/office/drawing/2014/main" id="{3937186B-0251-4882-BE73-A03D82B83E79}"/>
              </a:ext>
            </a:extLst>
          </p:cNvPr>
          <p:cNvSpPr/>
          <p:nvPr/>
        </p:nvSpPr>
        <p:spPr>
          <a:xfrm>
            <a:off x="9333496" y="320290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7" name="모서리가 둥근 직사각형 74">
            <a:extLst>
              <a:ext uri="{FF2B5EF4-FFF2-40B4-BE49-F238E27FC236}">
                <a16:creationId xmlns:a16="http://schemas.microsoft.com/office/drawing/2014/main" id="{B5BF9CF7-B885-443B-AD21-B6BDC9460B30}"/>
              </a:ext>
            </a:extLst>
          </p:cNvPr>
          <p:cNvSpPr/>
          <p:nvPr/>
        </p:nvSpPr>
        <p:spPr>
          <a:xfrm>
            <a:off x="9333496" y="320290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8" name="그림 167">
            <a:hlinkClick r:id="rId41"/>
            <a:extLst>
              <a:ext uri="{FF2B5EF4-FFF2-40B4-BE49-F238E27FC236}">
                <a16:creationId xmlns:a16="http://schemas.microsoft.com/office/drawing/2014/main" id="{59BCDE41-F3E3-433A-92C4-8EB78651C8D9}"/>
              </a:ext>
            </a:extLst>
          </p:cNvPr>
          <p:cNvPicPr>
            <a:picLocks noChangeAspect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65308" y="3202902"/>
            <a:ext cx="1111004" cy="1111004"/>
          </a:xfrm>
          <a:prstGeom prst="rect">
            <a:avLst/>
          </a:prstGeom>
        </p:spPr>
      </p:pic>
      <p:sp>
        <p:nvSpPr>
          <p:cNvPr id="169" name="자유형 76">
            <a:extLst>
              <a:ext uri="{FF2B5EF4-FFF2-40B4-BE49-F238E27FC236}">
                <a16:creationId xmlns:a16="http://schemas.microsoft.com/office/drawing/2014/main" id="{1C5EF0B0-C44D-413B-9966-77DC2D22E3EC}"/>
              </a:ext>
            </a:extLst>
          </p:cNvPr>
          <p:cNvSpPr/>
          <p:nvPr/>
        </p:nvSpPr>
        <p:spPr>
          <a:xfrm>
            <a:off x="10607958" y="4310442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Mount (Lite)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SBD-140PMB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0" name="자유형 77">
            <a:extLst>
              <a:ext uri="{FF2B5EF4-FFF2-40B4-BE49-F238E27FC236}">
                <a16:creationId xmlns:a16="http://schemas.microsoft.com/office/drawing/2014/main" id="{D48CD2A5-C3F7-41F0-8433-94F57CFAC5FF}"/>
              </a:ext>
            </a:extLst>
          </p:cNvPr>
          <p:cNvSpPr/>
          <p:nvPr/>
        </p:nvSpPr>
        <p:spPr>
          <a:xfrm>
            <a:off x="10607958" y="3199435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1" name="모서리가 둥근 직사각형 78">
            <a:extLst>
              <a:ext uri="{FF2B5EF4-FFF2-40B4-BE49-F238E27FC236}">
                <a16:creationId xmlns:a16="http://schemas.microsoft.com/office/drawing/2014/main" id="{3E234286-AC0A-4BFF-9385-24661F40C601}"/>
              </a:ext>
            </a:extLst>
          </p:cNvPr>
          <p:cNvSpPr/>
          <p:nvPr/>
        </p:nvSpPr>
        <p:spPr>
          <a:xfrm>
            <a:off x="10607958" y="3199435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2" name="그림 171">
            <a:hlinkClick r:id="rId43"/>
            <a:extLst>
              <a:ext uri="{FF2B5EF4-FFF2-40B4-BE49-F238E27FC236}">
                <a16:creationId xmlns:a16="http://schemas.microsoft.com/office/drawing/2014/main" id="{09460EE8-6AA6-43BB-A0E8-EBB935FDFF43}"/>
              </a:ext>
            </a:extLst>
          </p:cNvPr>
          <p:cNvPicPr>
            <a:picLocks noChangeAspect="1"/>
          </p:cNvPicPr>
          <p:nvPr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39770" y="3199436"/>
            <a:ext cx="1111004" cy="1111004"/>
          </a:xfrm>
          <a:prstGeom prst="rect">
            <a:avLst/>
          </a:prstGeom>
        </p:spPr>
      </p:pic>
      <p:sp>
        <p:nvSpPr>
          <p:cNvPr id="180" name="자유형 76">
            <a:extLst>
              <a:ext uri="{FF2B5EF4-FFF2-40B4-BE49-F238E27FC236}">
                <a16:creationId xmlns:a16="http://schemas.microsoft.com/office/drawing/2014/main" id="{6B0EE401-7714-4272-9854-E71689EE1741}"/>
              </a:ext>
            </a:extLst>
          </p:cNvPr>
          <p:cNvSpPr/>
          <p:nvPr/>
        </p:nvSpPr>
        <p:spPr>
          <a:xfrm>
            <a:off x="1683163" y="600028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 (Lite)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SBD-140KMB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1" name="자유형 77">
            <a:extLst>
              <a:ext uri="{FF2B5EF4-FFF2-40B4-BE49-F238E27FC236}">
                <a16:creationId xmlns:a16="http://schemas.microsoft.com/office/drawing/2014/main" id="{5D2816E1-5A91-40EE-8FAA-08B3BA15F9D7}"/>
              </a:ext>
            </a:extLst>
          </p:cNvPr>
          <p:cNvSpPr/>
          <p:nvPr/>
        </p:nvSpPr>
        <p:spPr>
          <a:xfrm>
            <a:off x="1683163" y="488927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2" name="모서리가 둥근 직사각형 78">
            <a:extLst>
              <a:ext uri="{FF2B5EF4-FFF2-40B4-BE49-F238E27FC236}">
                <a16:creationId xmlns:a16="http://schemas.microsoft.com/office/drawing/2014/main" id="{C02ACB7D-9F32-4278-BED9-D9EEE4D040D4}"/>
              </a:ext>
            </a:extLst>
          </p:cNvPr>
          <p:cNvSpPr/>
          <p:nvPr/>
        </p:nvSpPr>
        <p:spPr>
          <a:xfrm>
            <a:off x="1683163" y="488927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3" name="그림 182">
            <a:hlinkClick r:id="rId45"/>
            <a:extLst>
              <a:ext uri="{FF2B5EF4-FFF2-40B4-BE49-F238E27FC236}">
                <a16:creationId xmlns:a16="http://schemas.microsoft.com/office/drawing/2014/main" id="{D4EC6780-F65E-423F-A8BA-0D42E38CA990}"/>
              </a:ext>
            </a:extLst>
          </p:cNvPr>
          <p:cNvPicPr>
            <a:picLocks noChangeAspect="1"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14975" y="4889275"/>
            <a:ext cx="1111004" cy="1111004"/>
          </a:xfrm>
          <a:prstGeom prst="rect">
            <a:avLst/>
          </a:prstGeom>
        </p:spPr>
      </p:pic>
      <p:grpSp>
        <p:nvGrpSpPr>
          <p:cNvPr id="4" name="그룹 3">
            <a:extLst>
              <a:ext uri="{FF2B5EF4-FFF2-40B4-BE49-F238E27FC236}">
                <a16:creationId xmlns:a16="http://schemas.microsoft.com/office/drawing/2014/main" id="{A8A54BB0-7EA7-4047-BD83-809150BB12E2}"/>
              </a:ext>
            </a:extLst>
          </p:cNvPr>
          <p:cNvGrpSpPr/>
          <p:nvPr/>
        </p:nvGrpSpPr>
        <p:grpSpPr>
          <a:xfrm>
            <a:off x="8088717" y="1520825"/>
            <a:ext cx="1111009" cy="1111004"/>
            <a:chOff x="8088717" y="1520825"/>
            <a:chExt cx="1111009" cy="1111004"/>
          </a:xfrm>
        </p:grpSpPr>
        <p:pic>
          <p:nvPicPr>
            <p:cNvPr id="70" name="그림 69">
              <a:hlinkClick r:id="rId47"/>
              <a:extLst>
                <a:ext uri="{FF2B5EF4-FFF2-40B4-BE49-F238E27FC236}">
                  <a16:creationId xmlns:a16="http://schemas.microsoft.com/office/drawing/2014/main" id="{6F52D156-1C7C-4F77-A4C3-1D50FE3CDF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648928" y="1520825"/>
              <a:ext cx="550798" cy="1111004"/>
            </a:xfrm>
            <a:prstGeom prst="rect">
              <a:avLst/>
            </a:prstGeom>
          </p:spPr>
        </p:pic>
        <p:pic>
          <p:nvPicPr>
            <p:cNvPr id="123" name="그림 122">
              <a:hlinkClick r:id="rId49"/>
              <a:extLst>
                <a:ext uri="{FF2B5EF4-FFF2-40B4-BE49-F238E27FC236}">
                  <a16:creationId xmlns:a16="http://schemas.microsoft.com/office/drawing/2014/main" id="{DA86DEEF-99B1-45F5-8E78-9D1A4A7B0D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21255"/>
            <a:stretch/>
          </p:blipFill>
          <p:spPr>
            <a:xfrm>
              <a:off x="8088717" y="1520825"/>
              <a:ext cx="553633" cy="1111004"/>
            </a:xfrm>
            <a:prstGeom prst="rect">
              <a:avLst/>
            </a:prstGeom>
          </p:spPr>
        </p:pic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2684BFFF-23DB-4B21-AC58-DFC3E2E4FABA}"/>
              </a:ext>
            </a:extLst>
          </p:cNvPr>
          <p:cNvGrpSpPr/>
          <p:nvPr/>
        </p:nvGrpSpPr>
        <p:grpSpPr>
          <a:xfrm>
            <a:off x="9365308" y="1520825"/>
            <a:ext cx="1111719" cy="1111004"/>
            <a:chOff x="9365308" y="1520825"/>
            <a:chExt cx="1111719" cy="1111004"/>
          </a:xfrm>
        </p:grpSpPr>
        <p:pic>
          <p:nvPicPr>
            <p:cNvPr id="78" name="그림 77">
              <a:hlinkClick r:id="rId51"/>
              <a:extLst>
                <a:ext uri="{FF2B5EF4-FFF2-40B4-BE49-F238E27FC236}">
                  <a16:creationId xmlns:a16="http://schemas.microsoft.com/office/drawing/2014/main" id="{6BBCDE8A-40ED-4D24-ABB6-34B6DCE9BC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6092" b="-6092"/>
            <a:stretch/>
          </p:blipFill>
          <p:spPr>
            <a:xfrm>
              <a:off x="9924103" y="1520825"/>
              <a:ext cx="552924" cy="1111004"/>
            </a:xfrm>
            <a:prstGeom prst="rect">
              <a:avLst/>
            </a:prstGeom>
          </p:spPr>
        </p:pic>
        <p:pic>
          <p:nvPicPr>
            <p:cNvPr id="74" name="그림 73">
              <a:hlinkClick r:id="rId53"/>
              <a:extLst>
                <a:ext uri="{FF2B5EF4-FFF2-40B4-BE49-F238E27FC236}">
                  <a16:creationId xmlns:a16="http://schemas.microsoft.com/office/drawing/2014/main" id="{02B82E7F-862B-4A53-8A84-D23E554EA0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30206" t="-13724" r="-1692" b="-148516"/>
            <a:stretch/>
          </p:blipFill>
          <p:spPr>
            <a:xfrm>
              <a:off x="9365308" y="1520825"/>
              <a:ext cx="558796" cy="1111004"/>
            </a:xfrm>
            <a:prstGeom prst="rect">
              <a:avLst/>
            </a:prstGeom>
          </p:spPr>
        </p:pic>
      </p:grpSp>
      <p:sp>
        <p:nvSpPr>
          <p:cNvPr id="139" name="자유형 52">
            <a:extLst>
              <a:ext uri="{FF2B5EF4-FFF2-40B4-BE49-F238E27FC236}">
                <a16:creationId xmlns:a16="http://schemas.microsoft.com/office/drawing/2014/main" id="{25D3333E-BE85-41EB-86CD-C97D560F65D4}"/>
              </a:ext>
            </a:extLst>
          </p:cNvPr>
          <p:cNvSpPr/>
          <p:nvPr/>
        </p:nvSpPr>
        <p:spPr>
          <a:xfrm>
            <a:off x="4233513" y="263183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Base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SBP-180CMS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0" name="자유형 53">
            <a:extLst>
              <a:ext uri="{FF2B5EF4-FFF2-40B4-BE49-F238E27FC236}">
                <a16:creationId xmlns:a16="http://schemas.microsoft.com/office/drawing/2014/main" id="{BD1CBE00-68EB-4222-AAD7-54727FCCC2FB}"/>
              </a:ext>
            </a:extLst>
          </p:cNvPr>
          <p:cNvSpPr/>
          <p:nvPr/>
        </p:nvSpPr>
        <p:spPr>
          <a:xfrm>
            <a:off x="4233513" y="152082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1" name="모서리가 둥근 직사각형 54">
            <a:extLst>
              <a:ext uri="{FF2B5EF4-FFF2-40B4-BE49-F238E27FC236}">
                <a16:creationId xmlns:a16="http://schemas.microsoft.com/office/drawing/2014/main" id="{DE0FB74A-CC5E-4E4D-8ABF-3C84755C84B9}"/>
              </a:ext>
            </a:extLst>
          </p:cNvPr>
          <p:cNvSpPr/>
          <p:nvPr/>
        </p:nvSpPr>
        <p:spPr>
          <a:xfrm>
            <a:off x="4233513" y="152082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2" name="모서리가 둥근 직사각형 107">
            <a:extLst>
              <a:ext uri="{FF2B5EF4-FFF2-40B4-BE49-F238E27FC236}">
                <a16:creationId xmlns:a16="http://schemas.microsoft.com/office/drawing/2014/main" id="{9E8680E9-3DDF-491E-8D9A-4E77AEF79A8E}"/>
              </a:ext>
            </a:extLst>
          </p:cNvPr>
          <p:cNvSpPr/>
          <p:nvPr/>
        </p:nvSpPr>
        <p:spPr>
          <a:xfrm>
            <a:off x="4503891" y="2619949"/>
            <a:ext cx="632468" cy="113872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Ball Head</a:t>
            </a:r>
            <a:endParaRPr lang="ko-KR" altLang="en-US" sz="7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3" name="그림 142">
            <a:extLst>
              <a:ext uri="{FF2B5EF4-FFF2-40B4-BE49-F238E27FC236}">
                <a16:creationId xmlns:a16="http://schemas.microsoft.com/office/drawing/2014/main" id="{A504ADE3-ED7D-40FE-8D08-B137ED03845D}"/>
              </a:ext>
            </a:extLst>
          </p:cNvPr>
          <p:cNvPicPr>
            <a:picLocks noChangeAspect="1"/>
          </p:cNvPicPr>
          <p:nvPr/>
        </p:nvPicPr>
        <p:blipFill>
          <a:blip r:embed="rId5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65325" y="1520824"/>
            <a:ext cx="1111004" cy="1111004"/>
          </a:xfrm>
          <a:prstGeom prst="rect">
            <a:avLst/>
          </a:prstGeom>
        </p:spPr>
      </p:pic>
      <p:sp>
        <p:nvSpPr>
          <p:cNvPr id="144" name="자유형 37">
            <a:extLst>
              <a:ext uri="{FF2B5EF4-FFF2-40B4-BE49-F238E27FC236}">
                <a16:creationId xmlns:a16="http://schemas.microsoft.com/office/drawing/2014/main" id="{22BE404E-B65E-4271-918C-7CE76891B1E3}"/>
              </a:ext>
            </a:extLst>
          </p:cNvPr>
          <p:cNvSpPr/>
          <p:nvPr/>
        </p:nvSpPr>
        <p:spPr>
          <a:xfrm>
            <a:off x="407982" y="3202900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3" name="그림 172">
            <a:extLst>
              <a:ext uri="{FF2B5EF4-FFF2-40B4-BE49-F238E27FC236}">
                <a16:creationId xmlns:a16="http://schemas.microsoft.com/office/drawing/2014/main" id="{E2CDE5F3-CE9B-4078-906A-9AB8EAE5DB06}"/>
              </a:ext>
            </a:extLst>
          </p:cNvPr>
          <p:cNvPicPr>
            <a:picLocks noChangeAspect="1"/>
          </p:cNvPicPr>
          <p:nvPr/>
        </p:nvPicPr>
        <p:blipFill>
          <a:blip r:embed="rId5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9794" y="3202901"/>
            <a:ext cx="1111004" cy="1111004"/>
          </a:xfrm>
          <a:prstGeom prst="rect">
            <a:avLst/>
          </a:prstGeom>
        </p:spPr>
      </p:pic>
      <p:sp>
        <p:nvSpPr>
          <p:cNvPr id="174" name="자유형 40">
            <a:extLst>
              <a:ext uri="{FF2B5EF4-FFF2-40B4-BE49-F238E27FC236}">
                <a16:creationId xmlns:a16="http://schemas.microsoft.com/office/drawing/2014/main" id="{EA8A474C-7A01-46D7-BEB1-4B98AE7AE06F}"/>
              </a:ext>
            </a:extLst>
          </p:cNvPr>
          <p:cNvSpPr/>
          <p:nvPr/>
        </p:nvSpPr>
        <p:spPr>
          <a:xfrm>
            <a:off x="407982" y="431391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spc="-6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(Telescopic)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SBP-300CMTS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5" name="모서리가 둥근 직사각형 38">
            <a:extLst>
              <a:ext uri="{FF2B5EF4-FFF2-40B4-BE49-F238E27FC236}">
                <a16:creationId xmlns:a16="http://schemas.microsoft.com/office/drawing/2014/main" id="{6FF14AB1-3D09-4FEF-84F3-C960B9D7C5D3}"/>
              </a:ext>
            </a:extLst>
          </p:cNvPr>
          <p:cNvSpPr/>
          <p:nvPr/>
        </p:nvSpPr>
        <p:spPr>
          <a:xfrm>
            <a:off x="407982" y="3202900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6" name="모서리가 둥근 직사각형 107">
            <a:extLst>
              <a:ext uri="{FF2B5EF4-FFF2-40B4-BE49-F238E27FC236}">
                <a16:creationId xmlns:a16="http://schemas.microsoft.com/office/drawing/2014/main" id="{2BA130C6-4C87-465B-8E8E-E75C2E7CBD71}"/>
              </a:ext>
            </a:extLst>
          </p:cNvPr>
          <p:cNvSpPr/>
          <p:nvPr/>
        </p:nvSpPr>
        <p:spPr>
          <a:xfrm>
            <a:off x="679062" y="4302024"/>
            <a:ext cx="632468" cy="113872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Ball Head</a:t>
            </a:r>
            <a:endParaRPr lang="ko-KR" altLang="en-US" sz="7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모서리가 둥근 직사각형 152">
            <a:hlinkClick r:id="rId57" action="ppaction://hlinksldjump"/>
            <a:extLst>
              <a:ext uri="{FF2B5EF4-FFF2-40B4-BE49-F238E27FC236}">
                <a16:creationId xmlns:a16="http://schemas.microsoft.com/office/drawing/2014/main" id="{62A74EE1-A418-49DA-928C-AA5A2935EAE6}"/>
              </a:ext>
            </a:extLst>
          </p:cNvPr>
          <p:cNvSpPr/>
          <p:nvPr/>
        </p:nvSpPr>
        <p:spPr>
          <a:xfrm>
            <a:off x="9850429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자유형 155">
            <a:hlinkClick r:id="rId58" action="ppaction://hlinksldjump"/>
            <a:extLst>
              <a:ext uri="{FF2B5EF4-FFF2-40B4-BE49-F238E27FC236}">
                <a16:creationId xmlns:a16="http://schemas.microsoft.com/office/drawing/2014/main" id="{EF42E70D-3B95-4620-B264-FD40F796BC08}"/>
              </a:ext>
            </a:extLst>
          </p:cNvPr>
          <p:cNvSpPr/>
          <p:nvPr/>
        </p:nvSpPr>
        <p:spPr>
          <a:xfrm>
            <a:off x="313214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자유형 156">
            <a:hlinkClick r:id="rId59" action="ppaction://hlinksldjump"/>
            <a:extLst>
              <a:ext uri="{FF2B5EF4-FFF2-40B4-BE49-F238E27FC236}">
                <a16:creationId xmlns:a16="http://schemas.microsoft.com/office/drawing/2014/main" id="{87E17970-49FF-4E49-A431-27B5266D16BF}"/>
              </a:ext>
            </a:extLst>
          </p:cNvPr>
          <p:cNvSpPr/>
          <p:nvPr/>
        </p:nvSpPr>
        <p:spPr>
          <a:xfrm>
            <a:off x="130652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자유형 157">
            <a:hlinkClick r:id="rId60" action="ppaction://hlinksldjump"/>
            <a:extLst>
              <a:ext uri="{FF2B5EF4-FFF2-40B4-BE49-F238E27FC236}">
                <a16:creationId xmlns:a16="http://schemas.microsoft.com/office/drawing/2014/main" id="{0BF0328C-547E-4DCA-9BB4-FCC351BF2472}"/>
              </a:ext>
            </a:extLst>
          </p:cNvPr>
          <p:cNvSpPr/>
          <p:nvPr/>
        </p:nvSpPr>
        <p:spPr>
          <a:xfrm>
            <a:off x="503992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자유형 158">
            <a:hlinkClick r:id="rId61" action="ppaction://hlinksldjump"/>
            <a:extLst>
              <a:ext uri="{FF2B5EF4-FFF2-40B4-BE49-F238E27FC236}">
                <a16:creationId xmlns:a16="http://schemas.microsoft.com/office/drawing/2014/main" id="{C673504A-8DE4-4899-A5DF-366F437464BC}"/>
              </a:ext>
            </a:extLst>
          </p:cNvPr>
          <p:cNvSpPr/>
          <p:nvPr/>
        </p:nvSpPr>
        <p:spPr>
          <a:xfrm>
            <a:off x="412710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자유형 157">
            <a:hlinkClick r:id="rId62" action="ppaction://hlinksldjump"/>
            <a:extLst>
              <a:ext uri="{FF2B5EF4-FFF2-40B4-BE49-F238E27FC236}">
                <a16:creationId xmlns:a16="http://schemas.microsoft.com/office/drawing/2014/main" id="{F1A39C05-4A42-41C0-A4FD-4C10F7527E8D}"/>
              </a:ext>
            </a:extLst>
          </p:cNvPr>
          <p:cNvSpPr/>
          <p:nvPr/>
        </p:nvSpPr>
        <p:spPr>
          <a:xfrm>
            <a:off x="6947695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자유형 158">
            <a:hlinkClick r:id="rId63" action="ppaction://hlinksldjump"/>
            <a:extLst>
              <a:ext uri="{FF2B5EF4-FFF2-40B4-BE49-F238E27FC236}">
                <a16:creationId xmlns:a16="http://schemas.microsoft.com/office/drawing/2014/main" id="{27B7E2A8-4AA0-4985-8C76-7CE361E5A8D3}"/>
              </a:ext>
            </a:extLst>
          </p:cNvPr>
          <p:cNvSpPr/>
          <p:nvPr/>
        </p:nvSpPr>
        <p:spPr>
          <a:xfrm>
            <a:off x="6034882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자유형 157">
            <a:hlinkClick r:id="rId64" action="ppaction://hlinksldjump"/>
            <a:extLst>
              <a:ext uri="{FF2B5EF4-FFF2-40B4-BE49-F238E27FC236}">
                <a16:creationId xmlns:a16="http://schemas.microsoft.com/office/drawing/2014/main" id="{4C7FB6D6-BEB4-43D3-ADC0-6AA83E44E921}"/>
              </a:ext>
            </a:extLst>
          </p:cNvPr>
          <p:cNvSpPr/>
          <p:nvPr/>
        </p:nvSpPr>
        <p:spPr>
          <a:xfrm>
            <a:off x="885546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자유형 158">
            <a:hlinkClick r:id="rId65" action="ppaction://hlinksldjump"/>
            <a:extLst>
              <a:ext uri="{FF2B5EF4-FFF2-40B4-BE49-F238E27FC236}">
                <a16:creationId xmlns:a16="http://schemas.microsoft.com/office/drawing/2014/main" id="{01014F22-4B2F-428D-A0C1-D9259FEEE6CD}"/>
              </a:ext>
            </a:extLst>
          </p:cNvPr>
          <p:cNvSpPr/>
          <p:nvPr/>
        </p:nvSpPr>
        <p:spPr>
          <a:xfrm>
            <a:off x="7942655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8" name="직사각형 137">
            <a:hlinkClick r:id="rId66" action="ppaction://hlinksldjump"/>
            <a:extLst>
              <a:ext uri="{FF2B5EF4-FFF2-40B4-BE49-F238E27FC236}">
                <a16:creationId xmlns:a16="http://schemas.microsoft.com/office/drawing/2014/main" id="{98196E74-CF78-495C-A578-980E11DB9E2B}"/>
              </a:ext>
            </a:extLst>
          </p:cNvPr>
          <p:cNvSpPr/>
          <p:nvPr/>
        </p:nvSpPr>
        <p:spPr>
          <a:xfrm>
            <a:off x="2219335" y="773510"/>
            <a:ext cx="912812" cy="244474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9" name="자유형 111">
            <a:extLst>
              <a:ext uri="{FF2B5EF4-FFF2-40B4-BE49-F238E27FC236}">
                <a16:creationId xmlns:a16="http://schemas.microsoft.com/office/drawing/2014/main" id="{284ACF8B-4113-4125-9837-6582C5F0EC30}"/>
              </a:ext>
            </a:extLst>
          </p:cNvPr>
          <p:cNvSpPr/>
          <p:nvPr/>
        </p:nvSpPr>
        <p:spPr>
          <a:xfrm>
            <a:off x="10607958" y="5995988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Conduit Adaptor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SBP-060BA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0" name="자유형 114">
            <a:extLst>
              <a:ext uri="{FF2B5EF4-FFF2-40B4-BE49-F238E27FC236}">
                <a16:creationId xmlns:a16="http://schemas.microsoft.com/office/drawing/2014/main" id="{74416998-C547-4AEB-8206-3598DF83160F}"/>
              </a:ext>
            </a:extLst>
          </p:cNvPr>
          <p:cNvSpPr/>
          <p:nvPr/>
        </p:nvSpPr>
        <p:spPr>
          <a:xfrm>
            <a:off x="10607958" y="4884981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1" name="모서리가 둥근 직사각형 115">
            <a:extLst>
              <a:ext uri="{FF2B5EF4-FFF2-40B4-BE49-F238E27FC236}">
                <a16:creationId xmlns:a16="http://schemas.microsoft.com/office/drawing/2014/main" id="{FC781C60-35F8-42E8-8E64-4B8AF2CAA241}"/>
              </a:ext>
            </a:extLst>
          </p:cNvPr>
          <p:cNvSpPr/>
          <p:nvPr/>
        </p:nvSpPr>
        <p:spPr>
          <a:xfrm>
            <a:off x="10607958" y="4884981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2" name="그림 151">
            <a:hlinkClick r:id="rId67"/>
            <a:extLst>
              <a:ext uri="{FF2B5EF4-FFF2-40B4-BE49-F238E27FC236}">
                <a16:creationId xmlns:a16="http://schemas.microsoft.com/office/drawing/2014/main" id="{7AE1BB08-7049-41CA-9E61-DC97AB0733C8}"/>
              </a:ext>
            </a:extLst>
          </p:cNvPr>
          <p:cNvPicPr>
            <a:picLocks noChangeAspect="1"/>
          </p:cNvPicPr>
          <p:nvPr/>
        </p:nvPicPr>
        <p:blipFill>
          <a:blip r:embed="rId68"/>
          <a:srcRect/>
          <a:stretch/>
        </p:blipFill>
        <p:spPr>
          <a:xfrm>
            <a:off x="10639770" y="4884982"/>
            <a:ext cx="1111004" cy="1111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7044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D719CBB3-E9B6-4555-8B6B-29DE2049FEA3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QNV - C8083R / C9083R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양쪽 모서리가 둥근 사각형 80">
            <a:extLst>
              <a:ext uri="{FF2B5EF4-FFF2-40B4-BE49-F238E27FC236}">
                <a16:creationId xmlns:a16="http://schemas.microsoft.com/office/drawing/2014/main" id="{F56AFE92-4B64-489E-9204-8583FC0C227F}"/>
              </a:ext>
            </a:extLst>
          </p:cNvPr>
          <p:cNvSpPr/>
          <p:nvPr/>
        </p:nvSpPr>
        <p:spPr>
          <a:xfrm rot="10800000">
            <a:off x="6148385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2" name="양쪽 모서리가 둥근 사각형 81">
            <a:extLst>
              <a:ext uri="{FF2B5EF4-FFF2-40B4-BE49-F238E27FC236}">
                <a16:creationId xmlns:a16="http://schemas.microsoft.com/office/drawing/2014/main" id="{1FFDBFD8-8B99-4912-8BDF-AA1FA7050A7C}"/>
              </a:ext>
            </a:extLst>
          </p:cNvPr>
          <p:cNvSpPr/>
          <p:nvPr/>
        </p:nvSpPr>
        <p:spPr>
          <a:xfrm rot="10800000">
            <a:off x="407988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" name="양쪽 모서리가 둥근 사각형 82">
            <a:extLst>
              <a:ext uri="{FF2B5EF4-FFF2-40B4-BE49-F238E27FC236}">
                <a16:creationId xmlns:a16="http://schemas.microsoft.com/office/drawing/2014/main" id="{DD624158-DBE4-4D2A-930D-F7513203C3A5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4" name="양쪽 모서리가 둥근 사각형 83">
            <a:extLst>
              <a:ext uri="{FF2B5EF4-FFF2-40B4-BE49-F238E27FC236}">
                <a16:creationId xmlns:a16="http://schemas.microsoft.com/office/drawing/2014/main" id="{C035864C-A1B1-47B6-BE88-581104E82D58}"/>
              </a:ext>
            </a:extLst>
          </p:cNvPr>
          <p:cNvSpPr/>
          <p:nvPr/>
        </p:nvSpPr>
        <p:spPr>
          <a:xfrm>
            <a:off x="407988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1" name="모서리가 둥근 직사각형 1">
            <a:hlinkClick r:id="rId2" action="ppaction://hlinksldjump"/>
            <a:extLst>
              <a:ext uri="{FF2B5EF4-FFF2-40B4-BE49-F238E27FC236}">
                <a16:creationId xmlns:a16="http://schemas.microsoft.com/office/drawing/2014/main" id="{39359E54-2045-4F72-AA03-10647606F16B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모서리가 둥근 직사각형 8">
            <a:hlinkClick r:id="rId3" action="ppaction://hlinksldjump"/>
            <a:extLst>
              <a:ext uri="{FF2B5EF4-FFF2-40B4-BE49-F238E27FC236}">
                <a16:creationId xmlns:a16="http://schemas.microsoft.com/office/drawing/2014/main" id="{3A519C71-FCCB-46E4-8037-23DFEFFC9E19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9" name="직선 연결선 88">
            <a:extLst>
              <a:ext uri="{FF2B5EF4-FFF2-40B4-BE49-F238E27FC236}">
                <a16:creationId xmlns:a16="http://schemas.microsoft.com/office/drawing/2014/main" id="{9504D060-C2E8-456D-BE73-55660218BECF}"/>
              </a:ext>
            </a:extLst>
          </p:cNvPr>
          <p:cNvCxnSpPr>
            <a:cxnSpLocks/>
          </p:cNvCxnSpPr>
          <p:nvPr/>
        </p:nvCxnSpPr>
        <p:spPr>
          <a:xfrm>
            <a:off x="8248991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내용 개체 틀 4">
            <a:extLst>
              <a:ext uri="{FF2B5EF4-FFF2-40B4-BE49-F238E27FC236}">
                <a16:creationId xmlns:a16="http://schemas.microsoft.com/office/drawing/2014/main" id="{77244361-D714-4F7D-A884-06831C011027}"/>
              </a:ext>
            </a:extLst>
          </p:cNvPr>
          <p:cNvSpPr txBox="1">
            <a:spLocks/>
          </p:cNvSpPr>
          <p:nvPr/>
        </p:nvSpPr>
        <p:spPr>
          <a:xfrm>
            <a:off x="8430527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SBV-140BW</a:t>
            </a:r>
          </a:p>
        </p:txBody>
      </p:sp>
      <p:pic>
        <p:nvPicPr>
          <p:cNvPr id="93" name="그림 92">
            <a:hlinkClick r:id="rId4"/>
            <a:extLst>
              <a:ext uri="{FF2B5EF4-FFF2-40B4-BE49-F238E27FC236}">
                <a16:creationId xmlns:a16="http://schemas.microsoft.com/office/drawing/2014/main" id="{8D808197-34C2-48F7-9EEC-967976B3A98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10696" y="4819495"/>
            <a:ext cx="1111004" cy="1111004"/>
          </a:xfrm>
          <a:prstGeom prst="rect">
            <a:avLst/>
          </a:prstGeom>
        </p:spPr>
      </p:pic>
      <p:sp>
        <p:nvSpPr>
          <p:cNvPr id="94" name="모서리가 둥근 직사각형 44">
            <a:extLst>
              <a:ext uri="{FF2B5EF4-FFF2-40B4-BE49-F238E27FC236}">
                <a16:creationId xmlns:a16="http://schemas.microsoft.com/office/drawing/2014/main" id="{A4B743E7-D65A-48B1-A897-577902616912}"/>
              </a:ext>
            </a:extLst>
          </p:cNvPr>
          <p:cNvSpPr/>
          <p:nvPr/>
        </p:nvSpPr>
        <p:spPr>
          <a:xfrm>
            <a:off x="8675984" y="4483887"/>
            <a:ext cx="580428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Box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모서리가 둥근 직사각형 152">
            <a:hlinkClick r:id="rId6" action="ppaction://hlinksldjump"/>
            <a:extLst>
              <a:ext uri="{FF2B5EF4-FFF2-40B4-BE49-F238E27FC236}">
                <a16:creationId xmlns:a16="http://schemas.microsoft.com/office/drawing/2014/main" id="{1A443980-2606-4EBA-B03C-A2F7587AACA0}"/>
              </a:ext>
            </a:extLst>
          </p:cNvPr>
          <p:cNvSpPr/>
          <p:nvPr/>
        </p:nvSpPr>
        <p:spPr>
          <a:xfrm>
            <a:off x="9850429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자유형 155">
            <a:hlinkClick r:id="rId7" action="ppaction://hlinksldjump"/>
            <a:extLst>
              <a:ext uri="{FF2B5EF4-FFF2-40B4-BE49-F238E27FC236}">
                <a16:creationId xmlns:a16="http://schemas.microsoft.com/office/drawing/2014/main" id="{52762575-9F6C-44C4-A29D-9730C5AC98F1}"/>
              </a:ext>
            </a:extLst>
          </p:cNvPr>
          <p:cNvSpPr/>
          <p:nvPr/>
        </p:nvSpPr>
        <p:spPr>
          <a:xfrm>
            <a:off x="313214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자유형 156">
            <a:hlinkClick r:id="rId8" action="ppaction://hlinksldjump"/>
            <a:extLst>
              <a:ext uri="{FF2B5EF4-FFF2-40B4-BE49-F238E27FC236}">
                <a16:creationId xmlns:a16="http://schemas.microsoft.com/office/drawing/2014/main" id="{57859126-B854-4683-95CD-7E816C9ECBD8}"/>
              </a:ext>
            </a:extLst>
          </p:cNvPr>
          <p:cNvSpPr/>
          <p:nvPr/>
        </p:nvSpPr>
        <p:spPr>
          <a:xfrm>
            <a:off x="130652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자유형 157">
            <a:hlinkClick r:id="rId9" action="ppaction://hlinksldjump"/>
            <a:extLst>
              <a:ext uri="{FF2B5EF4-FFF2-40B4-BE49-F238E27FC236}">
                <a16:creationId xmlns:a16="http://schemas.microsoft.com/office/drawing/2014/main" id="{A77EE702-238A-47D9-B0F0-7A1AA0AB12F3}"/>
              </a:ext>
            </a:extLst>
          </p:cNvPr>
          <p:cNvSpPr/>
          <p:nvPr/>
        </p:nvSpPr>
        <p:spPr>
          <a:xfrm>
            <a:off x="503992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자유형 158">
            <a:hlinkClick r:id="rId10" action="ppaction://hlinksldjump"/>
            <a:extLst>
              <a:ext uri="{FF2B5EF4-FFF2-40B4-BE49-F238E27FC236}">
                <a16:creationId xmlns:a16="http://schemas.microsoft.com/office/drawing/2014/main" id="{CC82DE6E-FD6A-4E81-A346-E33EC3A471D8}"/>
              </a:ext>
            </a:extLst>
          </p:cNvPr>
          <p:cNvSpPr/>
          <p:nvPr/>
        </p:nvSpPr>
        <p:spPr>
          <a:xfrm>
            <a:off x="412710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자유형 157">
            <a:hlinkClick r:id="rId11" action="ppaction://hlinksldjump"/>
            <a:extLst>
              <a:ext uri="{FF2B5EF4-FFF2-40B4-BE49-F238E27FC236}">
                <a16:creationId xmlns:a16="http://schemas.microsoft.com/office/drawing/2014/main" id="{8BA2219F-8E0C-4F3A-86A0-E5011F97844C}"/>
              </a:ext>
            </a:extLst>
          </p:cNvPr>
          <p:cNvSpPr/>
          <p:nvPr/>
        </p:nvSpPr>
        <p:spPr>
          <a:xfrm>
            <a:off x="6947695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자유형 158">
            <a:hlinkClick r:id="rId12" action="ppaction://hlinksldjump"/>
            <a:extLst>
              <a:ext uri="{FF2B5EF4-FFF2-40B4-BE49-F238E27FC236}">
                <a16:creationId xmlns:a16="http://schemas.microsoft.com/office/drawing/2014/main" id="{024476D5-24DE-4C7F-BABE-C2203E489AA4}"/>
              </a:ext>
            </a:extLst>
          </p:cNvPr>
          <p:cNvSpPr/>
          <p:nvPr/>
        </p:nvSpPr>
        <p:spPr>
          <a:xfrm>
            <a:off x="6034882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자유형 157">
            <a:hlinkClick r:id="rId13" action="ppaction://hlinksldjump"/>
            <a:extLst>
              <a:ext uri="{FF2B5EF4-FFF2-40B4-BE49-F238E27FC236}">
                <a16:creationId xmlns:a16="http://schemas.microsoft.com/office/drawing/2014/main" id="{D8596470-8CAB-4193-A317-A5EF4FCAD3E7}"/>
              </a:ext>
            </a:extLst>
          </p:cNvPr>
          <p:cNvSpPr/>
          <p:nvPr/>
        </p:nvSpPr>
        <p:spPr>
          <a:xfrm>
            <a:off x="885546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자유형 158">
            <a:hlinkClick r:id="rId14" action="ppaction://hlinksldjump"/>
            <a:extLst>
              <a:ext uri="{FF2B5EF4-FFF2-40B4-BE49-F238E27FC236}">
                <a16:creationId xmlns:a16="http://schemas.microsoft.com/office/drawing/2014/main" id="{CB51CDAE-00B1-4E86-9BE6-8EFF1037754C}"/>
              </a:ext>
            </a:extLst>
          </p:cNvPr>
          <p:cNvSpPr/>
          <p:nvPr/>
        </p:nvSpPr>
        <p:spPr>
          <a:xfrm>
            <a:off x="7942655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직사각형 104">
            <a:hlinkClick r:id="rId15" action="ppaction://hlinksldjump"/>
            <a:extLst>
              <a:ext uri="{FF2B5EF4-FFF2-40B4-BE49-F238E27FC236}">
                <a16:creationId xmlns:a16="http://schemas.microsoft.com/office/drawing/2014/main" id="{FD4EBB2C-0C51-4E84-98CF-1994A6B91D7C}"/>
              </a:ext>
            </a:extLst>
          </p:cNvPr>
          <p:cNvSpPr/>
          <p:nvPr/>
        </p:nvSpPr>
        <p:spPr>
          <a:xfrm>
            <a:off x="2219335" y="773510"/>
            <a:ext cx="912812" cy="244474"/>
          </a:xfrm>
          <a:prstGeom prst="rect">
            <a:avLst/>
          </a:pr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1" name="직선 연결선 110">
            <a:extLst>
              <a:ext uri="{FF2B5EF4-FFF2-40B4-BE49-F238E27FC236}">
                <a16:creationId xmlns:a16="http://schemas.microsoft.com/office/drawing/2014/main" id="{86542D22-2D4F-4BBE-BA1D-7EAB0CBD9EC5}"/>
              </a:ext>
            </a:extLst>
          </p:cNvPr>
          <p:cNvCxnSpPr>
            <a:cxnSpLocks/>
          </p:cNvCxnSpPr>
          <p:nvPr/>
        </p:nvCxnSpPr>
        <p:spPr>
          <a:xfrm>
            <a:off x="2508593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내용 개체 틀 4">
            <a:extLst>
              <a:ext uri="{FF2B5EF4-FFF2-40B4-BE49-F238E27FC236}">
                <a16:creationId xmlns:a16="http://schemas.microsoft.com/office/drawing/2014/main" id="{8D551CC5-62DD-4FFC-BED6-0D4C43300750}"/>
              </a:ext>
            </a:extLst>
          </p:cNvPr>
          <p:cNvSpPr txBox="1">
            <a:spLocks/>
          </p:cNvSpPr>
          <p:nvPr/>
        </p:nvSpPr>
        <p:spPr>
          <a:xfrm>
            <a:off x="2690129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SBV-140BW</a:t>
            </a:r>
          </a:p>
        </p:txBody>
      </p:sp>
      <p:pic>
        <p:nvPicPr>
          <p:cNvPr id="126" name="그림 125">
            <a:hlinkClick r:id="rId4"/>
            <a:extLst>
              <a:ext uri="{FF2B5EF4-FFF2-40B4-BE49-F238E27FC236}">
                <a16:creationId xmlns:a16="http://schemas.microsoft.com/office/drawing/2014/main" id="{722399D7-5910-4931-A740-2922DB28E26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70298" y="4819495"/>
            <a:ext cx="1111004" cy="1111004"/>
          </a:xfrm>
          <a:prstGeom prst="rect">
            <a:avLst/>
          </a:prstGeom>
        </p:spPr>
      </p:pic>
      <p:sp>
        <p:nvSpPr>
          <p:cNvPr id="127" name="모서리가 둥근 직사각형 44">
            <a:extLst>
              <a:ext uri="{FF2B5EF4-FFF2-40B4-BE49-F238E27FC236}">
                <a16:creationId xmlns:a16="http://schemas.microsoft.com/office/drawing/2014/main" id="{B4FA652B-1534-4E14-BD8B-CA3A94E2CCD1}"/>
              </a:ext>
            </a:extLst>
          </p:cNvPr>
          <p:cNvSpPr/>
          <p:nvPr/>
        </p:nvSpPr>
        <p:spPr>
          <a:xfrm>
            <a:off x="2935586" y="4483887"/>
            <a:ext cx="580428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Box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B4B87D4D-CCC1-47D8-8CF3-1BC7D8E89A33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l="13848" t="17083" r="13848" b="17083"/>
          <a:stretch/>
        </p:blipFill>
        <p:spPr>
          <a:xfrm>
            <a:off x="416721" y="1520824"/>
            <a:ext cx="5618162" cy="288000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C1BFCAD7-465F-4B9D-8D35-BB479DF31271}"/>
              </a:ext>
            </a:extLst>
          </p:cNvPr>
          <p:cNvPicPr>
            <a:picLocks noChangeAspect="1"/>
          </p:cNvPicPr>
          <p:nvPr/>
        </p:nvPicPr>
        <p:blipFill rotWithShape="1">
          <a:blip r:embed="rId17"/>
          <a:srcRect l="13736" t="17083" r="13736" b="17083"/>
          <a:stretch/>
        </p:blipFill>
        <p:spPr>
          <a:xfrm>
            <a:off x="6148386" y="1520824"/>
            <a:ext cx="5635626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4413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양쪽 모서리가 둥근 사각형 81">
            <a:extLst>
              <a:ext uri="{FF2B5EF4-FFF2-40B4-BE49-F238E27FC236}">
                <a16:creationId xmlns:a16="http://schemas.microsoft.com/office/drawing/2014/main" id="{4C422558-E707-4937-BEE9-7D827FA9AF1F}"/>
              </a:ext>
            </a:extLst>
          </p:cNvPr>
          <p:cNvSpPr/>
          <p:nvPr/>
        </p:nvSpPr>
        <p:spPr>
          <a:xfrm rot="10800000">
            <a:off x="407988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8" name="양쪽 모서리가 둥근 사각형 83">
            <a:extLst>
              <a:ext uri="{FF2B5EF4-FFF2-40B4-BE49-F238E27FC236}">
                <a16:creationId xmlns:a16="http://schemas.microsoft.com/office/drawing/2014/main" id="{3113BE4B-506E-49E1-A66F-8625E8AFFC64}"/>
              </a:ext>
            </a:extLst>
          </p:cNvPr>
          <p:cNvSpPr/>
          <p:nvPr/>
        </p:nvSpPr>
        <p:spPr>
          <a:xfrm>
            <a:off x="407988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9E0FCDB-F707-4757-9607-F9345675B59E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QNV - C8083R / C9083R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모서리가 둥근 직사각형 1">
            <a:hlinkClick r:id="rId2" action="ppaction://hlinksldjump"/>
            <a:extLst>
              <a:ext uri="{FF2B5EF4-FFF2-40B4-BE49-F238E27FC236}">
                <a16:creationId xmlns:a16="http://schemas.microsoft.com/office/drawing/2014/main" id="{DDB7FD88-256E-4FDA-A3C6-DBA300A895F1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모서리가 둥근 직사각형 8">
            <a:hlinkClick r:id="rId3" action="ppaction://hlinksldjump"/>
            <a:extLst>
              <a:ext uri="{FF2B5EF4-FFF2-40B4-BE49-F238E27FC236}">
                <a16:creationId xmlns:a16="http://schemas.microsoft.com/office/drawing/2014/main" id="{CC4CABC3-BB72-4D3D-8EB9-9FC6204245C7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양쪽 모서리가 둥근 사각형 80">
            <a:extLst>
              <a:ext uri="{FF2B5EF4-FFF2-40B4-BE49-F238E27FC236}">
                <a16:creationId xmlns:a16="http://schemas.microsoft.com/office/drawing/2014/main" id="{F58E140E-6FBA-41D8-9BB3-B162CE710963}"/>
              </a:ext>
            </a:extLst>
          </p:cNvPr>
          <p:cNvSpPr/>
          <p:nvPr/>
        </p:nvSpPr>
        <p:spPr>
          <a:xfrm rot="10800000">
            <a:off x="6134322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4" name="양쪽 모서리가 둥근 사각형 82">
            <a:extLst>
              <a:ext uri="{FF2B5EF4-FFF2-40B4-BE49-F238E27FC236}">
                <a16:creationId xmlns:a16="http://schemas.microsoft.com/office/drawing/2014/main" id="{7E4FFDDD-5FF9-4B06-A19D-D23ADEB17E09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35" name="그림 134">
            <a:extLst>
              <a:ext uri="{FF2B5EF4-FFF2-40B4-BE49-F238E27FC236}">
                <a16:creationId xmlns:a16="http://schemas.microsoft.com/office/drawing/2014/main" id="{380B79EB-DF9C-4176-869A-56D9DD632B9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35" t="-2535" r="-2535" b="-2535"/>
          <a:stretch/>
        </p:blipFill>
        <p:spPr>
          <a:xfrm>
            <a:off x="1685683" y="4823438"/>
            <a:ext cx="1111004" cy="1111004"/>
          </a:xfrm>
          <a:prstGeom prst="rect">
            <a:avLst/>
          </a:prstGeom>
        </p:spPr>
      </p:pic>
      <p:cxnSp>
        <p:nvCxnSpPr>
          <p:cNvPr id="35" name="직선 연결선 34">
            <a:extLst>
              <a:ext uri="{FF2B5EF4-FFF2-40B4-BE49-F238E27FC236}">
                <a16:creationId xmlns:a16="http://schemas.microsoft.com/office/drawing/2014/main" id="{5BE4DA96-04F3-4A8A-AA61-95F829F43FBC}"/>
              </a:ext>
            </a:extLst>
          </p:cNvPr>
          <p:cNvCxnSpPr>
            <a:cxnSpLocks/>
          </p:cNvCxnSpPr>
          <p:nvPr/>
        </p:nvCxnSpPr>
        <p:spPr>
          <a:xfrm>
            <a:off x="10537624" y="4568133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모서리가 둥근 직사각형 126">
            <a:extLst>
              <a:ext uri="{FF2B5EF4-FFF2-40B4-BE49-F238E27FC236}">
                <a16:creationId xmlns:a16="http://schemas.microsoft.com/office/drawing/2014/main" id="{677F8CBD-465B-43FA-9487-D5806AED0EB3}"/>
              </a:ext>
            </a:extLst>
          </p:cNvPr>
          <p:cNvSpPr/>
          <p:nvPr/>
        </p:nvSpPr>
        <p:spPr>
          <a:xfrm>
            <a:off x="10609624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id="{F0407F39-70FE-4ED4-8595-F659DB1E95A7}"/>
              </a:ext>
            </a:extLst>
          </p:cNvPr>
          <p:cNvCxnSpPr>
            <a:cxnSpLocks/>
          </p:cNvCxnSpPr>
          <p:nvPr/>
        </p:nvCxnSpPr>
        <p:spPr>
          <a:xfrm>
            <a:off x="6214646" y="4568133"/>
            <a:ext cx="4030143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모서리가 둥근 직사각형 128">
            <a:extLst>
              <a:ext uri="{FF2B5EF4-FFF2-40B4-BE49-F238E27FC236}">
                <a16:creationId xmlns:a16="http://schemas.microsoft.com/office/drawing/2014/main" id="{F98974C6-236E-498A-B6C8-080E34822C97}"/>
              </a:ext>
            </a:extLst>
          </p:cNvPr>
          <p:cNvSpPr/>
          <p:nvPr/>
        </p:nvSpPr>
        <p:spPr>
          <a:xfrm>
            <a:off x="7519041" y="4483887"/>
            <a:ext cx="1421352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(Ball Head)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내용 개체 틀 4">
            <a:extLst>
              <a:ext uri="{FF2B5EF4-FFF2-40B4-BE49-F238E27FC236}">
                <a16:creationId xmlns:a16="http://schemas.microsoft.com/office/drawing/2014/main" id="{D9A9BE31-1B86-41AA-BEAA-7E91F6F0A462}"/>
              </a:ext>
            </a:extLst>
          </p:cNvPr>
          <p:cNvSpPr txBox="1">
            <a:spLocks/>
          </p:cNvSpPr>
          <p:nvPr/>
        </p:nvSpPr>
        <p:spPr>
          <a:xfrm>
            <a:off x="8068078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41" name="내용 개체 틀 4">
            <a:extLst>
              <a:ext uri="{FF2B5EF4-FFF2-40B4-BE49-F238E27FC236}">
                <a16:creationId xmlns:a16="http://schemas.microsoft.com/office/drawing/2014/main" id="{0B56D0DE-36AD-4B0A-9871-C865D2B45278}"/>
              </a:ext>
            </a:extLst>
          </p:cNvPr>
          <p:cNvSpPr txBox="1">
            <a:spLocks/>
          </p:cNvSpPr>
          <p:nvPr/>
        </p:nvSpPr>
        <p:spPr>
          <a:xfrm>
            <a:off x="6953743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57" name="내용 개체 틀 4">
            <a:extLst>
              <a:ext uri="{FF2B5EF4-FFF2-40B4-BE49-F238E27FC236}">
                <a16:creationId xmlns:a16="http://schemas.microsoft.com/office/drawing/2014/main" id="{91EB8515-5CE0-463D-BB66-3AFBE3FBB6D5}"/>
              </a:ext>
            </a:extLst>
          </p:cNvPr>
          <p:cNvSpPr txBox="1">
            <a:spLocks/>
          </p:cNvSpPr>
          <p:nvPr/>
        </p:nvSpPr>
        <p:spPr>
          <a:xfrm>
            <a:off x="9177725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D5C27CFB-C618-4F4C-AF52-33E68F49C376}"/>
              </a:ext>
            </a:extLst>
          </p:cNvPr>
          <p:cNvGrpSpPr/>
          <p:nvPr/>
        </p:nvGrpSpPr>
        <p:grpSpPr>
          <a:xfrm>
            <a:off x="9528195" y="4659470"/>
            <a:ext cx="716594" cy="1734166"/>
            <a:chOff x="8910590" y="4659470"/>
            <a:chExt cx="716594" cy="1734166"/>
          </a:xfrm>
        </p:grpSpPr>
        <p:pic>
          <p:nvPicPr>
            <p:cNvPr id="59" name="그림 58">
              <a:extLst>
                <a:ext uri="{FF2B5EF4-FFF2-40B4-BE49-F238E27FC236}">
                  <a16:creationId xmlns:a16="http://schemas.microsoft.com/office/drawing/2014/main" id="{A5ECB723-CC51-47F4-B51D-41A03FDC90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910590" y="5487988"/>
              <a:ext cx="716594" cy="857210"/>
            </a:xfrm>
            <a:prstGeom prst="rect">
              <a:avLst/>
            </a:prstGeom>
          </p:spPr>
        </p:pic>
        <p:sp>
          <p:nvSpPr>
            <p:cNvPr id="60" name="내용 개체 틀 4">
              <a:extLst>
                <a:ext uri="{FF2B5EF4-FFF2-40B4-BE49-F238E27FC236}">
                  <a16:creationId xmlns:a16="http://schemas.microsoft.com/office/drawing/2014/main" id="{749752F9-DE15-4C06-82A4-E49F728C7E51}"/>
                </a:ext>
              </a:extLst>
            </p:cNvPr>
            <p:cNvSpPr txBox="1">
              <a:spLocks/>
            </p:cNvSpPr>
            <p:nvPr/>
          </p:nvSpPr>
          <p:spPr>
            <a:xfrm>
              <a:off x="8988592" y="6244951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SBP-300CMTS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61" name="그림 60">
              <a:extLst>
                <a:ext uri="{FF2B5EF4-FFF2-40B4-BE49-F238E27FC236}">
                  <a16:creationId xmlns:a16="http://schemas.microsoft.com/office/drawing/2014/main" id="{877F4AFE-9ED6-4FD9-846C-819188C721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910590" y="4659470"/>
              <a:ext cx="716594" cy="828513"/>
            </a:xfrm>
            <a:prstGeom prst="rect">
              <a:avLst/>
            </a:prstGeom>
          </p:spPr>
        </p:pic>
        <p:pic>
          <p:nvPicPr>
            <p:cNvPr id="62" name="그림 61">
              <a:extLst>
                <a:ext uri="{FF2B5EF4-FFF2-40B4-BE49-F238E27FC236}">
                  <a16:creationId xmlns:a16="http://schemas.microsoft.com/office/drawing/2014/main" id="{93EA4596-997C-44F9-94BC-820351F4BFA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166242" y="5447448"/>
              <a:ext cx="205290" cy="109772"/>
            </a:xfrm>
            <a:prstGeom prst="rect">
              <a:avLst/>
            </a:prstGeom>
          </p:spPr>
        </p:pic>
      </p:grpSp>
      <p:grpSp>
        <p:nvGrpSpPr>
          <p:cNvPr id="63" name="그룹 62">
            <a:extLst>
              <a:ext uri="{FF2B5EF4-FFF2-40B4-BE49-F238E27FC236}">
                <a16:creationId xmlns:a16="http://schemas.microsoft.com/office/drawing/2014/main" id="{FC45372B-D1AD-461E-A2BD-61A6E3D2AA9A}"/>
              </a:ext>
            </a:extLst>
          </p:cNvPr>
          <p:cNvGrpSpPr/>
          <p:nvPr/>
        </p:nvGrpSpPr>
        <p:grpSpPr>
          <a:xfrm>
            <a:off x="6220071" y="4707660"/>
            <a:ext cx="686400" cy="1175381"/>
            <a:chOff x="6246224" y="4707660"/>
            <a:chExt cx="686400" cy="1175381"/>
          </a:xfrm>
        </p:grpSpPr>
        <p:sp>
          <p:nvSpPr>
            <p:cNvPr id="64" name="내용 개체 틀 4">
              <a:extLst>
                <a:ext uri="{FF2B5EF4-FFF2-40B4-BE49-F238E27FC236}">
                  <a16:creationId xmlns:a16="http://schemas.microsoft.com/office/drawing/2014/main" id="{9A88ACBC-5F95-4FEE-B398-2EA85D2DD21F}"/>
                </a:ext>
              </a:extLst>
            </p:cNvPr>
            <p:cNvSpPr txBox="1">
              <a:spLocks/>
            </p:cNvSpPr>
            <p:nvPr/>
          </p:nvSpPr>
          <p:spPr>
            <a:xfrm>
              <a:off x="6309129" y="5219649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SBP-180CMS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65" name="그림 64">
              <a:extLst>
                <a:ext uri="{FF2B5EF4-FFF2-40B4-BE49-F238E27FC236}">
                  <a16:creationId xmlns:a16="http://schemas.microsoft.com/office/drawing/2014/main" id="{34CE5B18-EAC9-4448-8506-4E6A4FB9482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246224" y="5308702"/>
              <a:ext cx="686400" cy="459297"/>
            </a:xfrm>
            <a:prstGeom prst="rect">
              <a:avLst/>
            </a:prstGeom>
          </p:spPr>
        </p:pic>
        <p:sp>
          <p:nvSpPr>
            <p:cNvPr id="66" name="내용 개체 틀 4">
              <a:extLst>
                <a:ext uri="{FF2B5EF4-FFF2-40B4-BE49-F238E27FC236}">
                  <a16:creationId xmlns:a16="http://schemas.microsoft.com/office/drawing/2014/main" id="{9C1C5FA6-F0FA-43FA-8DD4-0C654454AC52}"/>
                </a:ext>
              </a:extLst>
            </p:cNvPr>
            <p:cNvSpPr txBox="1">
              <a:spLocks/>
            </p:cNvSpPr>
            <p:nvPr/>
          </p:nvSpPr>
          <p:spPr>
            <a:xfrm>
              <a:off x="6309129" y="5734356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SBP-150CMP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67" name="그림 66">
              <a:extLst>
                <a:ext uri="{FF2B5EF4-FFF2-40B4-BE49-F238E27FC236}">
                  <a16:creationId xmlns:a16="http://schemas.microsoft.com/office/drawing/2014/main" id="{D92F300F-AF4A-458D-993C-D43BF8EFDA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6661" r="-6661"/>
            <a:stretch/>
          </p:blipFill>
          <p:spPr>
            <a:xfrm>
              <a:off x="6263985" y="4707660"/>
              <a:ext cx="650878" cy="533677"/>
            </a:xfrm>
            <a:prstGeom prst="rect">
              <a:avLst/>
            </a:prstGeom>
          </p:spPr>
        </p:pic>
      </p:grpSp>
      <p:grpSp>
        <p:nvGrpSpPr>
          <p:cNvPr id="68" name="그룹 67">
            <a:extLst>
              <a:ext uri="{FF2B5EF4-FFF2-40B4-BE49-F238E27FC236}">
                <a16:creationId xmlns:a16="http://schemas.microsoft.com/office/drawing/2014/main" id="{38D3B510-FCF7-44A7-AB0A-F19127E6D18F}"/>
              </a:ext>
            </a:extLst>
          </p:cNvPr>
          <p:cNvGrpSpPr/>
          <p:nvPr/>
        </p:nvGrpSpPr>
        <p:grpSpPr>
          <a:xfrm>
            <a:off x="7304212" y="4707660"/>
            <a:ext cx="716594" cy="1485230"/>
            <a:chOff x="7113014" y="4707660"/>
            <a:chExt cx="716594" cy="1485230"/>
          </a:xfrm>
        </p:grpSpPr>
        <p:sp>
          <p:nvSpPr>
            <p:cNvPr id="69" name="내용 개체 틀 4">
              <a:extLst>
                <a:ext uri="{FF2B5EF4-FFF2-40B4-BE49-F238E27FC236}">
                  <a16:creationId xmlns:a16="http://schemas.microsoft.com/office/drawing/2014/main" id="{A772F060-31BD-4EAD-845A-C5899CF3808F}"/>
                </a:ext>
              </a:extLst>
            </p:cNvPr>
            <p:cNvSpPr txBox="1">
              <a:spLocks/>
            </p:cNvSpPr>
            <p:nvPr/>
          </p:nvSpPr>
          <p:spPr>
            <a:xfrm>
              <a:off x="7191016" y="5219649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SBP-180CMS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70" name="그림 69">
              <a:extLst>
                <a:ext uri="{FF2B5EF4-FFF2-40B4-BE49-F238E27FC236}">
                  <a16:creationId xmlns:a16="http://schemas.microsoft.com/office/drawing/2014/main" id="{22C0D9F7-466A-4E28-BCFF-899110B500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113014" y="5326288"/>
              <a:ext cx="716594" cy="724394"/>
            </a:xfrm>
            <a:prstGeom prst="rect">
              <a:avLst/>
            </a:prstGeom>
          </p:spPr>
        </p:pic>
        <p:sp>
          <p:nvSpPr>
            <p:cNvPr id="71" name="내용 개체 틀 4">
              <a:extLst>
                <a:ext uri="{FF2B5EF4-FFF2-40B4-BE49-F238E27FC236}">
                  <a16:creationId xmlns:a16="http://schemas.microsoft.com/office/drawing/2014/main" id="{BEF129F6-1D73-4793-823A-203B6EC59245}"/>
                </a:ext>
              </a:extLst>
            </p:cNvPr>
            <p:cNvSpPr txBox="1">
              <a:spLocks/>
            </p:cNvSpPr>
            <p:nvPr/>
          </p:nvSpPr>
          <p:spPr>
            <a:xfrm>
              <a:off x="7191016" y="6044205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SBP-300CMP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72" name="그림 71">
              <a:extLst>
                <a:ext uri="{FF2B5EF4-FFF2-40B4-BE49-F238E27FC236}">
                  <a16:creationId xmlns:a16="http://schemas.microsoft.com/office/drawing/2014/main" id="{79431C02-330B-4A78-A6EE-AC7F40A180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6661" r="-6661"/>
            <a:stretch/>
          </p:blipFill>
          <p:spPr>
            <a:xfrm>
              <a:off x="7145872" y="4707660"/>
              <a:ext cx="650878" cy="533677"/>
            </a:xfrm>
            <a:prstGeom prst="rect">
              <a:avLst/>
            </a:prstGeom>
          </p:spPr>
        </p:pic>
      </p:grpSp>
      <p:grpSp>
        <p:nvGrpSpPr>
          <p:cNvPr id="73" name="그룹 72">
            <a:extLst>
              <a:ext uri="{FF2B5EF4-FFF2-40B4-BE49-F238E27FC236}">
                <a16:creationId xmlns:a16="http://schemas.microsoft.com/office/drawing/2014/main" id="{01365668-7A71-491A-809B-F6A187251373}"/>
              </a:ext>
            </a:extLst>
          </p:cNvPr>
          <p:cNvGrpSpPr/>
          <p:nvPr/>
        </p:nvGrpSpPr>
        <p:grpSpPr>
          <a:xfrm>
            <a:off x="8418547" y="4707660"/>
            <a:ext cx="711906" cy="1685976"/>
            <a:chOff x="8056763" y="4707660"/>
            <a:chExt cx="711906" cy="1685976"/>
          </a:xfrm>
        </p:grpSpPr>
        <p:sp>
          <p:nvSpPr>
            <p:cNvPr id="74" name="내용 개체 틀 4">
              <a:extLst>
                <a:ext uri="{FF2B5EF4-FFF2-40B4-BE49-F238E27FC236}">
                  <a16:creationId xmlns:a16="http://schemas.microsoft.com/office/drawing/2014/main" id="{7420249A-D741-4EE9-9651-D895B86344C9}"/>
                </a:ext>
              </a:extLst>
            </p:cNvPr>
            <p:cNvSpPr txBox="1">
              <a:spLocks/>
            </p:cNvSpPr>
            <p:nvPr/>
          </p:nvSpPr>
          <p:spPr>
            <a:xfrm>
              <a:off x="8132421" y="5219649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SBP-180CMS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grpSp>
          <p:nvGrpSpPr>
            <p:cNvPr id="75" name="그룹 74">
              <a:extLst>
                <a:ext uri="{FF2B5EF4-FFF2-40B4-BE49-F238E27FC236}">
                  <a16:creationId xmlns:a16="http://schemas.microsoft.com/office/drawing/2014/main" id="{1ABE3DA4-465E-4525-AC15-7E0EAD8C5469}"/>
                </a:ext>
              </a:extLst>
            </p:cNvPr>
            <p:cNvGrpSpPr/>
            <p:nvPr/>
          </p:nvGrpSpPr>
          <p:grpSpPr>
            <a:xfrm>
              <a:off x="8056763" y="5317349"/>
              <a:ext cx="711906" cy="928610"/>
              <a:chOff x="9234545" y="5320426"/>
              <a:chExt cx="711906" cy="928610"/>
            </a:xfrm>
          </p:grpSpPr>
          <p:pic>
            <p:nvPicPr>
              <p:cNvPr id="78" name="그림 77">
                <a:extLst>
                  <a:ext uri="{FF2B5EF4-FFF2-40B4-BE49-F238E27FC236}">
                    <a16:creationId xmlns:a16="http://schemas.microsoft.com/office/drawing/2014/main" id="{AE1F77B2-1FDE-4590-BB1F-4D47404CFFF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240990" y="5763366"/>
                <a:ext cx="699016" cy="485670"/>
              </a:xfrm>
              <a:prstGeom prst="rect">
                <a:avLst/>
              </a:prstGeom>
            </p:spPr>
          </p:pic>
          <p:pic>
            <p:nvPicPr>
              <p:cNvPr id="79" name="그림 78">
                <a:extLst>
                  <a:ext uri="{FF2B5EF4-FFF2-40B4-BE49-F238E27FC236}">
                    <a16:creationId xmlns:a16="http://schemas.microsoft.com/office/drawing/2014/main" id="{B674C997-358D-46E3-8A71-F0D28C7E817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234545" y="5320426"/>
                <a:ext cx="711906" cy="438178"/>
              </a:xfrm>
              <a:prstGeom prst="rect">
                <a:avLst/>
              </a:prstGeom>
            </p:spPr>
          </p:pic>
          <p:pic>
            <p:nvPicPr>
              <p:cNvPr id="80" name="그림 79">
                <a:extLst>
                  <a:ext uri="{FF2B5EF4-FFF2-40B4-BE49-F238E27FC236}">
                    <a16:creationId xmlns:a16="http://schemas.microsoft.com/office/drawing/2014/main" id="{28226D70-1343-4D46-AB3E-D638B46094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487853" y="5711871"/>
                <a:ext cx="205290" cy="109772"/>
              </a:xfrm>
              <a:prstGeom prst="rect">
                <a:avLst/>
              </a:prstGeom>
            </p:spPr>
          </p:pic>
        </p:grpSp>
        <p:sp>
          <p:nvSpPr>
            <p:cNvPr id="76" name="내용 개체 틀 4">
              <a:extLst>
                <a:ext uri="{FF2B5EF4-FFF2-40B4-BE49-F238E27FC236}">
                  <a16:creationId xmlns:a16="http://schemas.microsoft.com/office/drawing/2014/main" id="{CC3FC2EE-34F1-4374-9B7F-88E49AAFAC40}"/>
                </a:ext>
              </a:extLst>
            </p:cNvPr>
            <p:cNvSpPr txBox="1">
              <a:spLocks/>
            </p:cNvSpPr>
            <p:nvPr/>
          </p:nvSpPr>
          <p:spPr>
            <a:xfrm>
              <a:off x="8132421" y="6244951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SBP-900CMP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77" name="그림 76">
              <a:extLst>
                <a:ext uri="{FF2B5EF4-FFF2-40B4-BE49-F238E27FC236}">
                  <a16:creationId xmlns:a16="http://schemas.microsoft.com/office/drawing/2014/main" id="{9A13363C-5EDE-4C9C-B28D-209536D2DF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6661" r="-6661"/>
            <a:stretch/>
          </p:blipFill>
          <p:spPr>
            <a:xfrm>
              <a:off x="8087277" y="4707660"/>
              <a:ext cx="650878" cy="533677"/>
            </a:xfrm>
            <a:prstGeom prst="rect">
              <a:avLst/>
            </a:prstGeom>
          </p:spPr>
        </p:pic>
      </p:grpSp>
      <p:sp>
        <p:nvSpPr>
          <p:cNvPr id="92" name="내용 개체 틀 4">
            <a:extLst>
              <a:ext uri="{FF2B5EF4-FFF2-40B4-BE49-F238E27FC236}">
                <a16:creationId xmlns:a16="http://schemas.microsoft.com/office/drawing/2014/main" id="{102722ED-6438-4BE3-90FA-C788396752A1}"/>
              </a:ext>
            </a:extLst>
          </p:cNvPr>
          <p:cNvSpPr txBox="1">
            <a:spLocks/>
          </p:cNvSpPr>
          <p:nvPr/>
        </p:nvSpPr>
        <p:spPr>
          <a:xfrm>
            <a:off x="10577953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SBP-140HMW</a:t>
            </a:r>
          </a:p>
        </p:txBody>
      </p:sp>
      <p:pic>
        <p:nvPicPr>
          <p:cNvPr id="93" name="그림 92">
            <a:hlinkClick r:id="rId13"/>
            <a:extLst>
              <a:ext uri="{FF2B5EF4-FFF2-40B4-BE49-F238E27FC236}">
                <a16:creationId xmlns:a16="http://schemas.microsoft.com/office/drawing/2014/main" id="{9BD46F99-CA2B-47B3-9E43-9A68948CA9E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58122" y="4819495"/>
            <a:ext cx="1111004" cy="1111004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809DF8F7-49D1-4AF2-88DE-C51519DE87ED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25992" t="1836" r="25882" b="9304"/>
          <a:stretch/>
        </p:blipFill>
        <p:spPr>
          <a:xfrm>
            <a:off x="1840568" y="1520824"/>
            <a:ext cx="2770466" cy="2880000"/>
          </a:xfrm>
          <a:prstGeom prst="rect">
            <a:avLst/>
          </a:prstGeom>
        </p:spPr>
      </p:pic>
      <p:grpSp>
        <p:nvGrpSpPr>
          <p:cNvPr id="94" name="그룹 93">
            <a:extLst>
              <a:ext uri="{FF2B5EF4-FFF2-40B4-BE49-F238E27FC236}">
                <a16:creationId xmlns:a16="http://schemas.microsoft.com/office/drawing/2014/main" id="{5C0B579B-9282-4C8C-AEE3-E215F4F36BBB}"/>
              </a:ext>
            </a:extLst>
          </p:cNvPr>
          <p:cNvGrpSpPr/>
          <p:nvPr/>
        </p:nvGrpSpPr>
        <p:grpSpPr>
          <a:xfrm>
            <a:off x="10275367" y="5436453"/>
            <a:ext cx="180001" cy="180001"/>
            <a:chOff x="7544200" y="5288276"/>
            <a:chExt cx="180001" cy="180001"/>
          </a:xfrm>
        </p:grpSpPr>
        <p:sp>
          <p:nvSpPr>
            <p:cNvPr id="97" name="타원 96">
              <a:extLst>
                <a:ext uri="{FF2B5EF4-FFF2-40B4-BE49-F238E27FC236}">
                  <a16:creationId xmlns:a16="http://schemas.microsoft.com/office/drawing/2014/main" id="{30B1CF31-ACC3-440A-BB3E-D03FA424E0A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98" name="그룹 97">
              <a:extLst>
                <a:ext uri="{FF2B5EF4-FFF2-40B4-BE49-F238E27FC236}">
                  <a16:creationId xmlns:a16="http://schemas.microsoft.com/office/drawing/2014/main" id="{12D2B74C-A86C-44D0-9E67-742F3077C5C3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99" name="직선 연결선 98">
                <a:extLst>
                  <a:ext uri="{FF2B5EF4-FFF2-40B4-BE49-F238E27FC236}">
                    <a16:creationId xmlns:a16="http://schemas.microsoft.com/office/drawing/2014/main" id="{A8070B42-94F4-4D6B-98D8-4AC519F0090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직선 연결선 99">
                <a:extLst>
                  <a:ext uri="{FF2B5EF4-FFF2-40B4-BE49-F238E27FC236}">
                    <a16:creationId xmlns:a16="http://schemas.microsoft.com/office/drawing/2014/main" id="{84182526-D7A2-4CA4-AD53-1C903BE4E0E4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6" name="양쪽 모서리가 둥근 사각형 82">
            <a:extLst>
              <a:ext uri="{FF2B5EF4-FFF2-40B4-BE49-F238E27FC236}">
                <a16:creationId xmlns:a16="http://schemas.microsoft.com/office/drawing/2014/main" id="{833BA8D5-FB85-4F38-85B8-BE8B3FCB1019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blipFill>
            <a:blip r:embed="rId1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9" name="모서리가 둥근 직사각형 152">
            <a:hlinkClick r:id="rId17" action="ppaction://hlinksldjump"/>
            <a:extLst>
              <a:ext uri="{FF2B5EF4-FFF2-40B4-BE49-F238E27FC236}">
                <a16:creationId xmlns:a16="http://schemas.microsoft.com/office/drawing/2014/main" id="{6A4FCB7A-E32C-4E2D-8FB3-1BA774C91415}"/>
              </a:ext>
            </a:extLst>
          </p:cNvPr>
          <p:cNvSpPr/>
          <p:nvPr/>
        </p:nvSpPr>
        <p:spPr>
          <a:xfrm>
            <a:off x="9850429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자유형 155">
            <a:hlinkClick r:id="rId18" action="ppaction://hlinksldjump"/>
            <a:extLst>
              <a:ext uri="{FF2B5EF4-FFF2-40B4-BE49-F238E27FC236}">
                <a16:creationId xmlns:a16="http://schemas.microsoft.com/office/drawing/2014/main" id="{81BC66A2-4986-427C-837F-6FA7B6C28E50}"/>
              </a:ext>
            </a:extLst>
          </p:cNvPr>
          <p:cNvSpPr/>
          <p:nvPr/>
        </p:nvSpPr>
        <p:spPr>
          <a:xfrm>
            <a:off x="313214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자유형 156">
            <a:hlinkClick r:id="rId19" action="ppaction://hlinksldjump"/>
            <a:extLst>
              <a:ext uri="{FF2B5EF4-FFF2-40B4-BE49-F238E27FC236}">
                <a16:creationId xmlns:a16="http://schemas.microsoft.com/office/drawing/2014/main" id="{F10E826F-A0B9-4A44-8D99-97E5FF1186A8}"/>
              </a:ext>
            </a:extLst>
          </p:cNvPr>
          <p:cNvSpPr/>
          <p:nvPr/>
        </p:nvSpPr>
        <p:spPr>
          <a:xfrm>
            <a:off x="130652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자유형 157">
            <a:hlinkClick r:id="rId20" action="ppaction://hlinksldjump"/>
            <a:extLst>
              <a:ext uri="{FF2B5EF4-FFF2-40B4-BE49-F238E27FC236}">
                <a16:creationId xmlns:a16="http://schemas.microsoft.com/office/drawing/2014/main" id="{33D81F57-461E-4EED-A7D8-1F7CC45CB0C9}"/>
              </a:ext>
            </a:extLst>
          </p:cNvPr>
          <p:cNvSpPr/>
          <p:nvPr/>
        </p:nvSpPr>
        <p:spPr>
          <a:xfrm>
            <a:off x="503992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자유형 158">
            <a:hlinkClick r:id="rId21" action="ppaction://hlinksldjump"/>
            <a:extLst>
              <a:ext uri="{FF2B5EF4-FFF2-40B4-BE49-F238E27FC236}">
                <a16:creationId xmlns:a16="http://schemas.microsoft.com/office/drawing/2014/main" id="{17B9BF3B-E89D-4AB6-A2B4-781199BF39A5}"/>
              </a:ext>
            </a:extLst>
          </p:cNvPr>
          <p:cNvSpPr/>
          <p:nvPr/>
        </p:nvSpPr>
        <p:spPr>
          <a:xfrm>
            <a:off x="412710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자유형 157">
            <a:hlinkClick r:id="rId22" action="ppaction://hlinksldjump"/>
            <a:extLst>
              <a:ext uri="{FF2B5EF4-FFF2-40B4-BE49-F238E27FC236}">
                <a16:creationId xmlns:a16="http://schemas.microsoft.com/office/drawing/2014/main" id="{EEEBBFDE-B7A5-45BF-B6BA-1F636F980AF8}"/>
              </a:ext>
            </a:extLst>
          </p:cNvPr>
          <p:cNvSpPr/>
          <p:nvPr/>
        </p:nvSpPr>
        <p:spPr>
          <a:xfrm>
            <a:off x="6947695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자유형 158">
            <a:hlinkClick r:id="rId23" action="ppaction://hlinksldjump"/>
            <a:extLst>
              <a:ext uri="{FF2B5EF4-FFF2-40B4-BE49-F238E27FC236}">
                <a16:creationId xmlns:a16="http://schemas.microsoft.com/office/drawing/2014/main" id="{5EE90A89-1BA9-49AD-8ECD-FBDC5EB24537}"/>
              </a:ext>
            </a:extLst>
          </p:cNvPr>
          <p:cNvSpPr/>
          <p:nvPr/>
        </p:nvSpPr>
        <p:spPr>
          <a:xfrm>
            <a:off x="6034882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자유형 157">
            <a:hlinkClick r:id="rId24" action="ppaction://hlinksldjump"/>
            <a:extLst>
              <a:ext uri="{FF2B5EF4-FFF2-40B4-BE49-F238E27FC236}">
                <a16:creationId xmlns:a16="http://schemas.microsoft.com/office/drawing/2014/main" id="{10ED2BA9-3913-47D4-9537-87ECF1CF9BFA}"/>
              </a:ext>
            </a:extLst>
          </p:cNvPr>
          <p:cNvSpPr/>
          <p:nvPr/>
        </p:nvSpPr>
        <p:spPr>
          <a:xfrm>
            <a:off x="885546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자유형 158">
            <a:hlinkClick r:id="rId25" action="ppaction://hlinksldjump"/>
            <a:extLst>
              <a:ext uri="{FF2B5EF4-FFF2-40B4-BE49-F238E27FC236}">
                <a16:creationId xmlns:a16="http://schemas.microsoft.com/office/drawing/2014/main" id="{017A25F7-A7B2-42CD-8FB8-E72DB866709C}"/>
              </a:ext>
            </a:extLst>
          </p:cNvPr>
          <p:cNvSpPr/>
          <p:nvPr/>
        </p:nvSpPr>
        <p:spPr>
          <a:xfrm>
            <a:off x="7942655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직사각형 115">
            <a:hlinkClick r:id="rId26" action="ppaction://hlinksldjump"/>
            <a:extLst>
              <a:ext uri="{FF2B5EF4-FFF2-40B4-BE49-F238E27FC236}">
                <a16:creationId xmlns:a16="http://schemas.microsoft.com/office/drawing/2014/main" id="{0D7978AC-8E03-49FC-9DDD-DEF65A250259}"/>
              </a:ext>
            </a:extLst>
          </p:cNvPr>
          <p:cNvSpPr/>
          <p:nvPr/>
        </p:nvSpPr>
        <p:spPr>
          <a:xfrm>
            <a:off x="2219335" y="773510"/>
            <a:ext cx="912812" cy="244474"/>
          </a:xfrm>
          <a:prstGeom prst="rect">
            <a:avLst/>
          </a:pr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" name="내용 개체 틀 4">
            <a:extLst>
              <a:ext uri="{FF2B5EF4-FFF2-40B4-BE49-F238E27FC236}">
                <a16:creationId xmlns:a16="http://schemas.microsoft.com/office/drawing/2014/main" id="{A206C746-A9CC-4291-B134-02B8EFC2B642}"/>
              </a:ext>
            </a:extLst>
          </p:cNvPr>
          <p:cNvSpPr txBox="1">
            <a:spLocks/>
          </p:cNvSpPr>
          <p:nvPr/>
        </p:nvSpPr>
        <p:spPr>
          <a:xfrm>
            <a:off x="1705514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SBP-300CMTW</a:t>
            </a:r>
          </a:p>
        </p:txBody>
      </p:sp>
      <p:cxnSp>
        <p:nvCxnSpPr>
          <p:cNvPr id="122" name="직선 연결선 121">
            <a:extLst>
              <a:ext uri="{FF2B5EF4-FFF2-40B4-BE49-F238E27FC236}">
                <a16:creationId xmlns:a16="http://schemas.microsoft.com/office/drawing/2014/main" id="{E9FBADC7-F904-4D4C-A1B6-A26F8B4B6826}"/>
              </a:ext>
            </a:extLst>
          </p:cNvPr>
          <p:cNvCxnSpPr>
            <a:cxnSpLocks/>
          </p:cNvCxnSpPr>
          <p:nvPr/>
        </p:nvCxnSpPr>
        <p:spPr>
          <a:xfrm>
            <a:off x="1523978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직선 연결선 123">
            <a:extLst>
              <a:ext uri="{FF2B5EF4-FFF2-40B4-BE49-F238E27FC236}">
                <a16:creationId xmlns:a16="http://schemas.microsoft.com/office/drawing/2014/main" id="{02A446B9-1BD4-4D99-9C3B-6C816B6D8B65}"/>
              </a:ext>
            </a:extLst>
          </p:cNvPr>
          <p:cNvCxnSpPr>
            <a:cxnSpLocks/>
          </p:cNvCxnSpPr>
          <p:nvPr/>
        </p:nvCxnSpPr>
        <p:spPr>
          <a:xfrm>
            <a:off x="3493211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모서리가 둥근 직사각형 44">
            <a:extLst>
              <a:ext uri="{FF2B5EF4-FFF2-40B4-BE49-F238E27FC236}">
                <a16:creationId xmlns:a16="http://schemas.microsoft.com/office/drawing/2014/main" id="{9937127C-9C3F-4D8D-9F08-5B630A57136D}"/>
              </a:ext>
            </a:extLst>
          </p:cNvPr>
          <p:cNvSpPr/>
          <p:nvPr/>
        </p:nvSpPr>
        <p:spPr>
          <a:xfrm>
            <a:off x="3670418" y="4483887"/>
            <a:ext cx="1080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내용 개체 틀 4">
            <a:extLst>
              <a:ext uri="{FF2B5EF4-FFF2-40B4-BE49-F238E27FC236}">
                <a16:creationId xmlns:a16="http://schemas.microsoft.com/office/drawing/2014/main" id="{A7CF45B5-3F56-4D5C-B6D3-5EC0E74F0891}"/>
              </a:ext>
            </a:extLst>
          </p:cNvPr>
          <p:cNvSpPr txBox="1">
            <a:spLocks/>
          </p:cNvSpPr>
          <p:nvPr/>
        </p:nvSpPr>
        <p:spPr>
          <a:xfrm>
            <a:off x="3674747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SBP-140HMW</a:t>
            </a:r>
          </a:p>
        </p:txBody>
      </p:sp>
      <p:pic>
        <p:nvPicPr>
          <p:cNvPr id="129" name="그림 128">
            <a:hlinkClick r:id="rId13"/>
            <a:extLst>
              <a:ext uri="{FF2B5EF4-FFF2-40B4-BE49-F238E27FC236}">
                <a16:creationId xmlns:a16="http://schemas.microsoft.com/office/drawing/2014/main" id="{BED79558-6B13-4037-941E-F200E10BFB45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54916" y="4819495"/>
            <a:ext cx="1111004" cy="1111004"/>
          </a:xfrm>
          <a:prstGeom prst="rect">
            <a:avLst/>
          </a:prstGeom>
        </p:spPr>
      </p:pic>
      <p:grpSp>
        <p:nvGrpSpPr>
          <p:cNvPr id="132" name="그룹 131">
            <a:extLst>
              <a:ext uri="{FF2B5EF4-FFF2-40B4-BE49-F238E27FC236}">
                <a16:creationId xmlns:a16="http://schemas.microsoft.com/office/drawing/2014/main" id="{0D338DB3-E504-4314-8F2D-74866EF8968D}"/>
              </a:ext>
            </a:extLst>
          </p:cNvPr>
          <p:cNvGrpSpPr/>
          <p:nvPr/>
        </p:nvGrpSpPr>
        <p:grpSpPr>
          <a:xfrm>
            <a:off x="3135801" y="5288276"/>
            <a:ext cx="180001" cy="180001"/>
            <a:chOff x="7544200" y="5288276"/>
            <a:chExt cx="180001" cy="180001"/>
          </a:xfrm>
        </p:grpSpPr>
        <p:sp>
          <p:nvSpPr>
            <p:cNvPr id="133" name="타원 132">
              <a:extLst>
                <a:ext uri="{FF2B5EF4-FFF2-40B4-BE49-F238E27FC236}">
                  <a16:creationId xmlns:a16="http://schemas.microsoft.com/office/drawing/2014/main" id="{294281A2-E54F-48F1-A792-CD24D29A617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34" name="그룹 133">
              <a:extLst>
                <a:ext uri="{FF2B5EF4-FFF2-40B4-BE49-F238E27FC236}">
                  <a16:creationId xmlns:a16="http://schemas.microsoft.com/office/drawing/2014/main" id="{02ACD10C-F2E7-4FE0-8A03-8DCBD2EE0B38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38" name="직선 연결선 137">
                <a:extLst>
                  <a:ext uri="{FF2B5EF4-FFF2-40B4-BE49-F238E27FC236}">
                    <a16:creationId xmlns:a16="http://schemas.microsoft.com/office/drawing/2014/main" id="{1712D728-F16D-426F-847F-683D3A3D5C9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직선 연결선 138">
                <a:extLst>
                  <a:ext uri="{FF2B5EF4-FFF2-40B4-BE49-F238E27FC236}">
                    <a16:creationId xmlns:a16="http://schemas.microsoft.com/office/drawing/2014/main" id="{ECD276B8-7FA2-424B-8DBB-EAA081AB539D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31" name="모서리가 둥근 직사각형 122">
            <a:extLst>
              <a:ext uri="{FF2B5EF4-FFF2-40B4-BE49-F238E27FC236}">
                <a16:creationId xmlns:a16="http://schemas.microsoft.com/office/drawing/2014/main" id="{3533EE16-F2D1-46F1-AFF8-573B6B941BB2}"/>
              </a:ext>
            </a:extLst>
          </p:cNvPr>
          <p:cNvSpPr/>
          <p:nvPr/>
        </p:nvSpPr>
        <p:spPr>
          <a:xfrm>
            <a:off x="1809185" y="4490039"/>
            <a:ext cx="864000" cy="16769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07434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D719CBB3-E9B6-4555-8B6B-29DE2049FEA3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QNV - C8083R / C9083R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양쪽 모서리가 둥근 사각형 80">
            <a:extLst>
              <a:ext uri="{FF2B5EF4-FFF2-40B4-BE49-F238E27FC236}">
                <a16:creationId xmlns:a16="http://schemas.microsoft.com/office/drawing/2014/main" id="{F56AFE92-4B64-489E-9204-8583FC0C227F}"/>
              </a:ext>
            </a:extLst>
          </p:cNvPr>
          <p:cNvSpPr/>
          <p:nvPr/>
        </p:nvSpPr>
        <p:spPr>
          <a:xfrm rot="10800000">
            <a:off x="6148385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2" name="양쪽 모서리가 둥근 사각형 81">
            <a:extLst>
              <a:ext uri="{FF2B5EF4-FFF2-40B4-BE49-F238E27FC236}">
                <a16:creationId xmlns:a16="http://schemas.microsoft.com/office/drawing/2014/main" id="{1FFDBFD8-8B99-4912-8BDF-AA1FA7050A7C}"/>
              </a:ext>
            </a:extLst>
          </p:cNvPr>
          <p:cNvSpPr/>
          <p:nvPr/>
        </p:nvSpPr>
        <p:spPr>
          <a:xfrm rot="10800000">
            <a:off x="407988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" name="양쪽 모서리가 둥근 사각형 82">
            <a:extLst>
              <a:ext uri="{FF2B5EF4-FFF2-40B4-BE49-F238E27FC236}">
                <a16:creationId xmlns:a16="http://schemas.microsoft.com/office/drawing/2014/main" id="{DD624158-DBE4-4D2A-930D-F7513203C3A5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4" name="양쪽 모서리가 둥근 사각형 83">
            <a:extLst>
              <a:ext uri="{FF2B5EF4-FFF2-40B4-BE49-F238E27FC236}">
                <a16:creationId xmlns:a16="http://schemas.microsoft.com/office/drawing/2014/main" id="{C035864C-A1B1-47B6-BE88-581104E82D58}"/>
              </a:ext>
            </a:extLst>
          </p:cNvPr>
          <p:cNvSpPr/>
          <p:nvPr/>
        </p:nvSpPr>
        <p:spPr>
          <a:xfrm>
            <a:off x="407988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1" name="모서리가 둥근 직사각형 1">
            <a:hlinkClick r:id="rId2" action="ppaction://hlinksldjump"/>
            <a:extLst>
              <a:ext uri="{FF2B5EF4-FFF2-40B4-BE49-F238E27FC236}">
                <a16:creationId xmlns:a16="http://schemas.microsoft.com/office/drawing/2014/main" id="{39359E54-2045-4F72-AA03-10647606F16B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모서리가 둥근 직사각형 8">
            <a:hlinkClick r:id="rId3" action="ppaction://hlinksldjump"/>
            <a:extLst>
              <a:ext uri="{FF2B5EF4-FFF2-40B4-BE49-F238E27FC236}">
                <a16:creationId xmlns:a16="http://schemas.microsoft.com/office/drawing/2014/main" id="{3A519C71-FCCB-46E4-8037-23DFEFFC9E19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그림 24">
            <a:hlinkClick r:id="rId4"/>
            <a:extLst>
              <a:ext uri="{FF2B5EF4-FFF2-40B4-BE49-F238E27FC236}">
                <a16:creationId xmlns:a16="http://schemas.microsoft.com/office/drawing/2014/main" id="{03354D1A-084C-47C1-A7D9-376A3B8D712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0621" y="4881499"/>
            <a:ext cx="686400" cy="429829"/>
          </a:xfrm>
          <a:prstGeom prst="rect">
            <a:avLst/>
          </a:prstGeom>
        </p:spPr>
      </p:pic>
      <p:sp>
        <p:nvSpPr>
          <p:cNvPr id="26" name="내용 개체 틀 4">
            <a:extLst>
              <a:ext uri="{FF2B5EF4-FFF2-40B4-BE49-F238E27FC236}">
                <a16:creationId xmlns:a16="http://schemas.microsoft.com/office/drawing/2014/main" id="{6E86C4F8-E226-4E8D-B951-C83205E774C8}"/>
              </a:ext>
            </a:extLst>
          </p:cNvPr>
          <p:cNvSpPr txBox="1">
            <a:spLocks/>
          </p:cNvSpPr>
          <p:nvPr/>
        </p:nvSpPr>
        <p:spPr>
          <a:xfrm>
            <a:off x="2343119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27" name="내용 개체 틀 4">
            <a:extLst>
              <a:ext uri="{FF2B5EF4-FFF2-40B4-BE49-F238E27FC236}">
                <a16:creationId xmlns:a16="http://schemas.microsoft.com/office/drawing/2014/main" id="{6CCD8A54-9D49-4E87-BB8D-874FC7229363}"/>
              </a:ext>
            </a:extLst>
          </p:cNvPr>
          <p:cNvSpPr txBox="1">
            <a:spLocks/>
          </p:cNvSpPr>
          <p:nvPr/>
        </p:nvSpPr>
        <p:spPr>
          <a:xfrm>
            <a:off x="1277004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28" name="내용 개체 틀 4">
            <a:extLst>
              <a:ext uri="{FF2B5EF4-FFF2-40B4-BE49-F238E27FC236}">
                <a16:creationId xmlns:a16="http://schemas.microsoft.com/office/drawing/2014/main" id="{E4E8CB2E-0E89-47A9-9249-0D58C0BFC8C5}"/>
              </a:ext>
            </a:extLst>
          </p:cNvPr>
          <p:cNvSpPr txBox="1">
            <a:spLocks/>
          </p:cNvSpPr>
          <p:nvPr/>
        </p:nvSpPr>
        <p:spPr>
          <a:xfrm>
            <a:off x="613526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SBP-180CMB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29" name="그림 28">
            <a:hlinkClick r:id="rId6"/>
            <a:extLst>
              <a:ext uri="{FF2B5EF4-FFF2-40B4-BE49-F238E27FC236}">
                <a16:creationId xmlns:a16="http://schemas.microsoft.com/office/drawing/2014/main" id="{9547D604-EDD2-4978-9632-43DB8AD9B00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52464" y="4780798"/>
            <a:ext cx="488488" cy="488488"/>
          </a:xfrm>
          <a:prstGeom prst="rect">
            <a:avLst/>
          </a:prstGeom>
        </p:spPr>
      </p:pic>
      <p:sp>
        <p:nvSpPr>
          <p:cNvPr id="30" name="내용 개체 틀 4">
            <a:extLst>
              <a:ext uri="{FF2B5EF4-FFF2-40B4-BE49-F238E27FC236}">
                <a16:creationId xmlns:a16="http://schemas.microsoft.com/office/drawing/2014/main" id="{0C92A2D3-B3BC-4CBF-90FE-90758DF50AC7}"/>
              </a:ext>
            </a:extLst>
          </p:cNvPr>
          <p:cNvSpPr txBox="1">
            <a:spLocks/>
          </p:cNvSpPr>
          <p:nvPr/>
        </p:nvSpPr>
        <p:spPr>
          <a:xfrm>
            <a:off x="3816413" y="5209042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Coupler</a:t>
            </a:r>
          </a:p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SBP-C15P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31" name="모서리가 둥근 직사각형 100">
            <a:extLst>
              <a:ext uri="{FF2B5EF4-FFF2-40B4-BE49-F238E27FC236}">
                <a16:creationId xmlns:a16="http://schemas.microsoft.com/office/drawing/2014/main" id="{C30AA05D-9060-400E-A1C2-5BAEEDF203E4}"/>
              </a:ext>
            </a:extLst>
          </p:cNvPr>
          <p:cNvSpPr/>
          <p:nvPr/>
        </p:nvSpPr>
        <p:spPr>
          <a:xfrm>
            <a:off x="3707326" y="4689343"/>
            <a:ext cx="790370" cy="1674223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32" name="그림 31">
            <a:hlinkClick r:id="rId8"/>
            <a:extLst>
              <a:ext uri="{FF2B5EF4-FFF2-40B4-BE49-F238E27FC236}">
                <a16:creationId xmlns:a16="http://schemas.microsoft.com/office/drawing/2014/main" id="{910EB7F5-A5F6-41C3-85F0-71BB6566263A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0621" y="5305625"/>
            <a:ext cx="686400" cy="459297"/>
          </a:xfrm>
          <a:prstGeom prst="rect">
            <a:avLst/>
          </a:prstGeom>
        </p:spPr>
      </p:pic>
      <p:sp>
        <p:nvSpPr>
          <p:cNvPr id="33" name="내용 개체 틀 4">
            <a:extLst>
              <a:ext uri="{FF2B5EF4-FFF2-40B4-BE49-F238E27FC236}">
                <a16:creationId xmlns:a16="http://schemas.microsoft.com/office/drawing/2014/main" id="{50B73AB7-F7A5-473A-A542-1509B5608178}"/>
              </a:ext>
            </a:extLst>
          </p:cNvPr>
          <p:cNvSpPr txBox="1">
            <a:spLocks/>
          </p:cNvSpPr>
          <p:nvPr/>
        </p:nvSpPr>
        <p:spPr>
          <a:xfrm>
            <a:off x="613526" y="573127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SBP-150CMP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34" name="그림 33">
            <a:hlinkClick r:id="rId4"/>
            <a:extLst>
              <a:ext uri="{FF2B5EF4-FFF2-40B4-BE49-F238E27FC236}">
                <a16:creationId xmlns:a16="http://schemas.microsoft.com/office/drawing/2014/main" id="{2AB0212B-0080-408D-AA6F-F3816DD1281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20184" y="4881499"/>
            <a:ext cx="686400" cy="429829"/>
          </a:xfrm>
          <a:prstGeom prst="rect">
            <a:avLst/>
          </a:prstGeom>
        </p:spPr>
      </p:pic>
      <p:pic>
        <p:nvPicPr>
          <p:cNvPr id="35" name="그림 34">
            <a:hlinkClick r:id="rId4"/>
            <a:extLst>
              <a:ext uri="{FF2B5EF4-FFF2-40B4-BE49-F238E27FC236}">
                <a16:creationId xmlns:a16="http://schemas.microsoft.com/office/drawing/2014/main" id="{76BF4DBE-CD1F-4C44-9C84-EE3F006BC00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89747" y="4881499"/>
            <a:ext cx="686400" cy="429829"/>
          </a:xfrm>
          <a:prstGeom prst="rect">
            <a:avLst/>
          </a:prstGeom>
        </p:spPr>
      </p:pic>
      <p:sp>
        <p:nvSpPr>
          <p:cNvPr id="36" name="내용 개체 틀 4">
            <a:extLst>
              <a:ext uri="{FF2B5EF4-FFF2-40B4-BE49-F238E27FC236}">
                <a16:creationId xmlns:a16="http://schemas.microsoft.com/office/drawing/2014/main" id="{BEEAF141-2FEC-4D5B-B57F-C747EF4FA021}"/>
              </a:ext>
            </a:extLst>
          </p:cNvPr>
          <p:cNvSpPr txBox="1">
            <a:spLocks/>
          </p:cNvSpPr>
          <p:nvPr/>
        </p:nvSpPr>
        <p:spPr>
          <a:xfrm>
            <a:off x="2752652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SBP-180CMB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27498F91-AD13-41DF-8F9D-7D426C80374B}"/>
              </a:ext>
            </a:extLst>
          </p:cNvPr>
          <p:cNvGrpSpPr/>
          <p:nvPr/>
        </p:nvGrpSpPr>
        <p:grpSpPr>
          <a:xfrm>
            <a:off x="2676994" y="5317349"/>
            <a:ext cx="711906" cy="928610"/>
            <a:chOff x="2673178" y="5317349"/>
            <a:chExt cx="711906" cy="928610"/>
          </a:xfrm>
        </p:grpSpPr>
        <p:pic>
          <p:nvPicPr>
            <p:cNvPr id="38" name="그림 37">
              <a:extLst>
                <a:ext uri="{FF2B5EF4-FFF2-40B4-BE49-F238E27FC236}">
                  <a16:creationId xmlns:a16="http://schemas.microsoft.com/office/drawing/2014/main" id="{E48CD933-0D51-47DB-8DBC-AD10171FFC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679623" y="5760289"/>
              <a:ext cx="699016" cy="485670"/>
            </a:xfrm>
            <a:prstGeom prst="rect">
              <a:avLst/>
            </a:prstGeom>
          </p:spPr>
        </p:pic>
        <p:pic>
          <p:nvPicPr>
            <p:cNvPr id="39" name="그림 38">
              <a:extLst>
                <a:ext uri="{FF2B5EF4-FFF2-40B4-BE49-F238E27FC236}">
                  <a16:creationId xmlns:a16="http://schemas.microsoft.com/office/drawing/2014/main" id="{D498AF79-3870-4AD0-AC66-A64C0B079C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673178" y="5317349"/>
              <a:ext cx="711906" cy="438178"/>
            </a:xfrm>
            <a:prstGeom prst="rect">
              <a:avLst/>
            </a:prstGeom>
          </p:spPr>
        </p:pic>
        <p:pic>
          <p:nvPicPr>
            <p:cNvPr id="40" name="그림 39">
              <a:extLst>
                <a:ext uri="{FF2B5EF4-FFF2-40B4-BE49-F238E27FC236}">
                  <a16:creationId xmlns:a16="http://schemas.microsoft.com/office/drawing/2014/main" id="{9D6E54CC-2559-4478-8CFF-D5F268203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26486" y="5708794"/>
              <a:ext cx="205290" cy="109772"/>
            </a:xfrm>
            <a:prstGeom prst="rect">
              <a:avLst/>
            </a:prstGeom>
          </p:spPr>
        </p:pic>
      </p:grpSp>
      <p:sp>
        <p:nvSpPr>
          <p:cNvPr id="41" name="내용 개체 틀 4">
            <a:extLst>
              <a:ext uri="{FF2B5EF4-FFF2-40B4-BE49-F238E27FC236}">
                <a16:creationId xmlns:a16="http://schemas.microsoft.com/office/drawing/2014/main" id="{30299BF0-9463-435E-BE6B-486FBB0E190B}"/>
              </a:ext>
            </a:extLst>
          </p:cNvPr>
          <p:cNvSpPr txBox="1">
            <a:spLocks/>
          </p:cNvSpPr>
          <p:nvPr/>
        </p:nvSpPr>
        <p:spPr>
          <a:xfrm>
            <a:off x="1683089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SBP-180CMB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42" name="그림 41">
            <a:hlinkClick r:id="rId13"/>
            <a:extLst>
              <a:ext uri="{FF2B5EF4-FFF2-40B4-BE49-F238E27FC236}">
                <a16:creationId xmlns:a16="http://schemas.microsoft.com/office/drawing/2014/main" id="{A767A28C-14D7-4B75-90D8-FFCE3DF0E320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05087" y="5323211"/>
            <a:ext cx="716594" cy="724394"/>
          </a:xfrm>
          <a:prstGeom prst="rect">
            <a:avLst/>
          </a:prstGeom>
        </p:spPr>
      </p:pic>
      <p:sp>
        <p:nvSpPr>
          <p:cNvPr id="43" name="내용 개체 틀 4">
            <a:extLst>
              <a:ext uri="{FF2B5EF4-FFF2-40B4-BE49-F238E27FC236}">
                <a16:creationId xmlns:a16="http://schemas.microsoft.com/office/drawing/2014/main" id="{B9201376-B444-4F2A-99D8-040215B0CB3D}"/>
              </a:ext>
            </a:extLst>
          </p:cNvPr>
          <p:cNvSpPr txBox="1">
            <a:spLocks/>
          </p:cNvSpPr>
          <p:nvPr/>
        </p:nvSpPr>
        <p:spPr>
          <a:xfrm>
            <a:off x="2752652" y="6244951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SBP-900CMP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44" name="내용 개체 틀 4">
            <a:extLst>
              <a:ext uri="{FF2B5EF4-FFF2-40B4-BE49-F238E27FC236}">
                <a16:creationId xmlns:a16="http://schemas.microsoft.com/office/drawing/2014/main" id="{C8A61A92-3417-4BA5-9098-6B5B87D6F52A}"/>
              </a:ext>
            </a:extLst>
          </p:cNvPr>
          <p:cNvSpPr txBox="1">
            <a:spLocks/>
          </p:cNvSpPr>
          <p:nvPr/>
        </p:nvSpPr>
        <p:spPr>
          <a:xfrm>
            <a:off x="1683089" y="6044205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SBP-300CMP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45" name="타원 44">
            <a:extLst>
              <a:ext uri="{FF2B5EF4-FFF2-40B4-BE49-F238E27FC236}">
                <a16:creationId xmlns:a16="http://schemas.microsoft.com/office/drawing/2014/main" id="{F75EB6C3-8F78-40CA-A069-059B6C90DB8E}"/>
              </a:ext>
            </a:extLst>
          </p:cNvPr>
          <p:cNvSpPr>
            <a:spLocks noChangeAspect="1"/>
          </p:cNvSpPr>
          <p:nvPr/>
        </p:nvSpPr>
        <p:spPr>
          <a:xfrm>
            <a:off x="4048423" y="5483600"/>
            <a:ext cx="103486" cy="10348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+</a:t>
            </a:r>
            <a:endParaRPr kumimoji="0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46" name="내용 개체 틀 4">
            <a:extLst>
              <a:ext uri="{FF2B5EF4-FFF2-40B4-BE49-F238E27FC236}">
                <a16:creationId xmlns:a16="http://schemas.microsoft.com/office/drawing/2014/main" id="{94EBBD47-ED87-46AB-B96F-C83F30385D3A}"/>
              </a:ext>
            </a:extLst>
          </p:cNvPr>
          <p:cNvSpPr txBox="1">
            <a:spLocks/>
          </p:cNvSpPr>
          <p:nvPr/>
        </p:nvSpPr>
        <p:spPr>
          <a:xfrm>
            <a:off x="3791477" y="6188893"/>
            <a:ext cx="610464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Ceiling Mount Pipe</a:t>
            </a:r>
          </a:p>
        </p:txBody>
      </p:sp>
      <p:pic>
        <p:nvPicPr>
          <p:cNvPr id="47" name="그림 46">
            <a:hlinkClick r:id="rId15"/>
            <a:extLst>
              <a:ext uri="{FF2B5EF4-FFF2-40B4-BE49-F238E27FC236}">
                <a16:creationId xmlns:a16="http://schemas.microsoft.com/office/drawing/2014/main" id="{66F7F887-3DCF-4D25-8486-54A6EC7A4A2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7222" y="5652048"/>
            <a:ext cx="483730" cy="483728"/>
          </a:xfrm>
          <a:prstGeom prst="rect">
            <a:avLst/>
          </a:prstGeom>
        </p:spPr>
      </p:pic>
      <p:sp>
        <p:nvSpPr>
          <p:cNvPr id="48" name="모서리가 둥근 직사각형 118">
            <a:extLst>
              <a:ext uri="{FF2B5EF4-FFF2-40B4-BE49-F238E27FC236}">
                <a16:creationId xmlns:a16="http://schemas.microsoft.com/office/drawing/2014/main" id="{C7896F7B-FC92-4F80-9BB3-AF65B83DA3A0}"/>
              </a:ext>
            </a:extLst>
          </p:cNvPr>
          <p:cNvSpPr/>
          <p:nvPr/>
        </p:nvSpPr>
        <p:spPr>
          <a:xfrm>
            <a:off x="3904511" y="4635343"/>
            <a:ext cx="396000" cy="10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Option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49" name="직선 연결선 48">
            <a:extLst>
              <a:ext uri="{FF2B5EF4-FFF2-40B4-BE49-F238E27FC236}">
                <a16:creationId xmlns:a16="http://schemas.microsoft.com/office/drawing/2014/main" id="{EE63DB74-EC19-4B22-9406-D4393EDFBEF7}"/>
              </a:ext>
            </a:extLst>
          </p:cNvPr>
          <p:cNvCxnSpPr>
            <a:cxnSpLocks/>
          </p:cNvCxnSpPr>
          <p:nvPr/>
        </p:nvCxnSpPr>
        <p:spPr>
          <a:xfrm>
            <a:off x="4800965" y="4568133"/>
            <a:ext cx="1152000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모서리가 둥근 직사각형 120">
            <a:extLst>
              <a:ext uri="{FF2B5EF4-FFF2-40B4-BE49-F238E27FC236}">
                <a16:creationId xmlns:a16="http://schemas.microsoft.com/office/drawing/2014/main" id="{9FD4BAA9-B75E-4B1C-9BCD-9286848136F0}"/>
              </a:ext>
            </a:extLst>
          </p:cNvPr>
          <p:cNvSpPr/>
          <p:nvPr/>
        </p:nvSpPr>
        <p:spPr>
          <a:xfrm>
            <a:off x="4872965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cxnSp>
        <p:nvCxnSpPr>
          <p:cNvPr id="51" name="직선 연결선 50">
            <a:extLst>
              <a:ext uri="{FF2B5EF4-FFF2-40B4-BE49-F238E27FC236}">
                <a16:creationId xmlns:a16="http://schemas.microsoft.com/office/drawing/2014/main" id="{71E61DFD-83F2-405F-83DA-578B3E087FF8}"/>
              </a:ext>
            </a:extLst>
          </p:cNvPr>
          <p:cNvCxnSpPr>
            <a:cxnSpLocks/>
          </p:cNvCxnSpPr>
          <p:nvPr/>
        </p:nvCxnSpPr>
        <p:spPr>
          <a:xfrm>
            <a:off x="498635" y="4568133"/>
            <a:ext cx="3996000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모서리가 둥근 직사각형 122">
            <a:extLst>
              <a:ext uri="{FF2B5EF4-FFF2-40B4-BE49-F238E27FC236}">
                <a16:creationId xmlns:a16="http://schemas.microsoft.com/office/drawing/2014/main" id="{4B130E6F-607A-4601-97A8-A075157E436C}"/>
              </a:ext>
            </a:extLst>
          </p:cNvPr>
          <p:cNvSpPr/>
          <p:nvPr/>
        </p:nvSpPr>
        <p:spPr>
          <a:xfrm>
            <a:off x="2064635" y="4490039"/>
            <a:ext cx="864000" cy="16769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모서리가 둥근 직사각형 123">
            <a:extLst>
              <a:ext uri="{FF2B5EF4-FFF2-40B4-BE49-F238E27FC236}">
                <a16:creationId xmlns:a16="http://schemas.microsoft.com/office/drawing/2014/main" id="{B0256041-78E4-4A03-8F09-2E840ACC1967}"/>
              </a:ext>
            </a:extLst>
          </p:cNvPr>
          <p:cNvSpPr/>
          <p:nvPr/>
        </p:nvSpPr>
        <p:spPr>
          <a:xfrm>
            <a:off x="1672631" y="4712219"/>
            <a:ext cx="612000" cy="18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5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</a:t>
            </a:r>
          </a:p>
          <a:p>
            <a:pPr lvl="0" algn="ctr">
              <a:defRPr/>
            </a:pPr>
            <a:r>
              <a:rPr lang="en-US" altLang="ko-KR" sz="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SBP-300CMW1</a:t>
            </a:r>
          </a:p>
        </p:txBody>
      </p:sp>
      <p:sp>
        <p:nvSpPr>
          <p:cNvPr id="54" name="모서리가 둥근 직사각형 124">
            <a:extLst>
              <a:ext uri="{FF2B5EF4-FFF2-40B4-BE49-F238E27FC236}">
                <a16:creationId xmlns:a16="http://schemas.microsoft.com/office/drawing/2014/main" id="{263FFFFE-E6AB-43BF-B4B9-1234C4ED64EC}"/>
              </a:ext>
            </a:extLst>
          </p:cNvPr>
          <p:cNvSpPr/>
          <p:nvPr/>
        </p:nvSpPr>
        <p:spPr>
          <a:xfrm>
            <a:off x="2717755" y="4712219"/>
            <a:ext cx="612000" cy="18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5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</a:t>
            </a:r>
          </a:p>
          <a:p>
            <a:pPr lvl="0" algn="ctr">
              <a:defRPr/>
            </a:pPr>
            <a:r>
              <a:rPr lang="en-US" altLang="ko-KR" sz="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SBP-900CMW</a:t>
            </a:r>
          </a:p>
        </p:txBody>
      </p:sp>
      <p:sp>
        <p:nvSpPr>
          <p:cNvPr id="82" name="내용 개체 틀 4">
            <a:extLst>
              <a:ext uri="{FF2B5EF4-FFF2-40B4-BE49-F238E27FC236}">
                <a16:creationId xmlns:a16="http://schemas.microsoft.com/office/drawing/2014/main" id="{B6209096-E3CE-49F9-A5F9-16417FD6118E}"/>
              </a:ext>
            </a:extLst>
          </p:cNvPr>
          <p:cNvSpPr txBox="1">
            <a:spLocks/>
          </p:cNvSpPr>
          <p:nvPr/>
        </p:nvSpPr>
        <p:spPr>
          <a:xfrm>
            <a:off x="4841294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SBP-140HMW</a:t>
            </a:r>
          </a:p>
        </p:txBody>
      </p:sp>
      <p:pic>
        <p:nvPicPr>
          <p:cNvPr id="106" name="그림 105">
            <a:hlinkClick r:id="rId17"/>
            <a:extLst>
              <a:ext uri="{FF2B5EF4-FFF2-40B4-BE49-F238E27FC236}">
                <a16:creationId xmlns:a16="http://schemas.microsoft.com/office/drawing/2014/main" id="{1DF0CA51-5EA7-42B9-96AB-5AC124D928AC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21463" y="4819495"/>
            <a:ext cx="1111004" cy="1111004"/>
          </a:xfrm>
          <a:prstGeom prst="rect">
            <a:avLst/>
          </a:prstGeom>
        </p:spPr>
      </p:pic>
      <p:cxnSp>
        <p:nvCxnSpPr>
          <p:cNvPr id="55" name="직선 연결선 54">
            <a:extLst>
              <a:ext uri="{FF2B5EF4-FFF2-40B4-BE49-F238E27FC236}">
                <a16:creationId xmlns:a16="http://schemas.microsoft.com/office/drawing/2014/main" id="{1E443FDC-0AED-49DA-9AF9-56D76D02D7A2}"/>
              </a:ext>
            </a:extLst>
          </p:cNvPr>
          <p:cNvCxnSpPr>
            <a:cxnSpLocks/>
          </p:cNvCxnSpPr>
          <p:nvPr/>
        </p:nvCxnSpPr>
        <p:spPr>
          <a:xfrm>
            <a:off x="10551687" y="4568133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모서리가 둥근 직사각형 126">
            <a:extLst>
              <a:ext uri="{FF2B5EF4-FFF2-40B4-BE49-F238E27FC236}">
                <a16:creationId xmlns:a16="http://schemas.microsoft.com/office/drawing/2014/main" id="{182611D2-BDE1-4F69-88F5-DC5DE7230E83}"/>
              </a:ext>
            </a:extLst>
          </p:cNvPr>
          <p:cNvSpPr/>
          <p:nvPr/>
        </p:nvSpPr>
        <p:spPr>
          <a:xfrm>
            <a:off x="10623687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cxnSp>
        <p:nvCxnSpPr>
          <p:cNvPr id="57" name="직선 연결선 56">
            <a:extLst>
              <a:ext uri="{FF2B5EF4-FFF2-40B4-BE49-F238E27FC236}">
                <a16:creationId xmlns:a16="http://schemas.microsoft.com/office/drawing/2014/main" id="{CA6B3202-3D37-4ED8-8EDE-265830F14ADB}"/>
              </a:ext>
            </a:extLst>
          </p:cNvPr>
          <p:cNvCxnSpPr/>
          <p:nvPr/>
        </p:nvCxnSpPr>
        <p:spPr>
          <a:xfrm>
            <a:off x="6228709" y="4568133"/>
            <a:ext cx="4030143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모서리가 둥근 직사각형 128">
            <a:extLst>
              <a:ext uri="{FF2B5EF4-FFF2-40B4-BE49-F238E27FC236}">
                <a16:creationId xmlns:a16="http://schemas.microsoft.com/office/drawing/2014/main" id="{879EFD7B-B274-46B7-95BE-D056675119B5}"/>
              </a:ext>
            </a:extLst>
          </p:cNvPr>
          <p:cNvSpPr/>
          <p:nvPr/>
        </p:nvSpPr>
        <p:spPr>
          <a:xfrm>
            <a:off x="7811780" y="4483887"/>
            <a:ext cx="864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내용 개체 틀 4">
            <a:extLst>
              <a:ext uri="{FF2B5EF4-FFF2-40B4-BE49-F238E27FC236}">
                <a16:creationId xmlns:a16="http://schemas.microsoft.com/office/drawing/2014/main" id="{E5FA9344-613D-4F0C-83D4-DDE8F03DEEB3}"/>
              </a:ext>
            </a:extLst>
          </p:cNvPr>
          <p:cNvSpPr txBox="1">
            <a:spLocks/>
          </p:cNvSpPr>
          <p:nvPr/>
        </p:nvSpPr>
        <p:spPr>
          <a:xfrm>
            <a:off x="8729702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63" name="내용 개체 틀 4">
            <a:extLst>
              <a:ext uri="{FF2B5EF4-FFF2-40B4-BE49-F238E27FC236}">
                <a16:creationId xmlns:a16="http://schemas.microsoft.com/office/drawing/2014/main" id="{4E47CB92-FAAE-4755-824E-DA21D5C41B48}"/>
              </a:ext>
            </a:extLst>
          </p:cNvPr>
          <p:cNvSpPr txBox="1">
            <a:spLocks/>
          </p:cNvSpPr>
          <p:nvPr/>
        </p:nvSpPr>
        <p:spPr>
          <a:xfrm>
            <a:off x="7393802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pic>
        <p:nvPicPr>
          <p:cNvPr id="64" name="그림 63">
            <a:hlinkClick r:id="rId19"/>
            <a:extLst>
              <a:ext uri="{FF2B5EF4-FFF2-40B4-BE49-F238E27FC236}">
                <a16:creationId xmlns:a16="http://schemas.microsoft.com/office/drawing/2014/main" id="{E5727C34-2D45-438F-B13D-942C0128908B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59974" y="4957642"/>
            <a:ext cx="654120" cy="283696"/>
          </a:xfrm>
          <a:prstGeom prst="rect">
            <a:avLst/>
          </a:prstGeom>
        </p:spPr>
      </p:pic>
      <p:sp>
        <p:nvSpPr>
          <p:cNvPr id="65" name="내용 개체 틀 4">
            <a:extLst>
              <a:ext uri="{FF2B5EF4-FFF2-40B4-BE49-F238E27FC236}">
                <a16:creationId xmlns:a16="http://schemas.microsoft.com/office/drawing/2014/main" id="{60F9BC37-CCE7-4682-AA83-E506CE167F5E}"/>
              </a:ext>
            </a:extLst>
          </p:cNvPr>
          <p:cNvSpPr txBox="1">
            <a:spLocks/>
          </p:cNvSpPr>
          <p:nvPr/>
        </p:nvSpPr>
        <p:spPr>
          <a:xfrm>
            <a:off x="6606739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SBP-140CMB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66" name="그림 65">
            <a:hlinkClick r:id="rId8"/>
            <a:extLst>
              <a:ext uri="{FF2B5EF4-FFF2-40B4-BE49-F238E27FC236}">
                <a16:creationId xmlns:a16="http://schemas.microsoft.com/office/drawing/2014/main" id="{0E681FE0-1317-4EB1-89B5-8BCBECD6F22F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43834" y="5308702"/>
            <a:ext cx="686400" cy="459297"/>
          </a:xfrm>
          <a:prstGeom prst="rect">
            <a:avLst/>
          </a:prstGeom>
        </p:spPr>
      </p:pic>
      <p:sp>
        <p:nvSpPr>
          <p:cNvPr id="67" name="내용 개체 틀 4">
            <a:extLst>
              <a:ext uri="{FF2B5EF4-FFF2-40B4-BE49-F238E27FC236}">
                <a16:creationId xmlns:a16="http://schemas.microsoft.com/office/drawing/2014/main" id="{384FC97F-F661-468A-B40A-1D944502CC24}"/>
              </a:ext>
            </a:extLst>
          </p:cNvPr>
          <p:cNvSpPr txBox="1">
            <a:spLocks/>
          </p:cNvSpPr>
          <p:nvPr/>
        </p:nvSpPr>
        <p:spPr>
          <a:xfrm>
            <a:off x="6606739" y="5734356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SBP-150CMP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68" name="그림 67">
            <a:hlinkClick r:id="rId19"/>
            <a:extLst>
              <a:ext uri="{FF2B5EF4-FFF2-40B4-BE49-F238E27FC236}">
                <a16:creationId xmlns:a16="http://schemas.microsoft.com/office/drawing/2014/main" id="{C66DEC14-54E0-40D2-9C44-BFADDAE48EF6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98763" y="4957642"/>
            <a:ext cx="654120" cy="283696"/>
          </a:xfrm>
          <a:prstGeom prst="rect">
            <a:avLst/>
          </a:prstGeom>
        </p:spPr>
      </p:pic>
      <p:sp>
        <p:nvSpPr>
          <p:cNvPr id="69" name="내용 개체 틀 4">
            <a:extLst>
              <a:ext uri="{FF2B5EF4-FFF2-40B4-BE49-F238E27FC236}">
                <a16:creationId xmlns:a16="http://schemas.microsoft.com/office/drawing/2014/main" id="{A296D784-7496-47CE-92C2-BC15F238BDF3}"/>
              </a:ext>
            </a:extLst>
          </p:cNvPr>
          <p:cNvSpPr txBox="1">
            <a:spLocks/>
          </p:cNvSpPr>
          <p:nvPr/>
        </p:nvSpPr>
        <p:spPr>
          <a:xfrm>
            <a:off x="7945528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SBP-140CMB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70" name="그림 69">
            <a:hlinkClick r:id="rId13"/>
            <a:extLst>
              <a:ext uri="{FF2B5EF4-FFF2-40B4-BE49-F238E27FC236}">
                <a16:creationId xmlns:a16="http://schemas.microsoft.com/office/drawing/2014/main" id="{8AD77D5E-08C8-40D0-9994-370186820B05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67526" y="5326288"/>
            <a:ext cx="716594" cy="724394"/>
          </a:xfrm>
          <a:prstGeom prst="rect">
            <a:avLst/>
          </a:prstGeom>
        </p:spPr>
      </p:pic>
      <p:sp>
        <p:nvSpPr>
          <p:cNvPr id="71" name="내용 개체 틀 4">
            <a:extLst>
              <a:ext uri="{FF2B5EF4-FFF2-40B4-BE49-F238E27FC236}">
                <a16:creationId xmlns:a16="http://schemas.microsoft.com/office/drawing/2014/main" id="{1B165002-C39D-43AF-843D-1E283A679E57}"/>
              </a:ext>
            </a:extLst>
          </p:cNvPr>
          <p:cNvSpPr txBox="1">
            <a:spLocks/>
          </p:cNvSpPr>
          <p:nvPr/>
        </p:nvSpPr>
        <p:spPr>
          <a:xfrm>
            <a:off x="7945528" y="6044205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SBP-300CMP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72" name="모서리가 둥근 직사각형 145">
            <a:extLst>
              <a:ext uri="{FF2B5EF4-FFF2-40B4-BE49-F238E27FC236}">
                <a16:creationId xmlns:a16="http://schemas.microsoft.com/office/drawing/2014/main" id="{37787C6E-49F2-48D5-BDDD-2279A117E378}"/>
              </a:ext>
            </a:extLst>
          </p:cNvPr>
          <p:cNvSpPr/>
          <p:nvPr/>
        </p:nvSpPr>
        <p:spPr>
          <a:xfrm>
            <a:off x="6581034" y="4747144"/>
            <a:ext cx="612000" cy="18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5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</a:t>
            </a:r>
          </a:p>
          <a:p>
            <a:pPr lvl="0" algn="ctr">
              <a:defRPr/>
            </a:pPr>
            <a:r>
              <a:rPr lang="en-US" altLang="ko-KR" sz="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SBP-150CMI</a:t>
            </a:r>
          </a:p>
        </p:txBody>
      </p:sp>
      <p:pic>
        <p:nvPicPr>
          <p:cNvPr id="73" name="그림 72">
            <a:hlinkClick r:id="rId19"/>
            <a:extLst>
              <a:ext uri="{FF2B5EF4-FFF2-40B4-BE49-F238E27FC236}">
                <a16:creationId xmlns:a16="http://schemas.microsoft.com/office/drawing/2014/main" id="{8C708FEA-99CF-4AB6-8315-20BF4D73D39B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57264" y="4957642"/>
            <a:ext cx="654120" cy="283696"/>
          </a:xfrm>
          <a:prstGeom prst="rect">
            <a:avLst/>
          </a:prstGeom>
        </p:spPr>
      </p:pic>
      <p:sp>
        <p:nvSpPr>
          <p:cNvPr id="74" name="내용 개체 틀 4">
            <a:extLst>
              <a:ext uri="{FF2B5EF4-FFF2-40B4-BE49-F238E27FC236}">
                <a16:creationId xmlns:a16="http://schemas.microsoft.com/office/drawing/2014/main" id="{0F58B08E-050F-4144-85F7-866541B538F0}"/>
              </a:ext>
            </a:extLst>
          </p:cNvPr>
          <p:cNvSpPr txBox="1">
            <a:spLocks/>
          </p:cNvSpPr>
          <p:nvPr/>
        </p:nvSpPr>
        <p:spPr>
          <a:xfrm>
            <a:off x="9304029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SBP-140CMB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grpSp>
        <p:nvGrpSpPr>
          <p:cNvPr id="75" name="그룹 74">
            <a:extLst>
              <a:ext uri="{FF2B5EF4-FFF2-40B4-BE49-F238E27FC236}">
                <a16:creationId xmlns:a16="http://schemas.microsoft.com/office/drawing/2014/main" id="{95E7AE6F-A6A2-4961-888D-C78066916BB6}"/>
              </a:ext>
            </a:extLst>
          </p:cNvPr>
          <p:cNvGrpSpPr/>
          <p:nvPr/>
        </p:nvGrpSpPr>
        <p:grpSpPr>
          <a:xfrm>
            <a:off x="9228371" y="5317349"/>
            <a:ext cx="711906" cy="928610"/>
            <a:chOff x="9234545" y="5320426"/>
            <a:chExt cx="711906" cy="928610"/>
          </a:xfrm>
        </p:grpSpPr>
        <p:pic>
          <p:nvPicPr>
            <p:cNvPr id="78" name="그림 77">
              <a:extLst>
                <a:ext uri="{FF2B5EF4-FFF2-40B4-BE49-F238E27FC236}">
                  <a16:creationId xmlns:a16="http://schemas.microsoft.com/office/drawing/2014/main" id="{EB237500-D737-4DC6-9850-F563ACFC29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240990" y="5763366"/>
              <a:ext cx="699016" cy="485670"/>
            </a:xfrm>
            <a:prstGeom prst="rect">
              <a:avLst/>
            </a:prstGeom>
          </p:spPr>
        </p:pic>
        <p:pic>
          <p:nvPicPr>
            <p:cNvPr id="79" name="그림 78">
              <a:extLst>
                <a:ext uri="{FF2B5EF4-FFF2-40B4-BE49-F238E27FC236}">
                  <a16:creationId xmlns:a16="http://schemas.microsoft.com/office/drawing/2014/main" id="{A8D9DE83-73D9-4FD2-BE37-CAD33BE9AF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234545" y="5320426"/>
              <a:ext cx="711906" cy="438178"/>
            </a:xfrm>
            <a:prstGeom prst="rect">
              <a:avLst/>
            </a:prstGeom>
          </p:spPr>
        </p:pic>
        <p:pic>
          <p:nvPicPr>
            <p:cNvPr id="80" name="그림 79">
              <a:extLst>
                <a:ext uri="{FF2B5EF4-FFF2-40B4-BE49-F238E27FC236}">
                  <a16:creationId xmlns:a16="http://schemas.microsoft.com/office/drawing/2014/main" id="{24B5EBD3-9A8B-4235-AF3B-90AFFA68EE4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487853" y="5711871"/>
              <a:ext cx="205290" cy="109772"/>
            </a:xfrm>
            <a:prstGeom prst="rect">
              <a:avLst/>
            </a:prstGeom>
          </p:spPr>
        </p:pic>
      </p:grpSp>
      <p:sp>
        <p:nvSpPr>
          <p:cNvPr id="76" name="모서리가 둥근 직사각형 149">
            <a:extLst>
              <a:ext uri="{FF2B5EF4-FFF2-40B4-BE49-F238E27FC236}">
                <a16:creationId xmlns:a16="http://schemas.microsoft.com/office/drawing/2014/main" id="{23FE3C34-FB23-4BE5-BC8B-83655EF92DF4}"/>
              </a:ext>
            </a:extLst>
          </p:cNvPr>
          <p:cNvSpPr/>
          <p:nvPr/>
        </p:nvSpPr>
        <p:spPr>
          <a:xfrm>
            <a:off x="7916660" y="4747144"/>
            <a:ext cx="612000" cy="18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5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</a:t>
            </a:r>
          </a:p>
          <a:p>
            <a:pPr lvl="0" algn="ctr">
              <a:defRPr/>
            </a:pPr>
            <a:r>
              <a:rPr lang="en-US" altLang="ko-KR" sz="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SBP-300CMI</a:t>
            </a:r>
          </a:p>
        </p:txBody>
      </p:sp>
      <p:sp>
        <p:nvSpPr>
          <p:cNvPr id="77" name="내용 개체 틀 4">
            <a:extLst>
              <a:ext uri="{FF2B5EF4-FFF2-40B4-BE49-F238E27FC236}">
                <a16:creationId xmlns:a16="http://schemas.microsoft.com/office/drawing/2014/main" id="{EA755ACF-D41D-4200-8BB6-0492BA50B53D}"/>
              </a:ext>
            </a:extLst>
          </p:cNvPr>
          <p:cNvSpPr txBox="1">
            <a:spLocks/>
          </p:cNvSpPr>
          <p:nvPr/>
        </p:nvSpPr>
        <p:spPr>
          <a:xfrm>
            <a:off x="9301091" y="6244951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SBP-900CMP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84" name="내용 개체 틀 4">
            <a:extLst>
              <a:ext uri="{FF2B5EF4-FFF2-40B4-BE49-F238E27FC236}">
                <a16:creationId xmlns:a16="http://schemas.microsoft.com/office/drawing/2014/main" id="{9EB4D9CB-BFF2-4D6C-A20A-D22A0377C061}"/>
              </a:ext>
            </a:extLst>
          </p:cNvPr>
          <p:cNvSpPr txBox="1">
            <a:spLocks/>
          </p:cNvSpPr>
          <p:nvPr/>
        </p:nvSpPr>
        <p:spPr>
          <a:xfrm>
            <a:off x="10592016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SBP-140HMW</a:t>
            </a:r>
          </a:p>
        </p:txBody>
      </p:sp>
      <p:pic>
        <p:nvPicPr>
          <p:cNvPr id="107" name="그림 106">
            <a:hlinkClick r:id="rId17"/>
            <a:extLst>
              <a:ext uri="{FF2B5EF4-FFF2-40B4-BE49-F238E27FC236}">
                <a16:creationId xmlns:a16="http://schemas.microsoft.com/office/drawing/2014/main" id="{7C1EF6A2-66C9-42C8-9960-0188C5E45856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72185" y="4819495"/>
            <a:ext cx="1111004" cy="1111004"/>
          </a:xfrm>
          <a:prstGeom prst="rect">
            <a:avLst/>
          </a:prstGeom>
        </p:spPr>
      </p:pic>
      <p:sp>
        <p:nvSpPr>
          <p:cNvPr id="6" name="직사각형 5">
            <a:hlinkClick r:id="rId21"/>
            <a:extLst>
              <a:ext uri="{FF2B5EF4-FFF2-40B4-BE49-F238E27FC236}">
                <a16:creationId xmlns:a16="http://schemas.microsoft.com/office/drawing/2014/main" id="{36BCBE43-D026-4E4E-97C8-168C29DFF394}"/>
              </a:ext>
            </a:extLst>
          </p:cNvPr>
          <p:cNvSpPr/>
          <p:nvPr/>
        </p:nvSpPr>
        <p:spPr>
          <a:xfrm>
            <a:off x="2667755" y="5317349"/>
            <a:ext cx="721146" cy="9275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9" name="직사각형 108">
            <a:hlinkClick r:id="rId21"/>
            <a:extLst>
              <a:ext uri="{FF2B5EF4-FFF2-40B4-BE49-F238E27FC236}">
                <a16:creationId xmlns:a16="http://schemas.microsoft.com/office/drawing/2014/main" id="{855998C1-67AD-4507-805A-553A496A9A80}"/>
              </a:ext>
            </a:extLst>
          </p:cNvPr>
          <p:cNvSpPr/>
          <p:nvPr/>
        </p:nvSpPr>
        <p:spPr>
          <a:xfrm>
            <a:off x="9226550" y="5317349"/>
            <a:ext cx="721146" cy="9275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5E4A057-E448-4E20-AC84-E416C8216DEF}"/>
              </a:ext>
            </a:extLst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28538" y="1520824"/>
            <a:ext cx="2415076" cy="28800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3B244D2B-2BD6-496A-815E-1B843C9379D4}"/>
              </a:ext>
            </a:extLst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7" y="1520824"/>
            <a:ext cx="2550204" cy="2880000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A419FA23-D883-43FD-B746-B062438C0290}"/>
              </a:ext>
            </a:extLst>
          </p:cNvPr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68089" y="1520824"/>
            <a:ext cx="2715426" cy="2880000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54EE5D29-647A-48EA-A385-C27CCA57901E}"/>
              </a:ext>
            </a:extLst>
          </p:cNvPr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30142" y="1529209"/>
            <a:ext cx="3453870" cy="2880000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9DB0021B-5836-4A8B-9F80-F71F9F9F3580}"/>
              </a:ext>
            </a:extLst>
          </p:cNvPr>
          <p:cNvPicPr>
            <a:picLocks noChangeAspect="1"/>
          </p:cNvPicPr>
          <p:nvPr/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48385" y="1529209"/>
            <a:ext cx="3453870" cy="2880000"/>
          </a:xfrm>
          <a:prstGeom prst="rect">
            <a:avLst/>
          </a:prstGeom>
        </p:spPr>
      </p:pic>
      <p:grpSp>
        <p:nvGrpSpPr>
          <p:cNvPr id="108" name="그룹 107">
            <a:extLst>
              <a:ext uri="{FF2B5EF4-FFF2-40B4-BE49-F238E27FC236}">
                <a16:creationId xmlns:a16="http://schemas.microsoft.com/office/drawing/2014/main" id="{F6B86B9C-714E-437A-9118-6DA7E04D02C8}"/>
              </a:ext>
            </a:extLst>
          </p:cNvPr>
          <p:cNvGrpSpPr/>
          <p:nvPr/>
        </p:nvGrpSpPr>
        <p:grpSpPr>
          <a:xfrm>
            <a:off x="4628102" y="5436453"/>
            <a:ext cx="180001" cy="180001"/>
            <a:chOff x="7544200" y="5288276"/>
            <a:chExt cx="180001" cy="180001"/>
          </a:xfrm>
        </p:grpSpPr>
        <p:sp>
          <p:nvSpPr>
            <p:cNvPr id="110" name="타원 109">
              <a:extLst>
                <a:ext uri="{FF2B5EF4-FFF2-40B4-BE49-F238E27FC236}">
                  <a16:creationId xmlns:a16="http://schemas.microsoft.com/office/drawing/2014/main" id="{F7F77FDD-1936-41D5-B3A9-25B81DD0D4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13" name="그룹 112">
              <a:extLst>
                <a:ext uri="{FF2B5EF4-FFF2-40B4-BE49-F238E27FC236}">
                  <a16:creationId xmlns:a16="http://schemas.microsoft.com/office/drawing/2014/main" id="{7EBCC9FD-8912-49A1-A399-A5E3BBC09551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14" name="직선 연결선 113">
                <a:extLst>
                  <a:ext uri="{FF2B5EF4-FFF2-40B4-BE49-F238E27FC236}">
                    <a16:creationId xmlns:a16="http://schemas.microsoft.com/office/drawing/2014/main" id="{A4DE7276-1138-459C-A97A-726EEB85237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직선 연결선 114">
                <a:extLst>
                  <a:ext uri="{FF2B5EF4-FFF2-40B4-BE49-F238E27FC236}">
                    <a16:creationId xmlns:a16="http://schemas.microsoft.com/office/drawing/2014/main" id="{CA852E45-6AFE-4369-8E01-410EDA29BF21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6" name="그룹 115">
            <a:extLst>
              <a:ext uri="{FF2B5EF4-FFF2-40B4-BE49-F238E27FC236}">
                <a16:creationId xmlns:a16="http://schemas.microsoft.com/office/drawing/2014/main" id="{60CA2355-F620-492A-BD1D-954AD952025A}"/>
              </a:ext>
            </a:extLst>
          </p:cNvPr>
          <p:cNvGrpSpPr/>
          <p:nvPr/>
        </p:nvGrpSpPr>
        <p:grpSpPr>
          <a:xfrm>
            <a:off x="3397367" y="5436453"/>
            <a:ext cx="180001" cy="180001"/>
            <a:chOff x="7544200" y="5288276"/>
            <a:chExt cx="180001" cy="180001"/>
          </a:xfrm>
        </p:grpSpPr>
        <p:sp>
          <p:nvSpPr>
            <p:cNvPr id="117" name="타원 116">
              <a:extLst>
                <a:ext uri="{FF2B5EF4-FFF2-40B4-BE49-F238E27FC236}">
                  <a16:creationId xmlns:a16="http://schemas.microsoft.com/office/drawing/2014/main" id="{D637290F-A60F-42FB-ABCB-CF7937B3366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18" name="그룹 117">
              <a:extLst>
                <a:ext uri="{FF2B5EF4-FFF2-40B4-BE49-F238E27FC236}">
                  <a16:creationId xmlns:a16="http://schemas.microsoft.com/office/drawing/2014/main" id="{8B24AA64-F474-498F-9B94-39F3B62CF464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19" name="직선 연결선 118">
                <a:extLst>
                  <a:ext uri="{FF2B5EF4-FFF2-40B4-BE49-F238E27FC236}">
                    <a16:creationId xmlns:a16="http://schemas.microsoft.com/office/drawing/2014/main" id="{C679130D-1BC3-4993-8DAD-D832E242F6C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직선 연결선 119">
                <a:extLst>
                  <a:ext uri="{FF2B5EF4-FFF2-40B4-BE49-F238E27FC236}">
                    <a16:creationId xmlns:a16="http://schemas.microsoft.com/office/drawing/2014/main" id="{33A9FFED-BB83-47C6-AE4B-29B925006266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1" name="그룹 120">
            <a:extLst>
              <a:ext uri="{FF2B5EF4-FFF2-40B4-BE49-F238E27FC236}">
                <a16:creationId xmlns:a16="http://schemas.microsoft.com/office/drawing/2014/main" id="{EF4BAC15-D9D8-43BD-BB56-61FE5347A11E}"/>
              </a:ext>
            </a:extLst>
          </p:cNvPr>
          <p:cNvGrpSpPr/>
          <p:nvPr/>
        </p:nvGrpSpPr>
        <p:grpSpPr>
          <a:xfrm>
            <a:off x="10193812" y="5436453"/>
            <a:ext cx="180001" cy="180001"/>
            <a:chOff x="7544200" y="5288276"/>
            <a:chExt cx="180001" cy="180001"/>
          </a:xfrm>
        </p:grpSpPr>
        <p:sp>
          <p:nvSpPr>
            <p:cNvPr id="122" name="타원 121">
              <a:extLst>
                <a:ext uri="{FF2B5EF4-FFF2-40B4-BE49-F238E27FC236}">
                  <a16:creationId xmlns:a16="http://schemas.microsoft.com/office/drawing/2014/main" id="{726281D4-1338-4D96-9F03-1F5FE1BC815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23" name="그룹 122">
              <a:extLst>
                <a:ext uri="{FF2B5EF4-FFF2-40B4-BE49-F238E27FC236}">
                  <a16:creationId xmlns:a16="http://schemas.microsoft.com/office/drawing/2014/main" id="{787D8EB4-B0E7-4C1C-BDBC-421FD4588201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24" name="직선 연결선 123">
                <a:extLst>
                  <a:ext uri="{FF2B5EF4-FFF2-40B4-BE49-F238E27FC236}">
                    <a16:creationId xmlns:a16="http://schemas.microsoft.com/office/drawing/2014/main" id="{B7282D23-552F-42A5-AC28-594CCDD4AF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직선 연결선 124">
                <a:extLst>
                  <a:ext uri="{FF2B5EF4-FFF2-40B4-BE49-F238E27FC236}">
                    <a16:creationId xmlns:a16="http://schemas.microsoft.com/office/drawing/2014/main" id="{A60D0FA8-9302-45C7-9EDF-6C35BC68F033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00" name="모서리가 둥근 직사각형 152">
            <a:hlinkClick r:id="rId27" action="ppaction://hlinksldjump"/>
            <a:extLst>
              <a:ext uri="{FF2B5EF4-FFF2-40B4-BE49-F238E27FC236}">
                <a16:creationId xmlns:a16="http://schemas.microsoft.com/office/drawing/2014/main" id="{580C1C63-76EB-429A-AA4A-6FCBECC937E8}"/>
              </a:ext>
            </a:extLst>
          </p:cNvPr>
          <p:cNvSpPr/>
          <p:nvPr/>
        </p:nvSpPr>
        <p:spPr>
          <a:xfrm>
            <a:off x="9850429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자유형 155">
            <a:hlinkClick r:id="rId28" action="ppaction://hlinksldjump"/>
            <a:extLst>
              <a:ext uri="{FF2B5EF4-FFF2-40B4-BE49-F238E27FC236}">
                <a16:creationId xmlns:a16="http://schemas.microsoft.com/office/drawing/2014/main" id="{35B273ED-2469-45D7-9E5E-774548741602}"/>
              </a:ext>
            </a:extLst>
          </p:cNvPr>
          <p:cNvSpPr/>
          <p:nvPr/>
        </p:nvSpPr>
        <p:spPr>
          <a:xfrm>
            <a:off x="313214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자유형 156">
            <a:hlinkClick r:id="rId29" action="ppaction://hlinksldjump"/>
            <a:extLst>
              <a:ext uri="{FF2B5EF4-FFF2-40B4-BE49-F238E27FC236}">
                <a16:creationId xmlns:a16="http://schemas.microsoft.com/office/drawing/2014/main" id="{BBCB92CB-DCAB-453E-BD70-4332C26A9E43}"/>
              </a:ext>
            </a:extLst>
          </p:cNvPr>
          <p:cNvSpPr/>
          <p:nvPr/>
        </p:nvSpPr>
        <p:spPr>
          <a:xfrm>
            <a:off x="130652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자유형 157">
            <a:hlinkClick r:id="rId30" action="ppaction://hlinksldjump"/>
            <a:extLst>
              <a:ext uri="{FF2B5EF4-FFF2-40B4-BE49-F238E27FC236}">
                <a16:creationId xmlns:a16="http://schemas.microsoft.com/office/drawing/2014/main" id="{C095C802-AB9C-4B30-949D-B9E7AA756DB1}"/>
              </a:ext>
            </a:extLst>
          </p:cNvPr>
          <p:cNvSpPr/>
          <p:nvPr/>
        </p:nvSpPr>
        <p:spPr>
          <a:xfrm>
            <a:off x="503992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자유형 158">
            <a:hlinkClick r:id="rId31" action="ppaction://hlinksldjump"/>
            <a:extLst>
              <a:ext uri="{FF2B5EF4-FFF2-40B4-BE49-F238E27FC236}">
                <a16:creationId xmlns:a16="http://schemas.microsoft.com/office/drawing/2014/main" id="{1B08E292-41AC-40A4-B6BC-732A918E5F04}"/>
              </a:ext>
            </a:extLst>
          </p:cNvPr>
          <p:cNvSpPr/>
          <p:nvPr/>
        </p:nvSpPr>
        <p:spPr>
          <a:xfrm>
            <a:off x="412710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자유형 157">
            <a:hlinkClick r:id="rId32" action="ppaction://hlinksldjump"/>
            <a:extLst>
              <a:ext uri="{FF2B5EF4-FFF2-40B4-BE49-F238E27FC236}">
                <a16:creationId xmlns:a16="http://schemas.microsoft.com/office/drawing/2014/main" id="{19B2306C-31CA-4F70-A83F-E1D7F84FAD83}"/>
              </a:ext>
            </a:extLst>
          </p:cNvPr>
          <p:cNvSpPr/>
          <p:nvPr/>
        </p:nvSpPr>
        <p:spPr>
          <a:xfrm>
            <a:off x="6947695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자유형 158">
            <a:hlinkClick r:id="rId33" action="ppaction://hlinksldjump"/>
            <a:extLst>
              <a:ext uri="{FF2B5EF4-FFF2-40B4-BE49-F238E27FC236}">
                <a16:creationId xmlns:a16="http://schemas.microsoft.com/office/drawing/2014/main" id="{72DF58F7-C53C-4C1E-8BE2-4865B7A5FC9D}"/>
              </a:ext>
            </a:extLst>
          </p:cNvPr>
          <p:cNvSpPr/>
          <p:nvPr/>
        </p:nvSpPr>
        <p:spPr>
          <a:xfrm>
            <a:off x="6034882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자유형 157">
            <a:hlinkClick r:id="rId34" action="ppaction://hlinksldjump"/>
            <a:extLst>
              <a:ext uri="{FF2B5EF4-FFF2-40B4-BE49-F238E27FC236}">
                <a16:creationId xmlns:a16="http://schemas.microsoft.com/office/drawing/2014/main" id="{634D8387-61EE-4294-95E6-BA667E0A7556}"/>
              </a:ext>
            </a:extLst>
          </p:cNvPr>
          <p:cNvSpPr/>
          <p:nvPr/>
        </p:nvSpPr>
        <p:spPr>
          <a:xfrm>
            <a:off x="885546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자유형 158">
            <a:hlinkClick r:id="rId35" action="ppaction://hlinksldjump"/>
            <a:extLst>
              <a:ext uri="{FF2B5EF4-FFF2-40B4-BE49-F238E27FC236}">
                <a16:creationId xmlns:a16="http://schemas.microsoft.com/office/drawing/2014/main" id="{63AEE3C6-224A-451E-B869-E30C93CD2E2C}"/>
              </a:ext>
            </a:extLst>
          </p:cNvPr>
          <p:cNvSpPr/>
          <p:nvPr/>
        </p:nvSpPr>
        <p:spPr>
          <a:xfrm>
            <a:off x="7942655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직사각형 126">
            <a:hlinkClick r:id="rId36" action="ppaction://hlinksldjump"/>
            <a:extLst>
              <a:ext uri="{FF2B5EF4-FFF2-40B4-BE49-F238E27FC236}">
                <a16:creationId xmlns:a16="http://schemas.microsoft.com/office/drawing/2014/main" id="{82E6212B-B6B7-4927-8F0E-2C29B42BDE08}"/>
              </a:ext>
            </a:extLst>
          </p:cNvPr>
          <p:cNvSpPr/>
          <p:nvPr/>
        </p:nvSpPr>
        <p:spPr>
          <a:xfrm>
            <a:off x="2219335" y="773510"/>
            <a:ext cx="912812" cy="244474"/>
          </a:xfrm>
          <a:prstGeom prst="rect">
            <a:avLst/>
          </a:pr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02639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DCFC8B3F-D6A3-4CAD-8309-A96EC9793E78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QNV - C8083R / C9083R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모서리가 둥근 직사각형 1">
            <a:hlinkClick r:id="rId2" action="ppaction://hlinksldjump"/>
            <a:extLst>
              <a:ext uri="{FF2B5EF4-FFF2-40B4-BE49-F238E27FC236}">
                <a16:creationId xmlns:a16="http://schemas.microsoft.com/office/drawing/2014/main" id="{77A5D019-067F-4016-9034-11D0C01C2429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모서리가 둥근 직사각형 8">
            <a:hlinkClick r:id="rId3" action="ppaction://hlinksldjump"/>
            <a:extLst>
              <a:ext uri="{FF2B5EF4-FFF2-40B4-BE49-F238E27FC236}">
                <a16:creationId xmlns:a16="http://schemas.microsoft.com/office/drawing/2014/main" id="{FB7F77F5-B74F-417A-B752-97256045CF76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양쪽 모서리가 둥근 사각형 81">
            <a:extLst>
              <a:ext uri="{FF2B5EF4-FFF2-40B4-BE49-F238E27FC236}">
                <a16:creationId xmlns:a16="http://schemas.microsoft.com/office/drawing/2014/main" id="{CB1B9057-06CD-48AD-9094-E9D5CF0CA980}"/>
              </a:ext>
            </a:extLst>
          </p:cNvPr>
          <p:cNvSpPr/>
          <p:nvPr/>
        </p:nvSpPr>
        <p:spPr>
          <a:xfrm rot="10800000">
            <a:off x="407987" y="4400823"/>
            <a:ext cx="3722160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3" name="양쪽 모서리가 둥근 사각형 83">
            <a:extLst>
              <a:ext uri="{FF2B5EF4-FFF2-40B4-BE49-F238E27FC236}">
                <a16:creationId xmlns:a16="http://schemas.microsoft.com/office/drawing/2014/main" id="{C63737AA-317C-40F0-B5F0-67916BC599F0}"/>
              </a:ext>
            </a:extLst>
          </p:cNvPr>
          <p:cNvSpPr/>
          <p:nvPr/>
        </p:nvSpPr>
        <p:spPr>
          <a:xfrm>
            <a:off x="407987" y="1520824"/>
            <a:ext cx="3722160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5" name="양쪽 모서리가 둥근 사각형 81">
            <a:extLst>
              <a:ext uri="{FF2B5EF4-FFF2-40B4-BE49-F238E27FC236}">
                <a16:creationId xmlns:a16="http://schemas.microsoft.com/office/drawing/2014/main" id="{FB122277-83FD-4063-8BB3-0F72B517C1D5}"/>
              </a:ext>
            </a:extLst>
          </p:cNvPr>
          <p:cNvSpPr/>
          <p:nvPr/>
        </p:nvSpPr>
        <p:spPr>
          <a:xfrm rot="10800000">
            <a:off x="4234921" y="4400823"/>
            <a:ext cx="3722160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6" name="양쪽 모서리가 둥근 사각형 83">
            <a:extLst>
              <a:ext uri="{FF2B5EF4-FFF2-40B4-BE49-F238E27FC236}">
                <a16:creationId xmlns:a16="http://schemas.microsoft.com/office/drawing/2014/main" id="{F45E0AC0-72B7-4B37-ADCC-B4F6A8AE9588}"/>
              </a:ext>
            </a:extLst>
          </p:cNvPr>
          <p:cNvSpPr/>
          <p:nvPr/>
        </p:nvSpPr>
        <p:spPr>
          <a:xfrm>
            <a:off x="4234920" y="1520824"/>
            <a:ext cx="3722160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7" name="양쪽 모서리가 둥근 사각형 81">
            <a:extLst>
              <a:ext uri="{FF2B5EF4-FFF2-40B4-BE49-F238E27FC236}">
                <a16:creationId xmlns:a16="http://schemas.microsoft.com/office/drawing/2014/main" id="{AD9C01F0-5221-4C0A-BEAA-AEBA158D06F5}"/>
              </a:ext>
            </a:extLst>
          </p:cNvPr>
          <p:cNvSpPr/>
          <p:nvPr/>
        </p:nvSpPr>
        <p:spPr>
          <a:xfrm rot="10800000">
            <a:off x="8061853" y="4400823"/>
            <a:ext cx="3722160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8" name="양쪽 모서리가 둥근 사각형 83">
            <a:extLst>
              <a:ext uri="{FF2B5EF4-FFF2-40B4-BE49-F238E27FC236}">
                <a16:creationId xmlns:a16="http://schemas.microsoft.com/office/drawing/2014/main" id="{A9E90C6D-EDE5-4969-87BF-FC4723C0E61A}"/>
              </a:ext>
            </a:extLst>
          </p:cNvPr>
          <p:cNvSpPr/>
          <p:nvPr/>
        </p:nvSpPr>
        <p:spPr>
          <a:xfrm>
            <a:off x="8061853" y="1520824"/>
            <a:ext cx="3722160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41" name="직선 연결선 40">
            <a:extLst>
              <a:ext uri="{FF2B5EF4-FFF2-40B4-BE49-F238E27FC236}">
                <a16:creationId xmlns:a16="http://schemas.microsoft.com/office/drawing/2014/main" id="{8D5DDCF2-4753-4B6D-92D8-6B56592E6082}"/>
              </a:ext>
            </a:extLst>
          </p:cNvPr>
          <p:cNvCxnSpPr>
            <a:cxnSpLocks/>
          </p:cNvCxnSpPr>
          <p:nvPr/>
        </p:nvCxnSpPr>
        <p:spPr>
          <a:xfrm>
            <a:off x="1551860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모서리가 둥근 직사각형 44">
            <a:extLst>
              <a:ext uri="{FF2B5EF4-FFF2-40B4-BE49-F238E27FC236}">
                <a16:creationId xmlns:a16="http://schemas.microsoft.com/office/drawing/2014/main" id="{40D065D6-3EE0-4197-A8AF-E20AD71D1513}"/>
              </a:ext>
            </a:extLst>
          </p:cNvPr>
          <p:cNvSpPr/>
          <p:nvPr/>
        </p:nvSpPr>
        <p:spPr>
          <a:xfrm>
            <a:off x="1978853" y="4483887"/>
            <a:ext cx="580428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Box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내용 개체 틀 4">
            <a:extLst>
              <a:ext uri="{FF2B5EF4-FFF2-40B4-BE49-F238E27FC236}">
                <a16:creationId xmlns:a16="http://schemas.microsoft.com/office/drawing/2014/main" id="{D86B4BF0-D641-40BE-980B-7C93663D6988}"/>
              </a:ext>
            </a:extLst>
          </p:cNvPr>
          <p:cNvSpPr txBox="1">
            <a:spLocks/>
          </p:cNvSpPr>
          <p:nvPr/>
        </p:nvSpPr>
        <p:spPr>
          <a:xfrm>
            <a:off x="1733396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SBV-140BW</a:t>
            </a:r>
          </a:p>
        </p:txBody>
      </p:sp>
      <p:pic>
        <p:nvPicPr>
          <p:cNvPr id="44" name="그림 43">
            <a:hlinkClick r:id="rId4"/>
            <a:extLst>
              <a:ext uri="{FF2B5EF4-FFF2-40B4-BE49-F238E27FC236}">
                <a16:creationId xmlns:a16="http://schemas.microsoft.com/office/drawing/2014/main" id="{A382D9C7-33F7-4BDA-BE48-87BA464E3E6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13565" y="4819495"/>
            <a:ext cx="1111004" cy="1111004"/>
          </a:xfrm>
          <a:prstGeom prst="rect">
            <a:avLst/>
          </a:prstGeom>
        </p:spPr>
      </p:pic>
      <p:cxnSp>
        <p:nvCxnSpPr>
          <p:cNvPr id="45" name="직선 연결선 44">
            <a:extLst>
              <a:ext uri="{FF2B5EF4-FFF2-40B4-BE49-F238E27FC236}">
                <a16:creationId xmlns:a16="http://schemas.microsoft.com/office/drawing/2014/main" id="{0445AD79-9C79-43EB-B8E3-BD8E6DA99C1D}"/>
              </a:ext>
            </a:extLst>
          </p:cNvPr>
          <p:cNvCxnSpPr>
            <a:cxnSpLocks/>
          </p:cNvCxnSpPr>
          <p:nvPr/>
        </p:nvCxnSpPr>
        <p:spPr>
          <a:xfrm>
            <a:off x="5378793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모서리가 둥근 직사각형 44">
            <a:extLst>
              <a:ext uri="{FF2B5EF4-FFF2-40B4-BE49-F238E27FC236}">
                <a16:creationId xmlns:a16="http://schemas.microsoft.com/office/drawing/2014/main" id="{F5B47792-F9D5-420F-873E-C4ACC2BB6A92}"/>
              </a:ext>
            </a:extLst>
          </p:cNvPr>
          <p:cNvSpPr/>
          <p:nvPr/>
        </p:nvSpPr>
        <p:spPr>
          <a:xfrm>
            <a:off x="5560329" y="4483887"/>
            <a:ext cx="1071342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&amp; Pole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내용 개체 틀 4">
            <a:extLst>
              <a:ext uri="{FF2B5EF4-FFF2-40B4-BE49-F238E27FC236}">
                <a16:creationId xmlns:a16="http://schemas.microsoft.com/office/drawing/2014/main" id="{2D89AE5F-281F-42DF-B297-A8C93A71E133}"/>
              </a:ext>
            </a:extLst>
          </p:cNvPr>
          <p:cNvSpPr txBox="1">
            <a:spLocks/>
          </p:cNvSpPr>
          <p:nvPr/>
        </p:nvSpPr>
        <p:spPr>
          <a:xfrm>
            <a:off x="5560329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SBP-140WMW</a:t>
            </a:r>
          </a:p>
        </p:txBody>
      </p:sp>
      <p:cxnSp>
        <p:nvCxnSpPr>
          <p:cNvPr id="49" name="직선 연결선 48">
            <a:extLst>
              <a:ext uri="{FF2B5EF4-FFF2-40B4-BE49-F238E27FC236}">
                <a16:creationId xmlns:a16="http://schemas.microsoft.com/office/drawing/2014/main" id="{8EA21647-7860-491A-B224-1527F2BE1E07}"/>
              </a:ext>
            </a:extLst>
          </p:cNvPr>
          <p:cNvCxnSpPr>
            <a:cxnSpLocks/>
          </p:cNvCxnSpPr>
          <p:nvPr/>
        </p:nvCxnSpPr>
        <p:spPr>
          <a:xfrm>
            <a:off x="9205726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모서리가 둥근 직사각형 44">
            <a:extLst>
              <a:ext uri="{FF2B5EF4-FFF2-40B4-BE49-F238E27FC236}">
                <a16:creationId xmlns:a16="http://schemas.microsoft.com/office/drawing/2014/main" id="{15850F8F-C74D-4C9C-8901-F548A560805D}"/>
              </a:ext>
            </a:extLst>
          </p:cNvPr>
          <p:cNvSpPr/>
          <p:nvPr/>
        </p:nvSpPr>
        <p:spPr>
          <a:xfrm>
            <a:off x="9584266" y="4483887"/>
            <a:ext cx="677334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Tilt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내용 개체 틀 4">
            <a:extLst>
              <a:ext uri="{FF2B5EF4-FFF2-40B4-BE49-F238E27FC236}">
                <a16:creationId xmlns:a16="http://schemas.microsoft.com/office/drawing/2014/main" id="{F146AFA0-4CE8-47A9-B482-BC7B759E05AC}"/>
              </a:ext>
            </a:extLst>
          </p:cNvPr>
          <p:cNvSpPr txBox="1">
            <a:spLocks/>
          </p:cNvSpPr>
          <p:nvPr/>
        </p:nvSpPr>
        <p:spPr>
          <a:xfrm>
            <a:off x="9387262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SBV-140TMW</a:t>
            </a:r>
          </a:p>
        </p:txBody>
      </p:sp>
      <p:pic>
        <p:nvPicPr>
          <p:cNvPr id="53" name="그림 52">
            <a:hlinkClick r:id="rId6"/>
            <a:extLst>
              <a:ext uri="{FF2B5EF4-FFF2-40B4-BE49-F238E27FC236}">
                <a16:creationId xmlns:a16="http://schemas.microsoft.com/office/drawing/2014/main" id="{0B83BA8E-76AF-4D7D-AEE5-2C26DCCBFF7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67431" y="4819495"/>
            <a:ext cx="1111004" cy="1111004"/>
          </a:xfrm>
          <a:prstGeom prst="rect">
            <a:avLst/>
          </a:prstGeom>
        </p:spPr>
      </p:pic>
      <p:pic>
        <p:nvPicPr>
          <p:cNvPr id="54" name="그림 53">
            <a:hlinkClick r:id="rId8"/>
            <a:extLst>
              <a:ext uri="{FF2B5EF4-FFF2-40B4-BE49-F238E27FC236}">
                <a16:creationId xmlns:a16="http://schemas.microsoft.com/office/drawing/2014/main" id="{33AF3D3E-233D-4F62-B5CD-4F9C906A9FD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40498" y="4819495"/>
            <a:ext cx="1111004" cy="1111004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0A6083D-12D1-479F-95F4-FFE10E785029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61852" y="1520824"/>
            <a:ext cx="3722162" cy="28800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4B29A98E-3663-46E1-AC11-8D895C3D82D3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4" y="1520824"/>
            <a:ext cx="3722164" cy="288000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4FA949A3-4EA1-45C6-A07D-326DBDEAB4C5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34921" y="1520824"/>
            <a:ext cx="3722160" cy="2880000"/>
          </a:xfrm>
          <a:prstGeom prst="rect">
            <a:avLst/>
          </a:prstGeom>
        </p:spPr>
      </p:pic>
      <p:sp>
        <p:nvSpPr>
          <p:cNvPr id="39" name="모서리가 둥근 직사각형 152">
            <a:hlinkClick r:id="rId13" action="ppaction://hlinksldjump"/>
            <a:extLst>
              <a:ext uri="{FF2B5EF4-FFF2-40B4-BE49-F238E27FC236}">
                <a16:creationId xmlns:a16="http://schemas.microsoft.com/office/drawing/2014/main" id="{D2BDB9DD-065C-455E-A758-803D44E8F468}"/>
              </a:ext>
            </a:extLst>
          </p:cNvPr>
          <p:cNvSpPr/>
          <p:nvPr/>
        </p:nvSpPr>
        <p:spPr>
          <a:xfrm>
            <a:off x="9850429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자유형 155">
            <a:hlinkClick r:id="rId14" action="ppaction://hlinksldjump"/>
            <a:extLst>
              <a:ext uri="{FF2B5EF4-FFF2-40B4-BE49-F238E27FC236}">
                <a16:creationId xmlns:a16="http://schemas.microsoft.com/office/drawing/2014/main" id="{78C6888A-80EE-467C-88CB-8CE3D1B9BB26}"/>
              </a:ext>
            </a:extLst>
          </p:cNvPr>
          <p:cNvSpPr/>
          <p:nvPr/>
        </p:nvSpPr>
        <p:spPr>
          <a:xfrm>
            <a:off x="313214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자유형 156">
            <a:hlinkClick r:id="rId15" action="ppaction://hlinksldjump"/>
            <a:extLst>
              <a:ext uri="{FF2B5EF4-FFF2-40B4-BE49-F238E27FC236}">
                <a16:creationId xmlns:a16="http://schemas.microsoft.com/office/drawing/2014/main" id="{40C83220-2273-43AB-8D51-1E89014FA80A}"/>
              </a:ext>
            </a:extLst>
          </p:cNvPr>
          <p:cNvSpPr/>
          <p:nvPr/>
        </p:nvSpPr>
        <p:spPr>
          <a:xfrm>
            <a:off x="130652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자유형 157">
            <a:hlinkClick r:id="rId16" action="ppaction://hlinksldjump"/>
            <a:extLst>
              <a:ext uri="{FF2B5EF4-FFF2-40B4-BE49-F238E27FC236}">
                <a16:creationId xmlns:a16="http://schemas.microsoft.com/office/drawing/2014/main" id="{B204BB77-6A8D-40B7-AC5B-F9D991EBA4D8}"/>
              </a:ext>
            </a:extLst>
          </p:cNvPr>
          <p:cNvSpPr/>
          <p:nvPr/>
        </p:nvSpPr>
        <p:spPr>
          <a:xfrm>
            <a:off x="503992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자유형 158">
            <a:hlinkClick r:id="rId17" action="ppaction://hlinksldjump"/>
            <a:extLst>
              <a:ext uri="{FF2B5EF4-FFF2-40B4-BE49-F238E27FC236}">
                <a16:creationId xmlns:a16="http://schemas.microsoft.com/office/drawing/2014/main" id="{2FAF001F-1C3E-4958-AA74-D40330619BE6}"/>
              </a:ext>
            </a:extLst>
          </p:cNvPr>
          <p:cNvSpPr/>
          <p:nvPr/>
        </p:nvSpPr>
        <p:spPr>
          <a:xfrm>
            <a:off x="412710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자유형 157">
            <a:hlinkClick r:id="rId18" action="ppaction://hlinksldjump"/>
            <a:extLst>
              <a:ext uri="{FF2B5EF4-FFF2-40B4-BE49-F238E27FC236}">
                <a16:creationId xmlns:a16="http://schemas.microsoft.com/office/drawing/2014/main" id="{7101D94B-49CA-44E3-B6BE-3C98CA3F9C28}"/>
              </a:ext>
            </a:extLst>
          </p:cNvPr>
          <p:cNvSpPr/>
          <p:nvPr/>
        </p:nvSpPr>
        <p:spPr>
          <a:xfrm>
            <a:off x="6947695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자유형 158">
            <a:hlinkClick r:id="rId19" action="ppaction://hlinksldjump"/>
            <a:extLst>
              <a:ext uri="{FF2B5EF4-FFF2-40B4-BE49-F238E27FC236}">
                <a16:creationId xmlns:a16="http://schemas.microsoft.com/office/drawing/2014/main" id="{63171C2C-E68C-4A97-B11B-A4A87A0029F4}"/>
              </a:ext>
            </a:extLst>
          </p:cNvPr>
          <p:cNvSpPr/>
          <p:nvPr/>
        </p:nvSpPr>
        <p:spPr>
          <a:xfrm>
            <a:off x="6034882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자유형 157">
            <a:hlinkClick r:id="rId20" action="ppaction://hlinksldjump"/>
            <a:extLst>
              <a:ext uri="{FF2B5EF4-FFF2-40B4-BE49-F238E27FC236}">
                <a16:creationId xmlns:a16="http://schemas.microsoft.com/office/drawing/2014/main" id="{8BF236C2-2557-4D7D-8008-DEFE7A697768}"/>
              </a:ext>
            </a:extLst>
          </p:cNvPr>
          <p:cNvSpPr/>
          <p:nvPr/>
        </p:nvSpPr>
        <p:spPr>
          <a:xfrm>
            <a:off x="885546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자유형 158">
            <a:hlinkClick r:id="rId21" action="ppaction://hlinksldjump"/>
            <a:extLst>
              <a:ext uri="{FF2B5EF4-FFF2-40B4-BE49-F238E27FC236}">
                <a16:creationId xmlns:a16="http://schemas.microsoft.com/office/drawing/2014/main" id="{CD0538D5-12A8-4E43-82E4-35E5241A1396}"/>
              </a:ext>
            </a:extLst>
          </p:cNvPr>
          <p:cNvSpPr/>
          <p:nvPr/>
        </p:nvSpPr>
        <p:spPr>
          <a:xfrm>
            <a:off x="7942655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직사각형 59">
            <a:hlinkClick r:id="rId22" action="ppaction://hlinksldjump"/>
            <a:extLst>
              <a:ext uri="{FF2B5EF4-FFF2-40B4-BE49-F238E27FC236}">
                <a16:creationId xmlns:a16="http://schemas.microsoft.com/office/drawing/2014/main" id="{9E9FB870-5288-47A3-80A2-E9EBFEA804FC}"/>
              </a:ext>
            </a:extLst>
          </p:cNvPr>
          <p:cNvSpPr/>
          <p:nvPr/>
        </p:nvSpPr>
        <p:spPr>
          <a:xfrm>
            <a:off x="2219335" y="773510"/>
            <a:ext cx="912812" cy="244474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4821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9D1B4EAE-84DC-4DDC-B5AC-709A7C77DE95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QNV - C8083R / C9083R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모서리가 둥근 직사각형 1">
            <a:hlinkClick r:id="rId2" action="ppaction://hlinksldjump"/>
            <a:extLst>
              <a:ext uri="{FF2B5EF4-FFF2-40B4-BE49-F238E27FC236}">
                <a16:creationId xmlns:a16="http://schemas.microsoft.com/office/drawing/2014/main" id="{1D39D74A-7E63-41EC-951C-A5428FB51C86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모서리가 둥근 직사각형 8">
            <a:hlinkClick r:id="rId3" action="ppaction://hlinksldjump"/>
            <a:extLst>
              <a:ext uri="{FF2B5EF4-FFF2-40B4-BE49-F238E27FC236}">
                <a16:creationId xmlns:a16="http://schemas.microsoft.com/office/drawing/2014/main" id="{231853FE-149D-45ED-BA50-2D1401D1AA67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양쪽 모서리가 둥근 사각형 52">
            <a:extLst>
              <a:ext uri="{FF2B5EF4-FFF2-40B4-BE49-F238E27FC236}">
                <a16:creationId xmlns:a16="http://schemas.microsoft.com/office/drawing/2014/main" id="{238D4903-D2BC-4963-9780-BBFA90EF6496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양쪽 모서리가 둥근 사각형 51">
            <a:extLst>
              <a:ext uri="{FF2B5EF4-FFF2-40B4-BE49-F238E27FC236}">
                <a16:creationId xmlns:a16="http://schemas.microsoft.com/office/drawing/2014/main" id="{B3EB9BD9-390C-43ED-BAC9-35E613F70FE8}"/>
              </a:ext>
            </a:extLst>
          </p:cNvPr>
          <p:cNvSpPr/>
          <p:nvPr/>
        </p:nvSpPr>
        <p:spPr>
          <a:xfrm rot="10800000">
            <a:off x="407986" y="4400823"/>
            <a:ext cx="11376025" cy="2052364"/>
          </a:xfrm>
          <a:prstGeom prst="round2SameRect">
            <a:avLst>
              <a:gd name="adj1" fmla="val 2396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8" name="그림 67">
            <a:hlinkClick r:id="rId4"/>
            <a:extLst>
              <a:ext uri="{FF2B5EF4-FFF2-40B4-BE49-F238E27FC236}">
                <a16:creationId xmlns:a16="http://schemas.microsoft.com/office/drawing/2014/main" id="{35C5001E-30FC-44CD-9838-5AA030AC1D4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517" t="-6517" r="-6517" b="-6517"/>
          <a:stretch/>
        </p:blipFill>
        <p:spPr>
          <a:xfrm>
            <a:off x="7703688" y="4820344"/>
            <a:ext cx="1115865" cy="1115865"/>
          </a:xfrm>
          <a:prstGeom prst="rect">
            <a:avLst/>
          </a:prstGeom>
        </p:spPr>
      </p:pic>
      <p:pic>
        <p:nvPicPr>
          <p:cNvPr id="69" name="그림 68">
            <a:hlinkClick r:id="rId6"/>
            <a:extLst>
              <a:ext uri="{FF2B5EF4-FFF2-40B4-BE49-F238E27FC236}">
                <a16:creationId xmlns:a16="http://schemas.microsoft.com/office/drawing/2014/main" id="{401438FB-5783-4AAB-AB05-7980F29E2B7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0"/>
          <a:stretch/>
        </p:blipFill>
        <p:spPr>
          <a:xfrm>
            <a:off x="4935510" y="4819923"/>
            <a:ext cx="1116708" cy="1116706"/>
          </a:xfrm>
          <a:prstGeom prst="rect">
            <a:avLst/>
          </a:prstGeom>
        </p:spPr>
      </p:pic>
      <p:pic>
        <p:nvPicPr>
          <p:cNvPr id="70" name="그림 69">
            <a:hlinkClick r:id="rId8"/>
            <a:extLst>
              <a:ext uri="{FF2B5EF4-FFF2-40B4-BE49-F238E27FC236}">
                <a16:creationId xmlns:a16="http://schemas.microsoft.com/office/drawing/2014/main" id="{A7EAF89D-5D34-49E7-A2B7-4E4E096121FC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26829" y="4820930"/>
            <a:ext cx="1114693" cy="1114693"/>
          </a:xfrm>
          <a:prstGeom prst="rect">
            <a:avLst/>
          </a:prstGeom>
        </p:spPr>
      </p:pic>
      <p:sp>
        <p:nvSpPr>
          <p:cNvPr id="71" name="내용 개체 틀 4">
            <a:extLst>
              <a:ext uri="{FF2B5EF4-FFF2-40B4-BE49-F238E27FC236}">
                <a16:creationId xmlns:a16="http://schemas.microsoft.com/office/drawing/2014/main" id="{8D7604FC-56A0-4666-8767-2C2CFB4FDD5B}"/>
              </a:ext>
            </a:extLst>
          </p:cNvPr>
          <p:cNvSpPr txBox="1">
            <a:spLocks/>
          </p:cNvSpPr>
          <p:nvPr/>
        </p:nvSpPr>
        <p:spPr>
          <a:xfrm>
            <a:off x="3947839" y="617297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내용 개체 틀 4">
            <a:extLst>
              <a:ext uri="{FF2B5EF4-FFF2-40B4-BE49-F238E27FC236}">
                <a16:creationId xmlns:a16="http://schemas.microsoft.com/office/drawing/2014/main" id="{83DF72B8-64EE-4EC3-93F7-A3FA8803F428}"/>
              </a:ext>
            </a:extLst>
          </p:cNvPr>
          <p:cNvSpPr txBox="1">
            <a:spLocks/>
          </p:cNvSpPr>
          <p:nvPr/>
        </p:nvSpPr>
        <p:spPr>
          <a:xfrm>
            <a:off x="4962595" y="617297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내용 개체 틀 4">
            <a:extLst>
              <a:ext uri="{FF2B5EF4-FFF2-40B4-BE49-F238E27FC236}">
                <a16:creationId xmlns:a16="http://schemas.microsoft.com/office/drawing/2014/main" id="{1D10198C-2EA4-4A0A-AD7A-F1FFC922A6D4}"/>
              </a:ext>
            </a:extLst>
          </p:cNvPr>
          <p:cNvSpPr txBox="1">
            <a:spLocks/>
          </p:cNvSpPr>
          <p:nvPr/>
        </p:nvSpPr>
        <p:spPr>
          <a:xfrm>
            <a:off x="1982051" y="6053327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내용 개체 틀 4">
            <a:extLst>
              <a:ext uri="{FF2B5EF4-FFF2-40B4-BE49-F238E27FC236}">
                <a16:creationId xmlns:a16="http://schemas.microsoft.com/office/drawing/2014/main" id="{F4035C63-B968-44DF-9497-67FCA8FDF002}"/>
              </a:ext>
            </a:extLst>
          </p:cNvPr>
          <p:cNvSpPr txBox="1">
            <a:spLocks/>
          </p:cNvSpPr>
          <p:nvPr/>
        </p:nvSpPr>
        <p:spPr>
          <a:xfrm>
            <a:off x="2955886" y="6053327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 Base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5" name="그림 74">
            <a:hlinkClick r:id="rId10"/>
            <a:extLst>
              <a:ext uri="{FF2B5EF4-FFF2-40B4-BE49-F238E27FC236}">
                <a16:creationId xmlns:a16="http://schemas.microsoft.com/office/drawing/2014/main" id="{32DBD8CE-DC41-4AAF-AB3D-EC6B81396B2E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525" b="-7525"/>
          <a:stretch/>
        </p:blipFill>
        <p:spPr>
          <a:xfrm>
            <a:off x="2058857" y="4922401"/>
            <a:ext cx="652228" cy="911750"/>
          </a:xfrm>
          <a:prstGeom prst="rect">
            <a:avLst/>
          </a:prstGeom>
        </p:spPr>
      </p:pic>
      <p:pic>
        <p:nvPicPr>
          <p:cNvPr id="76" name="그림 75">
            <a:hlinkClick r:id="rId12"/>
            <a:extLst>
              <a:ext uri="{FF2B5EF4-FFF2-40B4-BE49-F238E27FC236}">
                <a16:creationId xmlns:a16="http://schemas.microsoft.com/office/drawing/2014/main" id="{45089D81-61D4-4318-B02E-95E1CA387864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98617" y="4913726"/>
            <a:ext cx="721720" cy="929100"/>
          </a:xfrm>
          <a:prstGeom prst="rect">
            <a:avLst/>
          </a:prstGeom>
        </p:spPr>
      </p:pic>
      <p:cxnSp>
        <p:nvCxnSpPr>
          <p:cNvPr id="77" name="직선 연결선 76">
            <a:extLst>
              <a:ext uri="{FF2B5EF4-FFF2-40B4-BE49-F238E27FC236}">
                <a16:creationId xmlns:a16="http://schemas.microsoft.com/office/drawing/2014/main" id="{74B2C9A2-235D-4D23-8AA1-96CDED2D63EF}"/>
              </a:ext>
            </a:extLst>
          </p:cNvPr>
          <p:cNvCxnSpPr>
            <a:cxnSpLocks/>
          </p:cNvCxnSpPr>
          <p:nvPr/>
        </p:nvCxnSpPr>
        <p:spPr>
          <a:xfrm>
            <a:off x="1909774" y="4577166"/>
            <a:ext cx="3910045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직선 연결선 77">
            <a:extLst>
              <a:ext uri="{FF2B5EF4-FFF2-40B4-BE49-F238E27FC236}">
                <a16:creationId xmlns:a16="http://schemas.microsoft.com/office/drawing/2014/main" id="{B91F86A3-7701-409B-8E1A-96E3AC76318B}"/>
              </a:ext>
            </a:extLst>
          </p:cNvPr>
          <p:cNvCxnSpPr>
            <a:cxnSpLocks/>
          </p:cNvCxnSpPr>
          <p:nvPr/>
        </p:nvCxnSpPr>
        <p:spPr>
          <a:xfrm>
            <a:off x="9130223" y="4571412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모서리가 둥근 직사각형 245">
            <a:extLst>
              <a:ext uri="{FF2B5EF4-FFF2-40B4-BE49-F238E27FC236}">
                <a16:creationId xmlns:a16="http://schemas.microsoft.com/office/drawing/2014/main" id="{FB222690-1EEC-408C-94AD-2ECB4D8FA561}"/>
              </a:ext>
            </a:extLst>
          </p:cNvPr>
          <p:cNvSpPr/>
          <p:nvPr/>
        </p:nvSpPr>
        <p:spPr>
          <a:xfrm>
            <a:off x="9202223" y="4487166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sp>
        <p:nvSpPr>
          <p:cNvPr id="83" name="모서리가 둥근 직사각형 174">
            <a:extLst>
              <a:ext uri="{FF2B5EF4-FFF2-40B4-BE49-F238E27FC236}">
                <a16:creationId xmlns:a16="http://schemas.microsoft.com/office/drawing/2014/main" id="{A15E769A-A344-4A68-911E-6742AED50BE5}"/>
              </a:ext>
            </a:extLst>
          </p:cNvPr>
          <p:cNvSpPr/>
          <p:nvPr/>
        </p:nvSpPr>
        <p:spPr>
          <a:xfrm>
            <a:off x="3486796" y="4487166"/>
            <a:ext cx="75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내용 개체 틀 4">
            <a:extLst>
              <a:ext uri="{FF2B5EF4-FFF2-40B4-BE49-F238E27FC236}">
                <a16:creationId xmlns:a16="http://schemas.microsoft.com/office/drawing/2014/main" id="{E13F611E-83D8-4906-95BA-1E3B7FDEA7A7}"/>
              </a:ext>
            </a:extLst>
          </p:cNvPr>
          <p:cNvSpPr txBox="1">
            <a:spLocks/>
          </p:cNvSpPr>
          <p:nvPr/>
        </p:nvSpPr>
        <p:spPr>
          <a:xfrm>
            <a:off x="6402595" y="6053327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내용 개체 틀 4">
            <a:extLst>
              <a:ext uri="{FF2B5EF4-FFF2-40B4-BE49-F238E27FC236}">
                <a16:creationId xmlns:a16="http://schemas.microsoft.com/office/drawing/2014/main" id="{C0AAD3D2-1A38-484C-8DDB-2FB5428473E0}"/>
              </a:ext>
            </a:extLst>
          </p:cNvPr>
          <p:cNvSpPr txBox="1">
            <a:spLocks/>
          </p:cNvSpPr>
          <p:nvPr/>
        </p:nvSpPr>
        <p:spPr>
          <a:xfrm>
            <a:off x="2702768" y="5317637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86" name="내용 개체 틀 4">
            <a:extLst>
              <a:ext uri="{FF2B5EF4-FFF2-40B4-BE49-F238E27FC236}">
                <a16:creationId xmlns:a16="http://schemas.microsoft.com/office/drawing/2014/main" id="{F31F921E-0E3D-4C8B-978E-544E85228B60}"/>
              </a:ext>
            </a:extLst>
          </p:cNvPr>
          <p:cNvSpPr txBox="1">
            <a:spLocks/>
          </p:cNvSpPr>
          <p:nvPr/>
        </p:nvSpPr>
        <p:spPr>
          <a:xfrm>
            <a:off x="7725949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SBP-390WMW2</a:t>
            </a:r>
            <a:endParaRPr kumimoji="0" lang="en-US" altLang="ko-KR" sz="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87" name="직선 연결선 86">
            <a:extLst>
              <a:ext uri="{FF2B5EF4-FFF2-40B4-BE49-F238E27FC236}">
                <a16:creationId xmlns:a16="http://schemas.microsoft.com/office/drawing/2014/main" id="{D795EECA-D466-49CD-85F8-CBD59B38975A}"/>
              </a:ext>
            </a:extLst>
          </p:cNvPr>
          <p:cNvCxnSpPr/>
          <p:nvPr/>
        </p:nvCxnSpPr>
        <p:spPr>
          <a:xfrm>
            <a:off x="6235069" y="4577166"/>
            <a:ext cx="260312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모서리가 둥근 직사각형 273">
            <a:extLst>
              <a:ext uri="{FF2B5EF4-FFF2-40B4-BE49-F238E27FC236}">
                <a16:creationId xmlns:a16="http://schemas.microsoft.com/office/drawing/2014/main" id="{262F8738-07D6-4C67-B2BC-61D39E918295}"/>
              </a:ext>
            </a:extLst>
          </p:cNvPr>
          <p:cNvSpPr/>
          <p:nvPr/>
        </p:nvSpPr>
        <p:spPr>
          <a:xfrm>
            <a:off x="7158631" y="4487166"/>
            <a:ext cx="75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내용 개체 틀 4">
            <a:extLst>
              <a:ext uri="{FF2B5EF4-FFF2-40B4-BE49-F238E27FC236}">
                <a16:creationId xmlns:a16="http://schemas.microsoft.com/office/drawing/2014/main" id="{2C4C6134-229B-4806-8614-AB7D14E0DF78}"/>
              </a:ext>
            </a:extLst>
          </p:cNvPr>
          <p:cNvSpPr txBox="1">
            <a:spLocks/>
          </p:cNvSpPr>
          <p:nvPr/>
        </p:nvSpPr>
        <p:spPr>
          <a:xfrm>
            <a:off x="4876799" y="5317637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90" name="모서리가 둥근 직사각형 279">
            <a:extLst>
              <a:ext uri="{FF2B5EF4-FFF2-40B4-BE49-F238E27FC236}">
                <a16:creationId xmlns:a16="http://schemas.microsoft.com/office/drawing/2014/main" id="{ED75E89E-5B19-4D18-B8DC-1F80CAA548A6}"/>
              </a:ext>
            </a:extLst>
          </p:cNvPr>
          <p:cNvSpPr/>
          <p:nvPr/>
        </p:nvSpPr>
        <p:spPr>
          <a:xfrm>
            <a:off x="6235069" y="4692622"/>
            <a:ext cx="1153146" cy="1674223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91" name="모서리가 둥근 직사각형 283">
            <a:extLst>
              <a:ext uri="{FF2B5EF4-FFF2-40B4-BE49-F238E27FC236}">
                <a16:creationId xmlns:a16="http://schemas.microsoft.com/office/drawing/2014/main" id="{F295E26E-EB11-4887-83C9-0BE9507ACF4B}"/>
              </a:ext>
            </a:extLst>
          </p:cNvPr>
          <p:cNvSpPr/>
          <p:nvPr/>
        </p:nvSpPr>
        <p:spPr>
          <a:xfrm>
            <a:off x="1909774" y="4692622"/>
            <a:ext cx="1889185" cy="1674223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92" name="타원 91">
            <a:extLst>
              <a:ext uri="{FF2B5EF4-FFF2-40B4-BE49-F238E27FC236}">
                <a16:creationId xmlns:a16="http://schemas.microsoft.com/office/drawing/2014/main" id="{F58A686D-656A-4FFA-A45A-12020A1B18A1}"/>
              </a:ext>
            </a:extLst>
          </p:cNvPr>
          <p:cNvSpPr>
            <a:spLocks noChangeAspect="1"/>
          </p:cNvSpPr>
          <p:nvPr/>
        </p:nvSpPr>
        <p:spPr>
          <a:xfrm>
            <a:off x="5898987" y="5288276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  <p:pic>
        <p:nvPicPr>
          <p:cNvPr id="93" name="그림 92">
            <a:hlinkClick r:id="rId10"/>
            <a:extLst>
              <a:ext uri="{FF2B5EF4-FFF2-40B4-BE49-F238E27FC236}">
                <a16:creationId xmlns:a16="http://schemas.microsoft.com/office/drawing/2014/main" id="{32F348FE-FCFF-48A5-BEB4-F1801214BD6B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525" b="-7525"/>
          <a:stretch/>
        </p:blipFill>
        <p:spPr>
          <a:xfrm>
            <a:off x="6485528" y="4922401"/>
            <a:ext cx="652228" cy="911750"/>
          </a:xfrm>
          <a:prstGeom prst="rect">
            <a:avLst/>
          </a:prstGeom>
        </p:spPr>
      </p:pic>
      <p:sp>
        <p:nvSpPr>
          <p:cNvPr id="94" name="모서리가 둥근 직사각형 253">
            <a:extLst>
              <a:ext uri="{FF2B5EF4-FFF2-40B4-BE49-F238E27FC236}">
                <a16:creationId xmlns:a16="http://schemas.microsoft.com/office/drawing/2014/main" id="{32471306-46D9-4986-91F4-4147E421822D}"/>
              </a:ext>
            </a:extLst>
          </p:cNvPr>
          <p:cNvSpPr/>
          <p:nvPr/>
        </p:nvSpPr>
        <p:spPr>
          <a:xfrm>
            <a:off x="2656366" y="4638622"/>
            <a:ext cx="396000" cy="10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Option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95" name="모서리가 둥근 직사각형 262">
            <a:extLst>
              <a:ext uri="{FF2B5EF4-FFF2-40B4-BE49-F238E27FC236}">
                <a16:creationId xmlns:a16="http://schemas.microsoft.com/office/drawing/2014/main" id="{026BFF6B-EA62-4ED4-AD39-97612703A294}"/>
              </a:ext>
            </a:extLst>
          </p:cNvPr>
          <p:cNvSpPr/>
          <p:nvPr/>
        </p:nvSpPr>
        <p:spPr>
          <a:xfrm>
            <a:off x="6613642" y="4638622"/>
            <a:ext cx="396000" cy="10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Option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56" name="내용 개체 틀 4">
            <a:extLst>
              <a:ext uri="{FF2B5EF4-FFF2-40B4-BE49-F238E27FC236}">
                <a16:creationId xmlns:a16="http://schemas.microsoft.com/office/drawing/2014/main" id="{DB41D8AF-0AEC-4ECF-9802-86D29F0ACE06}"/>
              </a:ext>
            </a:extLst>
          </p:cNvPr>
          <p:cNvSpPr txBox="1">
            <a:spLocks/>
          </p:cNvSpPr>
          <p:nvPr/>
        </p:nvSpPr>
        <p:spPr>
          <a:xfrm>
            <a:off x="9170552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SBP-140HMW</a:t>
            </a:r>
          </a:p>
        </p:txBody>
      </p:sp>
      <p:pic>
        <p:nvPicPr>
          <p:cNvPr id="57" name="그림 56">
            <a:hlinkClick r:id="rId14"/>
            <a:extLst>
              <a:ext uri="{FF2B5EF4-FFF2-40B4-BE49-F238E27FC236}">
                <a16:creationId xmlns:a16="http://schemas.microsoft.com/office/drawing/2014/main" id="{F478ACCA-6385-4A1F-A747-A341A204A7F3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50721" y="4822774"/>
            <a:ext cx="1111004" cy="1111004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44CFB973-93A2-4B13-B879-839FC44A9612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6" y="1520824"/>
            <a:ext cx="5115453" cy="2880000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CEE93CEB-B08F-4C5E-9B8C-742C326A44D7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38272" y="1520824"/>
            <a:ext cx="5115453" cy="2880000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83DB4A02-2210-4F76-BCCF-239CE1B2E2BC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68558" y="1520824"/>
            <a:ext cx="5115453" cy="2880000"/>
          </a:xfrm>
          <a:prstGeom prst="rect">
            <a:avLst/>
          </a:prstGeom>
        </p:spPr>
      </p:pic>
      <p:grpSp>
        <p:nvGrpSpPr>
          <p:cNvPr id="55" name="그룹 54">
            <a:extLst>
              <a:ext uri="{FF2B5EF4-FFF2-40B4-BE49-F238E27FC236}">
                <a16:creationId xmlns:a16="http://schemas.microsoft.com/office/drawing/2014/main" id="{B5597557-48B2-4C6F-8743-775876FE0B35}"/>
              </a:ext>
            </a:extLst>
          </p:cNvPr>
          <p:cNvGrpSpPr/>
          <p:nvPr/>
        </p:nvGrpSpPr>
        <p:grpSpPr>
          <a:xfrm>
            <a:off x="8915425" y="5288276"/>
            <a:ext cx="180001" cy="180001"/>
            <a:chOff x="7544200" y="5288276"/>
            <a:chExt cx="180001" cy="180001"/>
          </a:xfrm>
        </p:grpSpPr>
        <p:sp>
          <p:nvSpPr>
            <p:cNvPr id="58" name="타원 57">
              <a:extLst>
                <a:ext uri="{FF2B5EF4-FFF2-40B4-BE49-F238E27FC236}">
                  <a16:creationId xmlns:a16="http://schemas.microsoft.com/office/drawing/2014/main" id="{BF27161B-9757-4EC7-AB3C-8046A94B1BF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59" name="그룹 58">
              <a:extLst>
                <a:ext uri="{FF2B5EF4-FFF2-40B4-BE49-F238E27FC236}">
                  <a16:creationId xmlns:a16="http://schemas.microsoft.com/office/drawing/2014/main" id="{44992EFE-37EC-425F-B840-EA8CA2BD6125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60" name="직선 연결선 59">
                <a:extLst>
                  <a:ext uri="{FF2B5EF4-FFF2-40B4-BE49-F238E27FC236}">
                    <a16:creationId xmlns:a16="http://schemas.microsoft.com/office/drawing/2014/main" id="{0F8F4180-A88D-40ED-BA8F-32B5D66208C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직선 연결선 60">
                <a:extLst>
                  <a:ext uri="{FF2B5EF4-FFF2-40B4-BE49-F238E27FC236}">
                    <a16:creationId xmlns:a16="http://schemas.microsoft.com/office/drawing/2014/main" id="{65EEAEA5-349C-432F-A0D9-E4757B5FB3ED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2" name="그룹 61">
            <a:extLst>
              <a:ext uri="{FF2B5EF4-FFF2-40B4-BE49-F238E27FC236}">
                <a16:creationId xmlns:a16="http://schemas.microsoft.com/office/drawing/2014/main" id="{C01D10FD-79FE-49E3-83AE-104D7ECEC14A}"/>
              </a:ext>
            </a:extLst>
          </p:cNvPr>
          <p:cNvGrpSpPr/>
          <p:nvPr/>
        </p:nvGrpSpPr>
        <p:grpSpPr>
          <a:xfrm>
            <a:off x="3899831" y="5288276"/>
            <a:ext cx="180001" cy="180001"/>
            <a:chOff x="7544200" y="5288276"/>
            <a:chExt cx="180001" cy="180001"/>
          </a:xfrm>
        </p:grpSpPr>
        <p:sp>
          <p:nvSpPr>
            <p:cNvPr id="63" name="타원 62">
              <a:extLst>
                <a:ext uri="{FF2B5EF4-FFF2-40B4-BE49-F238E27FC236}">
                  <a16:creationId xmlns:a16="http://schemas.microsoft.com/office/drawing/2014/main" id="{C2A82936-5940-4F81-9E92-CA0401ED345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64" name="그룹 63">
              <a:extLst>
                <a:ext uri="{FF2B5EF4-FFF2-40B4-BE49-F238E27FC236}">
                  <a16:creationId xmlns:a16="http://schemas.microsoft.com/office/drawing/2014/main" id="{A663A0CD-D4FA-4D32-9CC1-036A11D2C69E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66" name="직선 연결선 65">
                <a:extLst>
                  <a:ext uri="{FF2B5EF4-FFF2-40B4-BE49-F238E27FC236}">
                    <a16:creationId xmlns:a16="http://schemas.microsoft.com/office/drawing/2014/main" id="{49AC01B5-7C6F-47B0-9C18-80FF45EDD7F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직선 연결선 66">
                <a:extLst>
                  <a:ext uri="{FF2B5EF4-FFF2-40B4-BE49-F238E27FC236}">
                    <a16:creationId xmlns:a16="http://schemas.microsoft.com/office/drawing/2014/main" id="{01FEC636-26D7-45B2-A634-156643CA9D74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1" name="그룹 80">
            <a:extLst>
              <a:ext uri="{FF2B5EF4-FFF2-40B4-BE49-F238E27FC236}">
                <a16:creationId xmlns:a16="http://schemas.microsoft.com/office/drawing/2014/main" id="{463DF41E-CE12-48D6-A3BD-02132AD57990}"/>
              </a:ext>
            </a:extLst>
          </p:cNvPr>
          <p:cNvGrpSpPr/>
          <p:nvPr/>
        </p:nvGrpSpPr>
        <p:grpSpPr>
          <a:xfrm>
            <a:off x="7499350" y="5288276"/>
            <a:ext cx="180001" cy="180001"/>
            <a:chOff x="7544200" y="5288276"/>
            <a:chExt cx="180001" cy="180001"/>
          </a:xfrm>
        </p:grpSpPr>
        <p:sp>
          <p:nvSpPr>
            <p:cNvPr id="96" name="타원 95">
              <a:extLst>
                <a:ext uri="{FF2B5EF4-FFF2-40B4-BE49-F238E27FC236}">
                  <a16:creationId xmlns:a16="http://schemas.microsoft.com/office/drawing/2014/main" id="{B2870F0E-9219-4A93-9FE8-14659060B47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97" name="그룹 96">
              <a:extLst>
                <a:ext uri="{FF2B5EF4-FFF2-40B4-BE49-F238E27FC236}">
                  <a16:creationId xmlns:a16="http://schemas.microsoft.com/office/drawing/2014/main" id="{E2D7C8AE-EF0A-4B97-A1AE-71D50D243C4F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98" name="직선 연결선 97">
                <a:extLst>
                  <a:ext uri="{FF2B5EF4-FFF2-40B4-BE49-F238E27FC236}">
                    <a16:creationId xmlns:a16="http://schemas.microsoft.com/office/drawing/2014/main" id="{B551583D-96FF-4188-97B6-1DBCFC729E6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직선 연결선 98">
                <a:extLst>
                  <a:ext uri="{FF2B5EF4-FFF2-40B4-BE49-F238E27FC236}">
                    <a16:creationId xmlns:a16="http://schemas.microsoft.com/office/drawing/2014/main" id="{9E390048-A200-46E8-AB75-DB3D423D93A8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2" name="모서리가 둥근 직사각형 152">
            <a:hlinkClick r:id="rId19" action="ppaction://hlinksldjump"/>
            <a:extLst>
              <a:ext uri="{FF2B5EF4-FFF2-40B4-BE49-F238E27FC236}">
                <a16:creationId xmlns:a16="http://schemas.microsoft.com/office/drawing/2014/main" id="{01330D09-1B53-402F-B85A-E6E2A11E2BB0}"/>
              </a:ext>
            </a:extLst>
          </p:cNvPr>
          <p:cNvSpPr/>
          <p:nvPr/>
        </p:nvSpPr>
        <p:spPr>
          <a:xfrm>
            <a:off x="9850429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자유형 155">
            <a:hlinkClick r:id="rId20" action="ppaction://hlinksldjump"/>
            <a:extLst>
              <a:ext uri="{FF2B5EF4-FFF2-40B4-BE49-F238E27FC236}">
                <a16:creationId xmlns:a16="http://schemas.microsoft.com/office/drawing/2014/main" id="{766B49A2-7A24-4259-9A51-FCCDC08F4C7A}"/>
              </a:ext>
            </a:extLst>
          </p:cNvPr>
          <p:cNvSpPr/>
          <p:nvPr/>
        </p:nvSpPr>
        <p:spPr>
          <a:xfrm>
            <a:off x="313214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자유형 156">
            <a:hlinkClick r:id="rId21" action="ppaction://hlinksldjump"/>
            <a:extLst>
              <a:ext uri="{FF2B5EF4-FFF2-40B4-BE49-F238E27FC236}">
                <a16:creationId xmlns:a16="http://schemas.microsoft.com/office/drawing/2014/main" id="{2355EFA1-4F09-40E2-8D92-ECFC2E9B4366}"/>
              </a:ext>
            </a:extLst>
          </p:cNvPr>
          <p:cNvSpPr/>
          <p:nvPr/>
        </p:nvSpPr>
        <p:spPr>
          <a:xfrm>
            <a:off x="130652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자유형 157">
            <a:hlinkClick r:id="rId22" action="ppaction://hlinksldjump"/>
            <a:extLst>
              <a:ext uri="{FF2B5EF4-FFF2-40B4-BE49-F238E27FC236}">
                <a16:creationId xmlns:a16="http://schemas.microsoft.com/office/drawing/2014/main" id="{444B9D7C-3CB7-4CDC-A786-DB87310F1FF1}"/>
              </a:ext>
            </a:extLst>
          </p:cNvPr>
          <p:cNvSpPr/>
          <p:nvPr/>
        </p:nvSpPr>
        <p:spPr>
          <a:xfrm>
            <a:off x="503992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자유형 158">
            <a:hlinkClick r:id="rId23" action="ppaction://hlinksldjump"/>
            <a:extLst>
              <a:ext uri="{FF2B5EF4-FFF2-40B4-BE49-F238E27FC236}">
                <a16:creationId xmlns:a16="http://schemas.microsoft.com/office/drawing/2014/main" id="{BF4001AB-3A89-4632-8EB3-C6BE78F2EA35}"/>
              </a:ext>
            </a:extLst>
          </p:cNvPr>
          <p:cNvSpPr/>
          <p:nvPr/>
        </p:nvSpPr>
        <p:spPr>
          <a:xfrm>
            <a:off x="412710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자유형 157">
            <a:hlinkClick r:id="rId24" action="ppaction://hlinksldjump"/>
            <a:extLst>
              <a:ext uri="{FF2B5EF4-FFF2-40B4-BE49-F238E27FC236}">
                <a16:creationId xmlns:a16="http://schemas.microsoft.com/office/drawing/2014/main" id="{7697B83A-F377-4FB9-9C45-67D9EE942FCD}"/>
              </a:ext>
            </a:extLst>
          </p:cNvPr>
          <p:cNvSpPr/>
          <p:nvPr/>
        </p:nvSpPr>
        <p:spPr>
          <a:xfrm>
            <a:off x="6947695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자유형 158">
            <a:hlinkClick r:id="rId25" action="ppaction://hlinksldjump"/>
            <a:extLst>
              <a:ext uri="{FF2B5EF4-FFF2-40B4-BE49-F238E27FC236}">
                <a16:creationId xmlns:a16="http://schemas.microsoft.com/office/drawing/2014/main" id="{96171E94-4617-4E0B-A559-34022179CCD4}"/>
              </a:ext>
            </a:extLst>
          </p:cNvPr>
          <p:cNvSpPr/>
          <p:nvPr/>
        </p:nvSpPr>
        <p:spPr>
          <a:xfrm>
            <a:off x="6034882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자유형 157">
            <a:hlinkClick r:id="rId26" action="ppaction://hlinksldjump"/>
            <a:extLst>
              <a:ext uri="{FF2B5EF4-FFF2-40B4-BE49-F238E27FC236}">
                <a16:creationId xmlns:a16="http://schemas.microsoft.com/office/drawing/2014/main" id="{5C89D3D2-960E-4109-B9F0-71C89DDE65D9}"/>
              </a:ext>
            </a:extLst>
          </p:cNvPr>
          <p:cNvSpPr/>
          <p:nvPr/>
        </p:nvSpPr>
        <p:spPr>
          <a:xfrm>
            <a:off x="885546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자유형 158">
            <a:hlinkClick r:id="rId27" action="ppaction://hlinksldjump"/>
            <a:extLst>
              <a:ext uri="{FF2B5EF4-FFF2-40B4-BE49-F238E27FC236}">
                <a16:creationId xmlns:a16="http://schemas.microsoft.com/office/drawing/2014/main" id="{AE9C804E-3706-4523-9DA6-9ACA93D10442}"/>
              </a:ext>
            </a:extLst>
          </p:cNvPr>
          <p:cNvSpPr/>
          <p:nvPr/>
        </p:nvSpPr>
        <p:spPr>
          <a:xfrm>
            <a:off x="7942655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직사각형 116">
            <a:hlinkClick r:id="rId28" action="ppaction://hlinksldjump"/>
            <a:extLst>
              <a:ext uri="{FF2B5EF4-FFF2-40B4-BE49-F238E27FC236}">
                <a16:creationId xmlns:a16="http://schemas.microsoft.com/office/drawing/2014/main" id="{8C202F8E-9E31-4AB9-BF97-FB193A57F383}"/>
              </a:ext>
            </a:extLst>
          </p:cNvPr>
          <p:cNvSpPr/>
          <p:nvPr/>
        </p:nvSpPr>
        <p:spPr>
          <a:xfrm>
            <a:off x="2219335" y="773510"/>
            <a:ext cx="912812" cy="244474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33616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C072972D-3E97-4649-97B5-DD0B34820489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QNV - C8083R / C9083R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모서리가 둥근 직사각형 1">
            <a:hlinkClick r:id="rId2" action="ppaction://hlinksldjump"/>
            <a:extLst>
              <a:ext uri="{FF2B5EF4-FFF2-40B4-BE49-F238E27FC236}">
                <a16:creationId xmlns:a16="http://schemas.microsoft.com/office/drawing/2014/main" id="{108E54B0-A645-451E-8E80-C3AA3E9CD845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모서리가 둥근 직사각형 8">
            <a:hlinkClick r:id="rId3" action="ppaction://hlinksldjump"/>
            <a:extLst>
              <a:ext uri="{FF2B5EF4-FFF2-40B4-BE49-F238E27FC236}">
                <a16:creationId xmlns:a16="http://schemas.microsoft.com/office/drawing/2014/main" id="{81710F19-B850-402E-8324-D8B2CF3A2C17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양쪽 모서리가 둥근 사각형 81">
            <a:extLst>
              <a:ext uri="{FF2B5EF4-FFF2-40B4-BE49-F238E27FC236}">
                <a16:creationId xmlns:a16="http://schemas.microsoft.com/office/drawing/2014/main" id="{B1936211-0FED-4EDF-A812-B9AA6F159DC6}"/>
              </a:ext>
            </a:extLst>
          </p:cNvPr>
          <p:cNvSpPr/>
          <p:nvPr/>
        </p:nvSpPr>
        <p:spPr>
          <a:xfrm rot="10800000">
            <a:off x="407987" y="4400823"/>
            <a:ext cx="3722160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4" name="양쪽 모서리가 둥근 사각형 83">
            <a:extLst>
              <a:ext uri="{FF2B5EF4-FFF2-40B4-BE49-F238E27FC236}">
                <a16:creationId xmlns:a16="http://schemas.microsoft.com/office/drawing/2014/main" id="{A0E2D820-1E7E-47C5-A6B9-3BF5E68A3661}"/>
              </a:ext>
            </a:extLst>
          </p:cNvPr>
          <p:cNvSpPr/>
          <p:nvPr/>
        </p:nvSpPr>
        <p:spPr>
          <a:xfrm>
            <a:off x="407987" y="1520824"/>
            <a:ext cx="3722160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5" name="양쪽 모서리가 둥근 사각형 81">
            <a:extLst>
              <a:ext uri="{FF2B5EF4-FFF2-40B4-BE49-F238E27FC236}">
                <a16:creationId xmlns:a16="http://schemas.microsoft.com/office/drawing/2014/main" id="{1E63D0DF-BF9C-4263-A2CE-88039DAEF0BE}"/>
              </a:ext>
            </a:extLst>
          </p:cNvPr>
          <p:cNvSpPr/>
          <p:nvPr/>
        </p:nvSpPr>
        <p:spPr>
          <a:xfrm rot="10800000">
            <a:off x="4234921" y="4400823"/>
            <a:ext cx="3722160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6" name="양쪽 모서리가 둥근 사각형 83">
            <a:extLst>
              <a:ext uri="{FF2B5EF4-FFF2-40B4-BE49-F238E27FC236}">
                <a16:creationId xmlns:a16="http://schemas.microsoft.com/office/drawing/2014/main" id="{19E85938-3703-418A-9688-82A139FA4B42}"/>
              </a:ext>
            </a:extLst>
          </p:cNvPr>
          <p:cNvSpPr/>
          <p:nvPr/>
        </p:nvSpPr>
        <p:spPr>
          <a:xfrm>
            <a:off x="4234920" y="1520824"/>
            <a:ext cx="3722160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7" name="양쪽 모서리가 둥근 사각형 81">
            <a:extLst>
              <a:ext uri="{FF2B5EF4-FFF2-40B4-BE49-F238E27FC236}">
                <a16:creationId xmlns:a16="http://schemas.microsoft.com/office/drawing/2014/main" id="{3506331E-924F-494F-A8B2-95143869AC91}"/>
              </a:ext>
            </a:extLst>
          </p:cNvPr>
          <p:cNvSpPr/>
          <p:nvPr/>
        </p:nvSpPr>
        <p:spPr>
          <a:xfrm rot="10800000">
            <a:off x="8061853" y="4400823"/>
            <a:ext cx="3722160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8" name="양쪽 모서리가 둥근 사각형 83">
            <a:extLst>
              <a:ext uri="{FF2B5EF4-FFF2-40B4-BE49-F238E27FC236}">
                <a16:creationId xmlns:a16="http://schemas.microsoft.com/office/drawing/2014/main" id="{328C3D5F-2DFF-4EA2-BD5F-2B5D65F27D49}"/>
              </a:ext>
            </a:extLst>
          </p:cNvPr>
          <p:cNvSpPr/>
          <p:nvPr/>
        </p:nvSpPr>
        <p:spPr>
          <a:xfrm>
            <a:off x="8061853" y="1520824"/>
            <a:ext cx="3722160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7E6EFCC8-C40F-499D-83F3-40B1E446D2A8}"/>
              </a:ext>
            </a:extLst>
          </p:cNvPr>
          <p:cNvCxnSpPr>
            <a:cxnSpLocks/>
          </p:cNvCxnSpPr>
          <p:nvPr/>
        </p:nvCxnSpPr>
        <p:spPr>
          <a:xfrm>
            <a:off x="1551860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모서리가 둥근 직사각형 44">
            <a:extLst>
              <a:ext uri="{FF2B5EF4-FFF2-40B4-BE49-F238E27FC236}">
                <a16:creationId xmlns:a16="http://schemas.microsoft.com/office/drawing/2014/main" id="{698BB465-2374-41B3-BD52-7DC43345F1FB}"/>
              </a:ext>
            </a:extLst>
          </p:cNvPr>
          <p:cNvSpPr/>
          <p:nvPr/>
        </p:nvSpPr>
        <p:spPr>
          <a:xfrm>
            <a:off x="1798109" y="4483887"/>
            <a:ext cx="94191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Mount (Lite)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내용 개체 틀 4">
            <a:extLst>
              <a:ext uri="{FF2B5EF4-FFF2-40B4-BE49-F238E27FC236}">
                <a16:creationId xmlns:a16="http://schemas.microsoft.com/office/drawing/2014/main" id="{275B2250-7356-4E0F-8A18-1B50280C968D}"/>
              </a:ext>
            </a:extLst>
          </p:cNvPr>
          <p:cNvSpPr txBox="1">
            <a:spLocks/>
          </p:cNvSpPr>
          <p:nvPr/>
        </p:nvSpPr>
        <p:spPr>
          <a:xfrm>
            <a:off x="1733396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SBD-140PMB</a:t>
            </a:r>
          </a:p>
        </p:txBody>
      </p:sp>
      <p:cxnSp>
        <p:nvCxnSpPr>
          <p:cNvPr id="40" name="직선 연결선 39">
            <a:extLst>
              <a:ext uri="{FF2B5EF4-FFF2-40B4-BE49-F238E27FC236}">
                <a16:creationId xmlns:a16="http://schemas.microsoft.com/office/drawing/2014/main" id="{05FE5A5B-2A1A-48B4-A440-A1B559F915C2}"/>
              </a:ext>
            </a:extLst>
          </p:cNvPr>
          <p:cNvCxnSpPr>
            <a:cxnSpLocks/>
          </p:cNvCxnSpPr>
          <p:nvPr/>
        </p:nvCxnSpPr>
        <p:spPr>
          <a:xfrm>
            <a:off x="5378793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모서리가 둥근 직사각형 44">
            <a:extLst>
              <a:ext uri="{FF2B5EF4-FFF2-40B4-BE49-F238E27FC236}">
                <a16:creationId xmlns:a16="http://schemas.microsoft.com/office/drawing/2014/main" id="{4BDD691C-2179-4E24-8F13-E55DDFEB857B}"/>
              </a:ext>
            </a:extLst>
          </p:cNvPr>
          <p:cNvSpPr/>
          <p:nvPr/>
        </p:nvSpPr>
        <p:spPr>
          <a:xfrm>
            <a:off x="5753100" y="4483887"/>
            <a:ext cx="6858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내용 개체 틀 4">
            <a:extLst>
              <a:ext uri="{FF2B5EF4-FFF2-40B4-BE49-F238E27FC236}">
                <a16:creationId xmlns:a16="http://schemas.microsoft.com/office/drawing/2014/main" id="{55ABA9A1-2CDC-405E-9149-9733E9E20905}"/>
              </a:ext>
            </a:extLst>
          </p:cNvPr>
          <p:cNvSpPr txBox="1">
            <a:spLocks/>
          </p:cNvSpPr>
          <p:nvPr/>
        </p:nvSpPr>
        <p:spPr>
          <a:xfrm>
            <a:off x="5560329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SBD-140PMW</a:t>
            </a:r>
          </a:p>
        </p:txBody>
      </p:sp>
      <p:pic>
        <p:nvPicPr>
          <p:cNvPr id="49" name="그림 48">
            <a:hlinkClick r:id="rId4"/>
            <a:extLst>
              <a:ext uri="{FF2B5EF4-FFF2-40B4-BE49-F238E27FC236}">
                <a16:creationId xmlns:a16="http://schemas.microsoft.com/office/drawing/2014/main" id="{BEFC3740-5BD9-4B36-AB60-0DA19245B96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40498" y="4819495"/>
            <a:ext cx="1111004" cy="1111004"/>
          </a:xfrm>
          <a:prstGeom prst="rect">
            <a:avLst/>
          </a:prstGeom>
        </p:spPr>
      </p:pic>
      <p:pic>
        <p:nvPicPr>
          <p:cNvPr id="50" name="그림 49">
            <a:hlinkClick r:id="rId6"/>
            <a:extLst>
              <a:ext uri="{FF2B5EF4-FFF2-40B4-BE49-F238E27FC236}">
                <a16:creationId xmlns:a16="http://schemas.microsoft.com/office/drawing/2014/main" id="{F7564AD2-0B4F-4F47-9D2A-7615926DE9B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13565" y="4819495"/>
            <a:ext cx="1111004" cy="1111004"/>
          </a:xfrm>
          <a:prstGeom prst="rect">
            <a:avLst/>
          </a:prstGeom>
        </p:spPr>
      </p:pic>
      <p:cxnSp>
        <p:nvCxnSpPr>
          <p:cNvPr id="51" name="직선 연결선 50">
            <a:extLst>
              <a:ext uri="{FF2B5EF4-FFF2-40B4-BE49-F238E27FC236}">
                <a16:creationId xmlns:a16="http://schemas.microsoft.com/office/drawing/2014/main" id="{05C40104-DDAA-4F9D-B134-46EA0D6BDF8F}"/>
              </a:ext>
            </a:extLst>
          </p:cNvPr>
          <p:cNvCxnSpPr>
            <a:cxnSpLocks/>
          </p:cNvCxnSpPr>
          <p:nvPr/>
        </p:nvCxnSpPr>
        <p:spPr>
          <a:xfrm>
            <a:off x="9205726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모서리가 둥근 직사각형 44">
            <a:extLst>
              <a:ext uri="{FF2B5EF4-FFF2-40B4-BE49-F238E27FC236}">
                <a16:creationId xmlns:a16="http://schemas.microsoft.com/office/drawing/2014/main" id="{F6E0A9F8-58DD-4A6D-89F9-1E42FBA10A6C}"/>
              </a:ext>
            </a:extLst>
          </p:cNvPr>
          <p:cNvSpPr/>
          <p:nvPr/>
        </p:nvSpPr>
        <p:spPr>
          <a:xfrm>
            <a:off x="9387262" y="4483887"/>
            <a:ext cx="1071342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&amp; Pole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내용 개체 틀 4">
            <a:extLst>
              <a:ext uri="{FF2B5EF4-FFF2-40B4-BE49-F238E27FC236}">
                <a16:creationId xmlns:a16="http://schemas.microsoft.com/office/drawing/2014/main" id="{C4F2FCBD-27A2-4003-98DA-FB71559C2C85}"/>
              </a:ext>
            </a:extLst>
          </p:cNvPr>
          <p:cNvSpPr txBox="1">
            <a:spLocks/>
          </p:cNvSpPr>
          <p:nvPr/>
        </p:nvSpPr>
        <p:spPr>
          <a:xfrm>
            <a:off x="9387262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SBP-140WMW</a:t>
            </a:r>
          </a:p>
        </p:txBody>
      </p:sp>
      <p:pic>
        <p:nvPicPr>
          <p:cNvPr id="54" name="그림 53">
            <a:hlinkClick r:id="rId8"/>
            <a:extLst>
              <a:ext uri="{FF2B5EF4-FFF2-40B4-BE49-F238E27FC236}">
                <a16:creationId xmlns:a16="http://schemas.microsoft.com/office/drawing/2014/main" id="{D917C799-0A02-490F-8CB3-4FEFA363C51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67431" y="4819495"/>
            <a:ext cx="1111004" cy="1111004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D4D0A0E3-BEEE-4E88-8A1A-C7A02EF8C90A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6" y="1520824"/>
            <a:ext cx="3722162" cy="28800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D8AE4B0A-6D30-4AD0-823F-401919E0672C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34921" y="1520824"/>
            <a:ext cx="3722160" cy="288000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E9C74BBC-8041-41B2-8972-4302B74DA413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61852" y="1520824"/>
            <a:ext cx="3722162" cy="2880000"/>
          </a:xfrm>
          <a:prstGeom prst="rect">
            <a:avLst/>
          </a:prstGeom>
        </p:spPr>
      </p:pic>
      <p:sp>
        <p:nvSpPr>
          <p:cNvPr id="39" name="모서리가 둥근 직사각형 152">
            <a:hlinkClick r:id="rId13" action="ppaction://hlinksldjump"/>
            <a:extLst>
              <a:ext uri="{FF2B5EF4-FFF2-40B4-BE49-F238E27FC236}">
                <a16:creationId xmlns:a16="http://schemas.microsoft.com/office/drawing/2014/main" id="{D92F3411-56F1-4CB4-81F1-25F701FE2293}"/>
              </a:ext>
            </a:extLst>
          </p:cNvPr>
          <p:cNvSpPr/>
          <p:nvPr/>
        </p:nvSpPr>
        <p:spPr>
          <a:xfrm>
            <a:off x="9850429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자유형 155">
            <a:hlinkClick r:id="rId14" action="ppaction://hlinksldjump"/>
            <a:extLst>
              <a:ext uri="{FF2B5EF4-FFF2-40B4-BE49-F238E27FC236}">
                <a16:creationId xmlns:a16="http://schemas.microsoft.com/office/drawing/2014/main" id="{4674D6D6-BF35-4395-B2D9-CB37E4B707F5}"/>
              </a:ext>
            </a:extLst>
          </p:cNvPr>
          <p:cNvSpPr/>
          <p:nvPr/>
        </p:nvSpPr>
        <p:spPr>
          <a:xfrm>
            <a:off x="313214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자유형 156">
            <a:hlinkClick r:id="rId15" action="ppaction://hlinksldjump"/>
            <a:extLst>
              <a:ext uri="{FF2B5EF4-FFF2-40B4-BE49-F238E27FC236}">
                <a16:creationId xmlns:a16="http://schemas.microsoft.com/office/drawing/2014/main" id="{17C6CD0F-0AE2-408E-87DB-8CC9661B8C3A}"/>
              </a:ext>
            </a:extLst>
          </p:cNvPr>
          <p:cNvSpPr/>
          <p:nvPr/>
        </p:nvSpPr>
        <p:spPr>
          <a:xfrm>
            <a:off x="130652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자유형 157">
            <a:hlinkClick r:id="rId16" action="ppaction://hlinksldjump"/>
            <a:extLst>
              <a:ext uri="{FF2B5EF4-FFF2-40B4-BE49-F238E27FC236}">
                <a16:creationId xmlns:a16="http://schemas.microsoft.com/office/drawing/2014/main" id="{C8EAB4C6-411C-4666-A842-FCCB7BECC6A9}"/>
              </a:ext>
            </a:extLst>
          </p:cNvPr>
          <p:cNvSpPr/>
          <p:nvPr/>
        </p:nvSpPr>
        <p:spPr>
          <a:xfrm>
            <a:off x="503992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자유형 158">
            <a:hlinkClick r:id="rId17" action="ppaction://hlinksldjump"/>
            <a:extLst>
              <a:ext uri="{FF2B5EF4-FFF2-40B4-BE49-F238E27FC236}">
                <a16:creationId xmlns:a16="http://schemas.microsoft.com/office/drawing/2014/main" id="{F3AECE78-3FD0-4EF8-804B-143DDC78D6A9}"/>
              </a:ext>
            </a:extLst>
          </p:cNvPr>
          <p:cNvSpPr/>
          <p:nvPr/>
        </p:nvSpPr>
        <p:spPr>
          <a:xfrm>
            <a:off x="412710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자유형 157">
            <a:hlinkClick r:id="rId18" action="ppaction://hlinksldjump"/>
            <a:extLst>
              <a:ext uri="{FF2B5EF4-FFF2-40B4-BE49-F238E27FC236}">
                <a16:creationId xmlns:a16="http://schemas.microsoft.com/office/drawing/2014/main" id="{79F455E9-EA6C-4231-9412-2D49124A3146}"/>
              </a:ext>
            </a:extLst>
          </p:cNvPr>
          <p:cNvSpPr/>
          <p:nvPr/>
        </p:nvSpPr>
        <p:spPr>
          <a:xfrm>
            <a:off x="6947695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자유형 158">
            <a:hlinkClick r:id="rId19" action="ppaction://hlinksldjump"/>
            <a:extLst>
              <a:ext uri="{FF2B5EF4-FFF2-40B4-BE49-F238E27FC236}">
                <a16:creationId xmlns:a16="http://schemas.microsoft.com/office/drawing/2014/main" id="{ACE14B6D-2C01-4CCF-B238-CDBA63A98586}"/>
              </a:ext>
            </a:extLst>
          </p:cNvPr>
          <p:cNvSpPr/>
          <p:nvPr/>
        </p:nvSpPr>
        <p:spPr>
          <a:xfrm>
            <a:off x="6034882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자유형 157">
            <a:hlinkClick r:id="rId20" action="ppaction://hlinksldjump"/>
            <a:extLst>
              <a:ext uri="{FF2B5EF4-FFF2-40B4-BE49-F238E27FC236}">
                <a16:creationId xmlns:a16="http://schemas.microsoft.com/office/drawing/2014/main" id="{982256FC-A933-465E-9165-E2024F58E4FE}"/>
              </a:ext>
            </a:extLst>
          </p:cNvPr>
          <p:cNvSpPr/>
          <p:nvPr/>
        </p:nvSpPr>
        <p:spPr>
          <a:xfrm>
            <a:off x="885546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자유형 158">
            <a:hlinkClick r:id="rId21" action="ppaction://hlinksldjump"/>
            <a:extLst>
              <a:ext uri="{FF2B5EF4-FFF2-40B4-BE49-F238E27FC236}">
                <a16:creationId xmlns:a16="http://schemas.microsoft.com/office/drawing/2014/main" id="{341504C0-4D8F-495A-A8BE-2DE9909B29BB}"/>
              </a:ext>
            </a:extLst>
          </p:cNvPr>
          <p:cNvSpPr/>
          <p:nvPr/>
        </p:nvSpPr>
        <p:spPr>
          <a:xfrm>
            <a:off x="7942655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직사각형 56">
            <a:hlinkClick r:id="rId22" action="ppaction://hlinksldjump"/>
            <a:extLst>
              <a:ext uri="{FF2B5EF4-FFF2-40B4-BE49-F238E27FC236}">
                <a16:creationId xmlns:a16="http://schemas.microsoft.com/office/drawing/2014/main" id="{E17E58D4-8C71-4573-9186-82AC0720AAF6}"/>
              </a:ext>
            </a:extLst>
          </p:cNvPr>
          <p:cNvSpPr/>
          <p:nvPr/>
        </p:nvSpPr>
        <p:spPr>
          <a:xfrm>
            <a:off x="2219335" y="773510"/>
            <a:ext cx="912812" cy="244474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83831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C2005C98-9C0B-4E97-829A-CFE23996CC00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QNV - C8083R / C9083R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양쪽 모서리가 둥근 사각형 52">
            <a:extLst>
              <a:ext uri="{FF2B5EF4-FFF2-40B4-BE49-F238E27FC236}">
                <a16:creationId xmlns:a16="http://schemas.microsoft.com/office/drawing/2014/main" id="{55974C99-F7C5-4BAB-AD3F-5169A9817A01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양쪽 모서리가 둥근 사각형 51">
            <a:extLst>
              <a:ext uri="{FF2B5EF4-FFF2-40B4-BE49-F238E27FC236}">
                <a16:creationId xmlns:a16="http://schemas.microsoft.com/office/drawing/2014/main" id="{E67D80E9-82C7-40EB-B55C-C4DE0293142F}"/>
              </a:ext>
            </a:extLst>
          </p:cNvPr>
          <p:cNvSpPr/>
          <p:nvPr/>
        </p:nvSpPr>
        <p:spPr>
          <a:xfrm rot="10800000">
            <a:off x="407986" y="4400823"/>
            <a:ext cx="11376025" cy="2052364"/>
          </a:xfrm>
          <a:prstGeom prst="round2SameRect">
            <a:avLst>
              <a:gd name="adj1" fmla="val 2396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모서리가 둥근 직사각형 1">
            <a:hlinkClick r:id="rId2" action="ppaction://hlinksldjump"/>
            <a:extLst>
              <a:ext uri="{FF2B5EF4-FFF2-40B4-BE49-F238E27FC236}">
                <a16:creationId xmlns:a16="http://schemas.microsoft.com/office/drawing/2014/main" id="{7F8E90A3-85AA-4FAC-A140-D120A76CA942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모서리가 둥근 직사각형 8">
            <a:hlinkClick r:id="rId3" action="ppaction://hlinksldjump"/>
            <a:extLst>
              <a:ext uri="{FF2B5EF4-FFF2-40B4-BE49-F238E27FC236}">
                <a16:creationId xmlns:a16="http://schemas.microsoft.com/office/drawing/2014/main" id="{EDD8B392-AC6A-4527-838E-5757FF494168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6" name="그림 25">
            <a:hlinkClick r:id="rId4"/>
            <a:extLst>
              <a:ext uri="{FF2B5EF4-FFF2-40B4-BE49-F238E27FC236}">
                <a16:creationId xmlns:a16="http://schemas.microsoft.com/office/drawing/2014/main" id="{41C20F6C-11CC-4B4A-B2AD-6A286B1D72E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517" t="-6517" r="-6517" b="-6517"/>
          <a:stretch/>
        </p:blipFill>
        <p:spPr>
          <a:xfrm>
            <a:off x="7473919" y="4817065"/>
            <a:ext cx="1115865" cy="1115865"/>
          </a:xfrm>
          <a:prstGeom prst="rect">
            <a:avLst/>
          </a:prstGeom>
        </p:spPr>
      </p:pic>
      <p:pic>
        <p:nvPicPr>
          <p:cNvPr id="27" name="그림 26">
            <a:hlinkClick r:id="rId6"/>
            <a:extLst>
              <a:ext uri="{FF2B5EF4-FFF2-40B4-BE49-F238E27FC236}">
                <a16:creationId xmlns:a16="http://schemas.microsoft.com/office/drawing/2014/main" id="{0E8FCD79-A9BC-4C23-A655-12BFC33744A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0"/>
          <a:stretch/>
        </p:blipFill>
        <p:spPr>
          <a:xfrm>
            <a:off x="6220748" y="4816644"/>
            <a:ext cx="1116708" cy="1116706"/>
          </a:xfrm>
          <a:prstGeom prst="rect">
            <a:avLst/>
          </a:prstGeom>
        </p:spPr>
      </p:pic>
      <p:pic>
        <p:nvPicPr>
          <p:cNvPr id="28" name="그림 27">
            <a:hlinkClick r:id="rId8"/>
            <a:extLst>
              <a:ext uri="{FF2B5EF4-FFF2-40B4-BE49-F238E27FC236}">
                <a16:creationId xmlns:a16="http://schemas.microsoft.com/office/drawing/2014/main" id="{1693713A-7844-4629-BCB4-93166F0B094A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69590" y="4817651"/>
            <a:ext cx="1114693" cy="1114693"/>
          </a:xfrm>
          <a:prstGeom prst="rect">
            <a:avLst/>
          </a:prstGeom>
        </p:spPr>
      </p:pic>
      <p:sp>
        <p:nvSpPr>
          <p:cNvPr id="29" name="내용 개체 틀 4">
            <a:extLst>
              <a:ext uri="{FF2B5EF4-FFF2-40B4-BE49-F238E27FC236}">
                <a16:creationId xmlns:a16="http://schemas.microsoft.com/office/drawing/2014/main" id="{52C54700-3C52-49C2-8C6A-463F9F5063CE}"/>
              </a:ext>
            </a:extLst>
          </p:cNvPr>
          <p:cNvSpPr txBox="1">
            <a:spLocks/>
          </p:cNvSpPr>
          <p:nvPr/>
        </p:nvSpPr>
        <p:spPr>
          <a:xfrm>
            <a:off x="4991265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내용 개체 틀 4">
            <a:extLst>
              <a:ext uri="{FF2B5EF4-FFF2-40B4-BE49-F238E27FC236}">
                <a16:creationId xmlns:a16="http://schemas.microsoft.com/office/drawing/2014/main" id="{A9E55ECF-4F7E-491B-80E4-EF69F5A528A5}"/>
              </a:ext>
            </a:extLst>
          </p:cNvPr>
          <p:cNvSpPr txBox="1">
            <a:spLocks/>
          </p:cNvSpPr>
          <p:nvPr/>
        </p:nvSpPr>
        <p:spPr>
          <a:xfrm>
            <a:off x="6242960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내용 개체 틀 4">
            <a:extLst>
              <a:ext uri="{FF2B5EF4-FFF2-40B4-BE49-F238E27FC236}">
                <a16:creationId xmlns:a16="http://schemas.microsoft.com/office/drawing/2014/main" id="{CF61A963-1C78-45EC-A1AC-BAB9B015D648}"/>
              </a:ext>
            </a:extLst>
          </p:cNvPr>
          <p:cNvSpPr txBox="1">
            <a:spLocks/>
          </p:cNvSpPr>
          <p:nvPr/>
        </p:nvSpPr>
        <p:spPr>
          <a:xfrm>
            <a:off x="7496180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SBP-390WMW2</a:t>
            </a:r>
            <a:endParaRPr kumimoji="0" lang="en-US" altLang="ko-KR" sz="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34" name="직선 연결선 33">
            <a:extLst>
              <a:ext uri="{FF2B5EF4-FFF2-40B4-BE49-F238E27FC236}">
                <a16:creationId xmlns:a16="http://schemas.microsoft.com/office/drawing/2014/main" id="{7EA47E76-3F96-47E8-B544-A9AA25D5336D}"/>
              </a:ext>
            </a:extLst>
          </p:cNvPr>
          <p:cNvCxnSpPr>
            <a:cxnSpLocks/>
          </p:cNvCxnSpPr>
          <p:nvPr/>
        </p:nvCxnSpPr>
        <p:spPr>
          <a:xfrm>
            <a:off x="3582293" y="4573887"/>
            <a:ext cx="4930803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모서리가 둥근 직사각형 50">
            <a:extLst>
              <a:ext uri="{FF2B5EF4-FFF2-40B4-BE49-F238E27FC236}">
                <a16:creationId xmlns:a16="http://schemas.microsoft.com/office/drawing/2014/main" id="{CADF6FA9-B800-450A-98A3-AA6DBEDD9A44}"/>
              </a:ext>
            </a:extLst>
          </p:cNvPr>
          <p:cNvSpPr/>
          <p:nvPr/>
        </p:nvSpPr>
        <p:spPr>
          <a:xfrm>
            <a:off x="5669694" y="4483887"/>
            <a:ext cx="75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내용 개체 틀 4">
            <a:extLst>
              <a:ext uri="{FF2B5EF4-FFF2-40B4-BE49-F238E27FC236}">
                <a16:creationId xmlns:a16="http://schemas.microsoft.com/office/drawing/2014/main" id="{3F98680E-3C66-45E2-AB6D-422D8E57ED00}"/>
              </a:ext>
            </a:extLst>
          </p:cNvPr>
          <p:cNvSpPr txBox="1">
            <a:spLocks/>
          </p:cNvSpPr>
          <p:nvPr/>
        </p:nvSpPr>
        <p:spPr>
          <a:xfrm>
            <a:off x="6000917" y="5314358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9EA6F58B-481B-4784-B2CE-F7ADD596D7F9}"/>
              </a:ext>
            </a:extLst>
          </p:cNvPr>
          <p:cNvGrpSpPr/>
          <p:nvPr/>
        </p:nvGrpSpPr>
        <p:grpSpPr>
          <a:xfrm>
            <a:off x="3575272" y="4635343"/>
            <a:ext cx="1153146" cy="1728223"/>
            <a:chOff x="-1541005" y="4635343"/>
            <a:chExt cx="1153146" cy="1728223"/>
          </a:xfrm>
        </p:grpSpPr>
        <p:sp>
          <p:nvSpPr>
            <p:cNvPr id="38" name="내용 개체 틀 4">
              <a:extLst>
                <a:ext uri="{FF2B5EF4-FFF2-40B4-BE49-F238E27FC236}">
                  <a16:creationId xmlns:a16="http://schemas.microsoft.com/office/drawing/2014/main" id="{9E0ED41D-9281-4F60-A382-D0B1F0BBBDB8}"/>
                </a:ext>
              </a:extLst>
            </p:cNvPr>
            <p:cNvSpPr txBox="1">
              <a:spLocks/>
            </p:cNvSpPr>
            <p:nvPr/>
          </p:nvSpPr>
          <p:spPr>
            <a:xfrm>
              <a:off x="-1373479" y="6050048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Cabinet</a:t>
              </a: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모서리가 둥근 직사각형 56">
              <a:extLst>
                <a:ext uri="{FF2B5EF4-FFF2-40B4-BE49-F238E27FC236}">
                  <a16:creationId xmlns:a16="http://schemas.microsoft.com/office/drawing/2014/main" id="{E8570701-0C2F-4E57-826B-238EAE698D8E}"/>
                </a:ext>
              </a:extLst>
            </p:cNvPr>
            <p:cNvSpPr/>
            <p:nvPr/>
          </p:nvSpPr>
          <p:spPr>
            <a:xfrm>
              <a:off x="-1541005" y="4689343"/>
              <a:ext cx="1153146" cy="1674223"/>
            </a:xfrm>
            <a:prstGeom prst="roundRect">
              <a:avLst>
                <a:gd name="adj" fmla="val 0"/>
              </a:avLst>
            </a:prstGeom>
            <a:noFill/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89A6B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40" name="그림 39">
              <a:hlinkClick r:id="rId10"/>
              <a:extLst>
                <a:ext uri="{FF2B5EF4-FFF2-40B4-BE49-F238E27FC236}">
                  <a16:creationId xmlns:a16="http://schemas.microsoft.com/office/drawing/2014/main" id="{746F7766-A9C2-4405-84F8-DCB46A7B8E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7525" b="-7525"/>
            <a:stretch/>
          </p:blipFill>
          <p:spPr>
            <a:xfrm>
              <a:off x="-1290546" y="4919122"/>
              <a:ext cx="652228" cy="911750"/>
            </a:xfrm>
            <a:prstGeom prst="rect">
              <a:avLst/>
            </a:prstGeom>
          </p:spPr>
        </p:pic>
        <p:sp>
          <p:nvSpPr>
            <p:cNvPr id="41" name="모서리가 둥근 직사각형 58">
              <a:extLst>
                <a:ext uri="{FF2B5EF4-FFF2-40B4-BE49-F238E27FC236}">
                  <a16:creationId xmlns:a16="http://schemas.microsoft.com/office/drawing/2014/main" id="{A4E0C6A0-2DC2-4176-B1A0-FF1001061280}"/>
                </a:ext>
              </a:extLst>
            </p:cNvPr>
            <p:cNvSpPr/>
            <p:nvPr/>
          </p:nvSpPr>
          <p:spPr>
            <a:xfrm>
              <a:off x="-1162432" y="4635343"/>
              <a:ext cx="396000" cy="108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Option</a:t>
              </a:r>
              <a:endParaRPr kumimoji="0" lang="ko-KR" altLang="en-US" sz="7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</p:grpSp>
      <p:sp>
        <p:nvSpPr>
          <p:cNvPr id="42" name="내용 개체 틀 4">
            <a:extLst>
              <a:ext uri="{FF2B5EF4-FFF2-40B4-BE49-F238E27FC236}">
                <a16:creationId xmlns:a16="http://schemas.microsoft.com/office/drawing/2014/main" id="{5ABC5837-852F-4C0F-93AF-800F7A38481F}"/>
              </a:ext>
            </a:extLst>
          </p:cNvPr>
          <p:cNvSpPr txBox="1">
            <a:spLocks/>
          </p:cNvSpPr>
          <p:nvPr/>
        </p:nvSpPr>
        <p:spPr>
          <a:xfrm>
            <a:off x="2051074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SBP-300PMW2</a:t>
            </a:r>
          </a:p>
        </p:txBody>
      </p:sp>
      <p:cxnSp>
        <p:nvCxnSpPr>
          <p:cNvPr id="43" name="직선 연결선 42">
            <a:extLst>
              <a:ext uri="{FF2B5EF4-FFF2-40B4-BE49-F238E27FC236}">
                <a16:creationId xmlns:a16="http://schemas.microsoft.com/office/drawing/2014/main" id="{05A3C0C0-A4C9-43E7-AAD8-69D932DD4EF1}"/>
              </a:ext>
            </a:extLst>
          </p:cNvPr>
          <p:cNvCxnSpPr>
            <a:cxnSpLocks/>
          </p:cNvCxnSpPr>
          <p:nvPr/>
        </p:nvCxnSpPr>
        <p:spPr>
          <a:xfrm>
            <a:off x="1869538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내용 개체 틀 4">
            <a:extLst>
              <a:ext uri="{FF2B5EF4-FFF2-40B4-BE49-F238E27FC236}">
                <a16:creationId xmlns:a16="http://schemas.microsoft.com/office/drawing/2014/main" id="{0F198A03-1995-49DB-8AFB-22DEA798FB54}"/>
              </a:ext>
            </a:extLst>
          </p:cNvPr>
          <p:cNvSpPr txBox="1">
            <a:spLocks/>
          </p:cNvSpPr>
          <p:nvPr/>
        </p:nvSpPr>
        <p:spPr>
          <a:xfrm>
            <a:off x="7254090" y="5314358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cxnSp>
        <p:nvCxnSpPr>
          <p:cNvPr id="46" name="직선 연결선 45">
            <a:extLst>
              <a:ext uri="{FF2B5EF4-FFF2-40B4-BE49-F238E27FC236}">
                <a16:creationId xmlns:a16="http://schemas.microsoft.com/office/drawing/2014/main" id="{CF339E46-C286-448A-80C4-F60DD82A77CF}"/>
              </a:ext>
            </a:extLst>
          </p:cNvPr>
          <p:cNvCxnSpPr>
            <a:cxnSpLocks/>
          </p:cNvCxnSpPr>
          <p:nvPr/>
        </p:nvCxnSpPr>
        <p:spPr>
          <a:xfrm>
            <a:off x="8888044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모서리가 둥근 직사각형 65">
            <a:extLst>
              <a:ext uri="{FF2B5EF4-FFF2-40B4-BE49-F238E27FC236}">
                <a16:creationId xmlns:a16="http://schemas.microsoft.com/office/drawing/2014/main" id="{88E03DE4-0F06-4DE9-8FAA-9F9CC60A093A}"/>
              </a:ext>
            </a:extLst>
          </p:cNvPr>
          <p:cNvSpPr/>
          <p:nvPr/>
        </p:nvSpPr>
        <p:spPr>
          <a:xfrm>
            <a:off x="9101251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sp>
        <p:nvSpPr>
          <p:cNvPr id="48" name="모서리가 둥근 직사각형 85">
            <a:extLst>
              <a:ext uri="{FF2B5EF4-FFF2-40B4-BE49-F238E27FC236}">
                <a16:creationId xmlns:a16="http://schemas.microsoft.com/office/drawing/2014/main" id="{5FE5CFCC-85FC-4780-838E-562F425A219B}"/>
              </a:ext>
            </a:extLst>
          </p:cNvPr>
          <p:cNvSpPr/>
          <p:nvPr/>
        </p:nvSpPr>
        <p:spPr>
          <a:xfrm>
            <a:off x="2220740" y="4483887"/>
            <a:ext cx="73201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내용 개체 틀 4">
            <a:extLst>
              <a:ext uri="{FF2B5EF4-FFF2-40B4-BE49-F238E27FC236}">
                <a16:creationId xmlns:a16="http://schemas.microsoft.com/office/drawing/2014/main" id="{B45454AE-12E5-4884-9F4F-5738755526F6}"/>
              </a:ext>
            </a:extLst>
          </p:cNvPr>
          <p:cNvSpPr txBox="1">
            <a:spLocks/>
          </p:cNvSpPr>
          <p:nvPr/>
        </p:nvSpPr>
        <p:spPr>
          <a:xfrm>
            <a:off x="9069580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SBP-140HMW</a:t>
            </a:r>
          </a:p>
        </p:txBody>
      </p:sp>
      <p:pic>
        <p:nvPicPr>
          <p:cNvPr id="51" name="그림 50">
            <a:hlinkClick r:id="rId12"/>
            <a:extLst>
              <a:ext uri="{FF2B5EF4-FFF2-40B4-BE49-F238E27FC236}">
                <a16:creationId xmlns:a16="http://schemas.microsoft.com/office/drawing/2014/main" id="{3B77B4D3-6208-4E81-A7D8-504D2769D204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49749" y="4819495"/>
            <a:ext cx="1111004" cy="1111004"/>
          </a:xfrm>
          <a:prstGeom prst="rect">
            <a:avLst/>
          </a:prstGeom>
        </p:spPr>
      </p:pic>
      <p:pic>
        <p:nvPicPr>
          <p:cNvPr id="70" name="그림 69">
            <a:hlinkClick r:id="rId14"/>
            <a:extLst>
              <a:ext uri="{FF2B5EF4-FFF2-40B4-BE49-F238E27FC236}">
                <a16:creationId xmlns:a16="http://schemas.microsoft.com/office/drawing/2014/main" id="{5D624A68-71CE-4034-9E7A-273044734F28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265" t="-7265" r="-7265" b="-7265"/>
          <a:stretch/>
        </p:blipFill>
        <p:spPr>
          <a:xfrm>
            <a:off x="2031243" y="4884980"/>
            <a:ext cx="1111004" cy="1111004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2E8EFE2D-0A95-4A89-8207-3F67CB8916AB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6" y="1520824"/>
            <a:ext cx="5115453" cy="28800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C9FEFD9F-D82D-4122-8483-C02C928517FE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38272" y="1520824"/>
            <a:ext cx="5115453" cy="288000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2E48A5E4-8DB8-4352-AA94-D41643B1FBBB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68558" y="1520824"/>
            <a:ext cx="5115453" cy="2880000"/>
          </a:xfrm>
          <a:prstGeom prst="rect">
            <a:avLst/>
          </a:prstGeom>
        </p:spPr>
      </p:pic>
      <p:grpSp>
        <p:nvGrpSpPr>
          <p:cNvPr id="86" name="그룹 85">
            <a:extLst>
              <a:ext uri="{FF2B5EF4-FFF2-40B4-BE49-F238E27FC236}">
                <a16:creationId xmlns:a16="http://schemas.microsoft.com/office/drawing/2014/main" id="{D6F8E624-FFAA-47EF-8D35-B143A4EB1D3A}"/>
              </a:ext>
            </a:extLst>
          </p:cNvPr>
          <p:cNvGrpSpPr/>
          <p:nvPr/>
        </p:nvGrpSpPr>
        <p:grpSpPr>
          <a:xfrm>
            <a:off x="3143825" y="5288276"/>
            <a:ext cx="180001" cy="180001"/>
            <a:chOff x="7544200" y="5288276"/>
            <a:chExt cx="180001" cy="180001"/>
          </a:xfrm>
        </p:grpSpPr>
        <p:sp>
          <p:nvSpPr>
            <p:cNvPr id="87" name="타원 86">
              <a:extLst>
                <a:ext uri="{FF2B5EF4-FFF2-40B4-BE49-F238E27FC236}">
                  <a16:creationId xmlns:a16="http://schemas.microsoft.com/office/drawing/2014/main" id="{0CBB870E-4643-454C-9426-CF76B8B72A3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88" name="그룹 87">
              <a:extLst>
                <a:ext uri="{FF2B5EF4-FFF2-40B4-BE49-F238E27FC236}">
                  <a16:creationId xmlns:a16="http://schemas.microsoft.com/office/drawing/2014/main" id="{F780F00E-E9FF-4DEB-A5DE-E2EF24A816DD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89" name="직선 연결선 88">
                <a:extLst>
                  <a:ext uri="{FF2B5EF4-FFF2-40B4-BE49-F238E27FC236}">
                    <a16:creationId xmlns:a16="http://schemas.microsoft.com/office/drawing/2014/main" id="{FB00D05E-914A-4ECC-9152-BE8480B2E97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직선 연결선 89">
                <a:extLst>
                  <a:ext uri="{FF2B5EF4-FFF2-40B4-BE49-F238E27FC236}">
                    <a16:creationId xmlns:a16="http://schemas.microsoft.com/office/drawing/2014/main" id="{60E85EF3-6D13-4782-8A38-EB9974400289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1" name="그룹 90">
            <a:extLst>
              <a:ext uri="{FF2B5EF4-FFF2-40B4-BE49-F238E27FC236}">
                <a16:creationId xmlns:a16="http://schemas.microsoft.com/office/drawing/2014/main" id="{2C084A9F-143C-49EC-9533-5157DE6543DC}"/>
              </a:ext>
            </a:extLst>
          </p:cNvPr>
          <p:cNvGrpSpPr/>
          <p:nvPr/>
        </p:nvGrpSpPr>
        <p:grpSpPr>
          <a:xfrm>
            <a:off x="4894825" y="5288276"/>
            <a:ext cx="180001" cy="180001"/>
            <a:chOff x="7544200" y="5288276"/>
            <a:chExt cx="180001" cy="180001"/>
          </a:xfrm>
        </p:grpSpPr>
        <p:sp>
          <p:nvSpPr>
            <p:cNvPr id="92" name="타원 91">
              <a:extLst>
                <a:ext uri="{FF2B5EF4-FFF2-40B4-BE49-F238E27FC236}">
                  <a16:creationId xmlns:a16="http://schemas.microsoft.com/office/drawing/2014/main" id="{2240EE8B-B783-48BC-AD01-CB53036EFCA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93" name="그룹 92">
              <a:extLst>
                <a:ext uri="{FF2B5EF4-FFF2-40B4-BE49-F238E27FC236}">
                  <a16:creationId xmlns:a16="http://schemas.microsoft.com/office/drawing/2014/main" id="{5C34D47B-9604-49D9-B9C8-DEC5418538D3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94" name="직선 연결선 93">
                <a:extLst>
                  <a:ext uri="{FF2B5EF4-FFF2-40B4-BE49-F238E27FC236}">
                    <a16:creationId xmlns:a16="http://schemas.microsoft.com/office/drawing/2014/main" id="{FC8D9ACA-9590-4ED4-9A42-3A77174162E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직선 연결선 94">
                <a:extLst>
                  <a:ext uri="{FF2B5EF4-FFF2-40B4-BE49-F238E27FC236}">
                    <a16:creationId xmlns:a16="http://schemas.microsoft.com/office/drawing/2014/main" id="{74552AAD-9B91-4059-B6E3-981EB9F5311E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6" name="그룹 95">
            <a:extLst>
              <a:ext uri="{FF2B5EF4-FFF2-40B4-BE49-F238E27FC236}">
                <a16:creationId xmlns:a16="http://schemas.microsoft.com/office/drawing/2014/main" id="{4A1C9C22-EA7C-4A69-A226-BFC8926CED76}"/>
              </a:ext>
            </a:extLst>
          </p:cNvPr>
          <p:cNvGrpSpPr/>
          <p:nvPr/>
        </p:nvGrpSpPr>
        <p:grpSpPr>
          <a:xfrm>
            <a:off x="8748129" y="5288276"/>
            <a:ext cx="180001" cy="180001"/>
            <a:chOff x="7544200" y="5288276"/>
            <a:chExt cx="180001" cy="180001"/>
          </a:xfrm>
        </p:grpSpPr>
        <p:sp>
          <p:nvSpPr>
            <p:cNvPr id="97" name="타원 96">
              <a:extLst>
                <a:ext uri="{FF2B5EF4-FFF2-40B4-BE49-F238E27FC236}">
                  <a16:creationId xmlns:a16="http://schemas.microsoft.com/office/drawing/2014/main" id="{BB4643F6-43B7-4619-8E28-1D1C2F79F1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98" name="그룹 97">
              <a:extLst>
                <a:ext uri="{FF2B5EF4-FFF2-40B4-BE49-F238E27FC236}">
                  <a16:creationId xmlns:a16="http://schemas.microsoft.com/office/drawing/2014/main" id="{1C42E0B6-CBB5-44CF-BD7D-5A1AD693D4F9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99" name="직선 연결선 98">
                <a:extLst>
                  <a:ext uri="{FF2B5EF4-FFF2-40B4-BE49-F238E27FC236}">
                    <a16:creationId xmlns:a16="http://schemas.microsoft.com/office/drawing/2014/main" id="{0DBB2D0C-B653-4DC7-822F-99B24A14594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직선 연결선 99">
                <a:extLst>
                  <a:ext uri="{FF2B5EF4-FFF2-40B4-BE49-F238E27FC236}">
                    <a16:creationId xmlns:a16="http://schemas.microsoft.com/office/drawing/2014/main" id="{CE9724E1-AB09-4D2C-BC07-7959A550B94A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1" name="모서리가 둥근 직사각형 152">
            <a:hlinkClick r:id="rId19" action="ppaction://hlinksldjump"/>
            <a:extLst>
              <a:ext uri="{FF2B5EF4-FFF2-40B4-BE49-F238E27FC236}">
                <a16:creationId xmlns:a16="http://schemas.microsoft.com/office/drawing/2014/main" id="{DD568C8D-14E5-44C9-B939-0B65D0610AB2}"/>
              </a:ext>
            </a:extLst>
          </p:cNvPr>
          <p:cNvSpPr/>
          <p:nvPr/>
        </p:nvSpPr>
        <p:spPr>
          <a:xfrm>
            <a:off x="9850429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자유형 155">
            <a:hlinkClick r:id="rId20" action="ppaction://hlinksldjump"/>
            <a:extLst>
              <a:ext uri="{FF2B5EF4-FFF2-40B4-BE49-F238E27FC236}">
                <a16:creationId xmlns:a16="http://schemas.microsoft.com/office/drawing/2014/main" id="{159C1A4C-B566-45B8-A888-B1B0ECD75804}"/>
              </a:ext>
            </a:extLst>
          </p:cNvPr>
          <p:cNvSpPr/>
          <p:nvPr/>
        </p:nvSpPr>
        <p:spPr>
          <a:xfrm>
            <a:off x="313214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자유형 156">
            <a:hlinkClick r:id="rId21" action="ppaction://hlinksldjump"/>
            <a:extLst>
              <a:ext uri="{FF2B5EF4-FFF2-40B4-BE49-F238E27FC236}">
                <a16:creationId xmlns:a16="http://schemas.microsoft.com/office/drawing/2014/main" id="{8C84CEBF-F5D6-4357-BE5C-06563F7DEBF5}"/>
              </a:ext>
            </a:extLst>
          </p:cNvPr>
          <p:cNvSpPr/>
          <p:nvPr/>
        </p:nvSpPr>
        <p:spPr>
          <a:xfrm>
            <a:off x="130652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자유형 157">
            <a:hlinkClick r:id="rId22" action="ppaction://hlinksldjump"/>
            <a:extLst>
              <a:ext uri="{FF2B5EF4-FFF2-40B4-BE49-F238E27FC236}">
                <a16:creationId xmlns:a16="http://schemas.microsoft.com/office/drawing/2014/main" id="{763049A6-CEFC-47CE-A903-E8064D7195B8}"/>
              </a:ext>
            </a:extLst>
          </p:cNvPr>
          <p:cNvSpPr/>
          <p:nvPr/>
        </p:nvSpPr>
        <p:spPr>
          <a:xfrm>
            <a:off x="503992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자유형 158">
            <a:hlinkClick r:id="rId23" action="ppaction://hlinksldjump"/>
            <a:extLst>
              <a:ext uri="{FF2B5EF4-FFF2-40B4-BE49-F238E27FC236}">
                <a16:creationId xmlns:a16="http://schemas.microsoft.com/office/drawing/2014/main" id="{97AB8027-E551-4CD4-AB08-09FF37109A21}"/>
              </a:ext>
            </a:extLst>
          </p:cNvPr>
          <p:cNvSpPr/>
          <p:nvPr/>
        </p:nvSpPr>
        <p:spPr>
          <a:xfrm>
            <a:off x="412710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자유형 157">
            <a:hlinkClick r:id="rId24" action="ppaction://hlinksldjump"/>
            <a:extLst>
              <a:ext uri="{FF2B5EF4-FFF2-40B4-BE49-F238E27FC236}">
                <a16:creationId xmlns:a16="http://schemas.microsoft.com/office/drawing/2014/main" id="{F5AF8178-4708-4C8A-B225-3D131FC2494A}"/>
              </a:ext>
            </a:extLst>
          </p:cNvPr>
          <p:cNvSpPr/>
          <p:nvPr/>
        </p:nvSpPr>
        <p:spPr>
          <a:xfrm>
            <a:off x="6947695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자유형 158">
            <a:hlinkClick r:id="rId25" action="ppaction://hlinksldjump"/>
            <a:extLst>
              <a:ext uri="{FF2B5EF4-FFF2-40B4-BE49-F238E27FC236}">
                <a16:creationId xmlns:a16="http://schemas.microsoft.com/office/drawing/2014/main" id="{130A1AB7-5AD0-43F8-B047-04012BBFDDA2}"/>
              </a:ext>
            </a:extLst>
          </p:cNvPr>
          <p:cNvSpPr/>
          <p:nvPr/>
        </p:nvSpPr>
        <p:spPr>
          <a:xfrm>
            <a:off x="6034882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자유형 157">
            <a:hlinkClick r:id="rId26" action="ppaction://hlinksldjump"/>
            <a:extLst>
              <a:ext uri="{FF2B5EF4-FFF2-40B4-BE49-F238E27FC236}">
                <a16:creationId xmlns:a16="http://schemas.microsoft.com/office/drawing/2014/main" id="{19875CB7-6B47-4C13-A60F-E9A81A970BE1}"/>
              </a:ext>
            </a:extLst>
          </p:cNvPr>
          <p:cNvSpPr/>
          <p:nvPr/>
        </p:nvSpPr>
        <p:spPr>
          <a:xfrm>
            <a:off x="885546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자유형 158">
            <a:hlinkClick r:id="rId27" action="ppaction://hlinksldjump"/>
            <a:extLst>
              <a:ext uri="{FF2B5EF4-FFF2-40B4-BE49-F238E27FC236}">
                <a16:creationId xmlns:a16="http://schemas.microsoft.com/office/drawing/2014/main" id="{F9CA689C-E293-4CBE-9242-3E3C23287D43}"/>
              </a:ext>
            </a:extLst>
          </p:cNvPr>
          <p:cNvSpPr/>
          <p:nvPr/>
        </p:nvSpPr>
        <p:spPr>
          <a:xfrm>
            <a:off x="7942655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직사각형 70">
            <a:hlinkClick r:id="rId28" action="ppaction://hlinksldjump"/>
            <a:extLst>
              <a:ext uri="{FF2B5EF4-FFF2-40B4-BE49-F238E27FC236}">
                <a16:creationId xmlns:a16="http://schemas.microsoft.com/office/drawing/2014/main" id="{A6808373-C6B8-438E-A4C9-EB953868FFDC}"/>
              </a:ext>
            </a:extLst>
          </p:cNvPr>
          <p:cNvSpPr/>
          <p:nvPr/>
        </p:nvSpPr>
        <p:spPr>
          <a:xfrm>
            <a:off x="2219335" y="773510"/>
            <a:ext cx="912812" cy="244474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5941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075A4827-7B5D-4714-AAF9-5E6ECA1CF369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QNV - C8083R / C9083R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양쪽 모서리가 둥근 사각형 52">
            <a:extLst>
              <a:ext uri="{FF2B5EF4-FFF2-40B4-BE49-F238E27FC236}">
                <a16:creationId xmlns:a16="http://schemas.microsoft.com/office/drawing/2014/main" id="{B2182B7F-212D-4286-8518-B93B5AB33E6D}"/>
              </a:ext>
            </a:extLst>
          </p:cNvPr>
          <p:cNvSpPr/>
          <p:nvPr/>
        </p:nvSpPr>
        <p:spPr>
          <a:xfrm rot="10800000">
            <a:off x="6148386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양쪽 모서리가 둥근 사각형 53">
            <a:extLst>
              <a:ext uri="{FF2B5EF4-FFF2-40B4-BE49-F238E27FC236}">
                <a16:creationId xmlns:a16="http://schemas.microsoft.com/office/drawing/2014/main" id="{FAA06C1B-3E7E-4C4C-B86C-F1AE47A2649B}"/>
              </a:ext>
            </a:extLst>
          </p:cNvPr>
          <p:cNvSpPr/>
          <p:nvPr/>
        </p:nvSpPr>
        <p:spPr>
          <a:xfrm rot="10800000">
            <a:off x="407989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양쪽 모서리가 둥근 사각형 56">
            <a:extLst>
              <a:ext uri="{FF2B5EF4-FFF2-40B4-BE49-F238E27FC236}">
                <a16:creationId xmlns:a16="http://schemas.microsoft.com/office/drawing/2014/main" id="{092C8526-6401-4154-800E-1BAA06E33775}"/>
              </a:ext>
            </a:extLst>
          </p:cNvPr>
          <p:cNvSpPr/>
          <p:nvPr/>
        </p:nvSpPr>
        <p:spPr>
          <a:xfrm>
            <a:off x="6148386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양쪽 모서리가 둥근 사각형 57">
            <a:extLst>
              <a:ext uri="{FF2B5EF4-FFF2-40B4-BE49-F238E27FC236}">
                <a16:creationId xmlns:a16="http://schemas.microsoft.com/office/drawing/2014/main" id="{FA6B2C93-AB0A-42D7-94E5-6FC10CF77DBA}"/>
              </a:ext>
            </a:extLst>
          </p:cNvPr>
          <p:cNvSpPr/>
          <p:nvPr/>
        </p:nvSpPr>
        <p:spPr>
          <a:xfrm>
            <a:off x="407989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모서리가 둥근 직사각형 1">
            <a:hlinkClick r:id="rId2" action="ppaction://hlinksldjump"/>
            <a:extLst>
              <a:ext uri="{FF2B5EF4-FFF2-40B4-BE49-F238E27FC236}">
                <a16:creationId xmlns:a16="http://schemas.microsoft.com/office/drawing/2014/main" id="{7F1D9E0E-D9B1-47C6-842A-892BEC16B180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모서리가 둥근 직사각형 8">
            <a:hlinkClick r:id="rId3" action="ppaction://hlinksldjump"/>
            <a:extLst>
              <a:ext uri="{FF2B5EF4-FFF2-40B4-BE49-F238E27FC236}">
                <a16:creationId xmlns:a16="http://schemas.microsoft.com/office/drawing/2014/main" id="{7FA6B265-FCA7-44E2-A3C3-5EA10B94172D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EB338DFB-8D3D-4579-8264-458ACDC0708B}"/>
              </a:ext>
            </a:extLst>
          </p:cNvPr>
          <p:cNvGrpSpPr/>
          <p:nvPr/>
        </p:nvGrpSpPr>
        <p:grpSpPr>
          <a:xfrm>
            <a:off x="9233609" y="4483887"/>
            <a:ext cx="1434414" cy="1861311"/>
            <a:chOff x="7264376" y="4483887"/>
            <a:chExt cx="1434414" cy="1861311"/>
          </a:xfrm>
        </p:grpSpPr>
        <p:sp>
          <p:nvSpPr>
            <p:cNvPr id="39" name="내용 개체 틀 4">
              <a:extLst>
                <a:ext uri="{FF2B5EF4-FFF2-40B4-BE49-F238E27FC236}">
                  <a16:creationId xmlns:a16="http://schemas.microsoft.com/office/drawing/2014/main" id="{40B7B7F6-A74C-4EAE-8BB8-89F6589FA680}"/>
                </a:ext>
              </a:extLst>
            </p:cNvPr>
            <p:cNvSpPr txBox="1">
              <a:spLocks/>
            </p:cNvSpPr>
            <p:nvPr/>
          </p:nvSpPr>
          <p:spPr>
            <a:xfrm>
              <a:off x="7445912" y="6168657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SBP-300KMW1</a:t>
              </a:r>
            </a:p>
          </p:txBody>
        </p:sp>
        <p:cxnSp>
          <p:nvCxnSpPr>
            <p:cNvPr id="40" name="직선 연결선 39">
              <a:extLst>
                <a:ext uri="{FF2B5EF4-FFF2-40B4-BE49-F238E27FC236}">
                  <a16:creationId xmlns:a16="http://schemas.microsoft.com/office/drawing/2014/main" id="{D59BD5D3-CE05-4159-B1D6-6265AB3C573E}"/>
                </a:ext>
              </a:extLst>
            </p:cNvPr>
            <p:cNvCxnSpPr>
              <a:cxnSpLocks/>
            </p:cNvCxnSpPr>
            <p:nvPr/>
          </p:nvCxnSpPr>
          <p:spPr>
            <a:xfrm>
              <a:off x="7264376" y="4573887"/>
              <a:ext cx="1434414" cy="0"/>
            </a:xfrm>
            <a:prstGeom prst="line">
              <a:avLst/>
            </a:prstGeom>
            <a:ln w="6350"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모서리가 둥근 직사각형 45">
              <a:extLst>
                <a:ext uri="{FF2B5EF4-FFF2-40B4-BE49-F238E27FC236}">
                  <a16:creationId xmlns:a16="http://schemas.microsoft.com/office/drawing/2014/main" id="{0937AE99-F648-453F-8FDF-53E12520531B}"/>
                </a:ext>
              </a:extLst>
            </p:cNvPr>
            <p:cNvSpPr/>
            <p:nvPr/>
          </p:nvSpPr>
          <p:spPr>
            <a:xfrm>
              <a:off x="7564582" y="4483887"/>
              <a:ext cx="834002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Corner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7" name="그림 66">
              <a:hlinkClick r:id="rId4"/>
              <a:extLst>
                <a:ext uri="{FF2B5EF4-FFF2-40B4-BE49-F238E27FC236}">
                  <a16:creationId xmlns:a16="http://schemas.microsoft.com/office/drawing/2014/main" id="{4BF94B2F-935C-496D-A7D7-24BEDB6343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9209" t="-9209" r="-9209" b="-9209"/>
            <a:stretch/>
          </p:blipFill>
          <p:spPr>
            <a:xfrm>
              <a:off x="7426081" y="4823438"/>
              <a:ext cx="1111004" cy="1111004"/>
            </a:xfrm>
            <a:prstGeom prst="rect">
              <a:avLst/>
            </a:prstGeom>
          </p:spPr>
        </p:pic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32B1DAB-4B4A-495D-90FC-D4FF3DACFF82}"/>
              </a:ext>
            </a:extLst>
          </p:cNvPr>
          <p:cNvGrpSpPr/>
          <p:nvPr/>
        </p:nvGrpSpPr>
        <p:grpSpPr>
          <a:xfrm>
            <a:off x="1523978" y="4483887"/>
            <a:ext cx="1434414" cy="1861311"/>
            <a:chOff x="1583761" y="4483887"/>
            <a:chExt cx="1434414" cy="1861311"/>
          </a:xfrm>
        </p:grpSpPr>
        <p:sp>
          <p:nvSpPr>
            <p:cNvPr id="31" name="내용 개체 틀 4">
              <a:extLst>
                <a:ext uri="{FF2B5EF4-FFF2-40B4-BE49-F238E27FC236}">
                  <a16:creationId xmlns:a16="http://schemas.microsoft.com/office/drawing/2014/main" id="{35B6C8A3-41F4-486B-9F8B-B31D15FABE28}"/>
                </a:ext>
              </a:extLst>
            </p:cNvPr>
            <p:cNvSpPr txBox="1">
              <a:spLocks/>
            </p:cNvSpPr>
            <p:nvPr/>
          </p:nvSpPr>
          <p:spPr>
            <a:xfrm>
              <a:off x="1765297" y="6168657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SBD-140KMB</a:t>
              </a:r>
            </a:p>
          </p:txBody>
        </p:sp>
        <p:cxnSp>
          <p:nvCxnSpPr>
            <p:cNvPr id="32" name="직선 연결선 31">
              <a:extLst>
                <a:ext uri="{FF2B5EF4-FFF2-40B4-BE49-F238E27FC236}">
                  <a16:creationId xmlns:a16="http://schemas.microsoft.com/office/drawing/2014/main" id="{20E383E1-933A-4A30-A4CB-AF5976C4D8B6}"/>
                </a:ext>
              </a:extLst>
            </p:cNvPr>
            <p:cNvCxnSpPr>
              <a:cxnSpLocks/>
            </p:cNvCxnSpPr>
            <p:nvPr/>
          </p:nvCxnSpPr>
          <p:spPr>
            <a:xfrm>
              <a:off x="1583761" y="4573887"/>
              <a:ext cx="1434414" cy="0"/>
            </a:xfrm>
            <a:prstGeom prst="line">
              <a:avLst/>
            </a:prstGeom>
            <a:ln w="6350"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모서리가 둥근 직사각형 66">
              <a:extLst>
                <a:ext uri="{FF2B5EF4-FFF2-40B4-BE49-F238E27FC236}">
                  <a16:creationId xmlns:a16="http://schemas.microsoft.com/office/drawing/2014/main" id="{AAF68195-5825-459E-A209-7369C0CEA535}"/>
                </a:ext>
              </a:extLst>
            </p:cNvPr>
            <p:cNvSpPr/>
            <p:nvPr/>
          </p:nvSpPr>
          <p:spPr>
            <a:xfrm>
              <a:off x="1745466" y="4483887"/>
              <a:ext cx="1111004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Corner Mount (Lite)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6" name="그림 65">
              <a:hlinkClick r:id="rId6"/>
              <a:extLst>
                <a:ext uri="{FF2B5EF4-FFF2-40B4-BE49-F238E27FC236}">
                  <a16:creationId xmlns:a16="http://schemas.microsoft.com/office/drawing/2014/main" id="{5122EA42-5A7C-41FA-8565-C13D4EEF279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745466" y="4823438"/>
              <a:ext cx="1111004" cy="1111004"/>
            </a:xfrm>
            <a:prstGeom prst="rect">
              <a:avLst/>
            </a:prstGeom>
          </p:spPr>
        </p:pic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5D5C3A76-086C-4AFB-82F1-85C4FEE2295B}"/>
              </a:ext>
            </a:extLst>
          </p:cNvPr>
          <p:cNvGrpSpPr/>
          <p:nvPr/>
        </p:nvGrpSpPr>
        <p:grpSpPr>
          <a:xfrm>
            <a:off x="3493211" y="4483887"/>
            <a:ext cx="1434414" cy="1861311"/>
            <a:chOff x="3742751" y="4483887"/>
            <a:chExt cx="1434414" cy="1861311"/>
          </a:xfrm>
        </p:grpSpPr>
        <p:sp>
          <p:nvSpPr>
            <p:cNvPr id="45" name="내용 개체 틀 4">
              <a:extLst>
                <a:ext uri="{FF2B5EF4-FFF2-40B4-BE49-F238E27FC236}">
                  <a16:creationId xmlns:a16="http://schemas.microsoft.com/office/drawing/2014/main" id="{E4922A17-AAC9-4517-BB80-C56FEB6C1D8B}"/>
                </a:ext>
              </a:extLst>
            </p:cNvPr>
            <p:cNvSpPr txBox="1">
              <a:spLocks/>
            </p:cNvSpPr>
            <p:nvPr/>
          </p:nvSpPr>
          <p:spPr>
            <a:xfrm>
              <a:off x="3924287" y="6168657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SBP-300KMW1</a:t>
              </a:r>
            </a:p>
          </p:txBody>
        </p:sp>
        <p:cxnSp>
          <p:nvCxnSpPr>
            <p:cNvPr id="61" name="직선 연결선 60">
              <a:extLst>
                <a:ext uri="{FF2B5EF4-FFF2-40B4-BE49-F238E27FC236}">
                  <a16:creationId xmlns:a16="http://schemas.microsoft.com/office/drawing/2014/main" id="{3BE51CCC-5EAF-4A76-A785-94B88105AE46}"/>
                </a:ext>
              </a:extLst>
            </p:cNvPr>
            <p:cNvCxnSpPr>
              <a:cxnSpLocks/>
            </p:cNvCxnSpPr>
            <p:nvPr/>
          </p:nvCxnSpPr>
          <p:spPr>
            <a:xfrm>
              <a:off x="3742751" y="4573887"/>
              <a:ext cx="1434414" cy="0"/>
            </a:xfrm>
            <a:prstGeom prst="line">
              <a:avLst/>
            </a:prstGeom>
            <a:ln w="6350"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모서리가 둥근 직사각형 45">
              <a:extLst>
                <a:ext uri="{FF2B5EF4-FFF2-40B4-BE49-F238E27FC236}">
                  <a16:creationId xmlns:a16="http://schemas.microsoft.com/office/drawing/2014/main" id="{2BA4A534-A26E-44ED-BBE0-0E0F230EABBE}"/>
                </a:ext>
              </a:extLst>
            </p:cNvPr>
            <p:cNvSpPr/>
            <p:nvPr/>
          </p:nvSpPr>
          <p:spPr>
            <a:xfrm>
              <a:off x="4044937" y="4483887"/>
              <a:ext cx="830042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Corner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8" name="그림 67">
              <a:hlinkClick r:id="rId4"/>
              <a:extLst>
                <a:ext uri="{FF2B5EF4-FFF2-40B4-BE49-F238E27FC236}">
                  <a16:creationId xmlns:a16="http://schemas.microsoft.com/office/drawing/2014/main" id="{E3340E95-D021-435D-943D-2EAD238C2B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9209" t="-9209" r="-9209" b="-9209"/>
            <a:stretch/>
          </p:blipFill>
          <p:spPr>
            <a:xfrm>
              <a:off x="3904456" y="4823438"/>
              <a:ext cx="1111004" cy="1111004"/>
            </a:xfrm>
            <a:prstGeom prst="rect">
              <a:avLst/>
            </a:prstGeom>
          </p:spPr>
        </p:pic>
      </p:grpSp>
      <p:sp>
        <p:nvSpPr>
          <p:cNvPr id="42" name="한쪽 모서리가 둥근 사각형 3">
            <a:extLst>
              <a:ext uri="{FF2B5EF4-FFF2-40B4-BE49-F238E27FC236}">
                <a16:creationId xmlns:a16="http://schemas.microsoft.com/office/drawing/2014/main" id="{EB48E416-DEC3-4B65-AEB3-C52382ABCAFC}"/>
              </a:ext>
            </a:extLst>
          </p:cNvPr>
          <p:cNvSpPr/>
          <p:nvPr/>
        </p:nvSpPr>
        <p:spPr>
          <a:xfrm>
            <a:off x="407988" y="1520824"/>
            <a:ext cx="5635626" cy="2880000"/>
          </a:xfrm>
          <a:prstGeom prst="round1Rect">
            <a:avLst>
              <a:gd name="adj" fmla="val 1839"/>
            </a:avLst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BE5D0C78-B727-466E-BD8E-45D2E02FD7A6}"/>
              </a:ext>
            </a:extLst>
          </p:cNvPr>
          <p:cNvGrpSpPr/>
          <p:nvPr/>
        </p:nvGrpSpPr>
        <p:grpSpPr>
          <a:xfrm>
            <a:off x="8875244" y="5288276"/>
            <a:ext cx="180001" cy="180001"/>
            <a:chOff x="7544200" y="5288276"/>
            <a:chExt cx="180001" cy="180001"/>
          </a:xfrm>
        </p:grpSpPr>
        <p:sp>
          <p:nvSpPr>
            <p:cNvPr id="57" name="타원 56">
              <a:extLst>
                <a:ext uri="{FF2B5EF4-FFF2-40B4-BE49-F238E27FC236}">
                  <a16:creationId xmlns:a16="http://schemas.microsoft.com/office/drawing/2014/main" id="{4C650C4D-6621-49D1-853A-F80E918E66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64" name="그룹 63">
              <a:extLst>
                <a:ext uri="{FF2B5EF4-FFF2-40B4-BE49-F238E27FC236}">
                  <a16:creationId xmlns:a16="http://schemas.microsoft.com/office/drawing/2014/main" id="{BFCB4C72-6521-47A4-95EB-A187913B0463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69" name="직선 연결선 68">
                <a:extLst>
                  <a:ext uri="{FF2B5EF4-FFF2-40B4-BE49-F238E27FC236}">
                    <a16:creationId xmlns:a16="http://schemas.microsoft.com/office/drawing/2014/main" id="{D084A682-72F1-45AD-A6E4-EC4DC0B51A3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직선 연결선 69">
                <a:extLst>
                  <a:ext uri="{FF2B5EF4-FFF2-40B4-BE49-F238E27FC236}">
                    <a16:creationId xmlns:a16="http://schemas.microsoft.com/office/drawing/2014/main" id="{CDEE482D-00FE-4364-A31A-8D74673074CE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9" name="그룹 58">
            <a:extLst>
              <a:ext uri="{FF2B5EF4-FFF2-40B4-BE49-F238E27FC236}">
                <a16:creationId xmlns:a16="http://schemas.microsoft.com/office/drawing/2014/main" id="{DCB73EF7-4857-4DA7-9999-3E05179D492F}"/>
              </a:ext>
            </a:extLst>
          </p:cNvPr>
          <p:cNvGrpSpPr/>
          <p:nvPr/>
        </p:nvGrpSpPr>
        <p:grpSpPr>
          <a:xfrm>
            <a:off x="7264376" y="4483887"/>
            <a:ext cx="1434414" cy="1861311"/>
            <a:chOff x="9233609" y="4483887"/>
            <a:chExt cx="1434414" cy="1861311"/>
          </a:xfrm>
        </p:grpSpPr>
        <p:cxnSp>
          <p:nvCxnSpPr>
            <p:cNvPr id="60" name="직선 연결선 59">
              <a:extLst>
                <a:ext uri="{FF2B5EF4-FFF2-40B4-BE49-F238E27FC236}">
                  <a16:creationId xmlns:a16="http://schemas.microsoft.com/office/drawing/2014/main" id="{E57636BA-0EF4-4180-8A31-1C6D54AFADBB}"/>
                </a:ext>
              </a:extLst>
            </p:cNvPr>
            <p:cNvCxnSpPr>
              <a:cxnSpLocks/>
            </p:cNvCxnSpPr>
            <p:nvPr/>
          </p:nvCxnSpPr>
          <p:spPr>
            <a:xfrm>
              <a:off x="9233609" y="4573887"/>
              <a:ext cx="1434414" cy="0"/>
            </a:xfrm>
            <a:prstGeom prst="line">
              <a:avLst/>
            </a:prstGeom>
            <a:ln w="6350"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모서리가 둥근 직사각형 49">
              <a:extLst>
                <a:ext uri="{FF2B5EF4-FFF2-40B4-BE49-F238E27FC236}">
                  <a16:creationId xmlns:a16="http://schemas.microsoft.com/office/drawing/2014/main" id="{9C908721-23D4-40FE-93A2-DB4F8578717B}"/>
                </a:ext>
              </a:extLst>
            </p:cNvPr>
            <p:cNvSpPr/>
            <p:nvPr/>
          </p:nvSpPr>
          <p:spPr>
            <a:xfrm>
              <a:off x="9410816" y="4483887"/>
              <a:ext cx="1080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&amp; Pole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내용 개체 틀 4">
              <a:extLst>
                <a:ext uri="{FF2B5EF4-FFF2-40B4-BE49-F238E27FC236}">
                  <a16:creationId xmlns:a16="http://schemas.microsoft.com/office/drawing/2014/main" id="{4DAE5408-374A-4044-A2FF-C1D0143B6A47}"/>
                </a:ext>
              </a:extLst>
            </p:cNvPr>
            <p:cNvSpPr txBox="1">
              <a:spLocks/>
            </p:cNvSpPr>
            <p:nvPr/>
          </p:nvSpPr>
          <p:spPr>
            <a:xfrm>
              <a:off x="9415145" y="6168657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SBP-140WMW</a:t>
              </a:r>
            </a:p>
          </p:txBody>
        </p:sp>
        <p:pic>
          <p:nvPicPr>
            <p:cNvPr id="73" name="그림 72">
              <a:hlinkClick r:id="rId9"/>
              <a:extLst>
                <a:ext uri="{FF2B5EF4-FFF2-40B4-BE49-F238E27FC236}">
                  <a16:creationId xmlns:a16="http://schemas.microsoft.com/office/drawing/2014/main" id="{1C26A46A-9DCA-4BE1-9273-981B30F6C14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395314" y="4823438"/>
              <a:ext cx="1111004" cy="1111004"/>
            </a:xfrm>
            <a:prstGeom prst="rect">
              <a:avLst/>
            </a:prstGeom>
          </p:spPr>
        </p:pic>
      </p:grpSp>
      <p:sp>
        <p:nvSpPr>
          <p:cNvPr id="74" name="한쪽 모서리가 둥근 사각형 3">
            <a:extLst>
              <a:ext uri="{FF2B5EF4-FFF2-40B4-BE49-F238E27FC236}">
                <a16:creationId xmlns:a16="http://schemas.microsoft.com/office/drawing/2014/main" id="{4F5EBA6E-EC88-4C4C-93B0-C39DF1B70F39}"/>
              </a:ext>
            </a:extLst>
          </p:cNvPr>
          <p:cNvSpPr/>
          <p:nvPr/>
        </p:nvSpPr>
        <p:spPr>
          <a:xfrm>
            <a:off x="6148386" y="1520824"/>
            <a:ext cx="5635626" cy="2880000"/>
          </a:xfrm>
          <a:prstGeom prst="round1Rect">
            <a:avLst>
              <a:gd name="adj" fmla="val 1839"/>
            </a:avLst>
          </a:prstGeom>
          <a:blipFill dpi="0" rotWithShape="1"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5" name="타원 54">
            <a:extLst>
              <a:ext uri="{FF2B5EF4-FFF2-40B4-BE49-F238E27FC236}">
                <a16:creationId xmlns:a16="http://schemas.microsoft.com/office/drawing/2014/main" id="{EF2EE70C-BD4D-4716-A0A6-24AD84EAC622}"/>
              </a:ext>
            </a:extLst>
          </p:cNvPr>
          <p:cNvSpPr>
            <a:spLocks noChangeAspect="1"/>
          </p:cNvSpPr>
          <p:nvPr/>
        </p:nvSpPr>
        <p:spPr>
          <a:xfrm>
            <a:off x="3135801" y="5288276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  <p:sp>
        <p:nvSpPr>
          <p:cNvPr id="58" name="모서리가 둥근 직사각형 152">
            <a:hlinkClick r:id="rId12" action="ppaction://hlinksldjump"/>
            <a:extLst>
              <a:ext uri="{FF2B5EF4-FFF2-40B4-BE49-F238E27FC236}">
                <a16:creationId xmlns:a16="http://schemas.microsoft.com/office/drawing/2014/main" id="{B4950111-7340-4ED7-B71A-A5427CB0A315}"/>
              </a:ext>
            </a:extLst>
          </p:cNvPr>
          <p:cNvSpPr/>
          <p:nvPr/>
        </p:nvSpPr>
        <p:spPr>
          <a:xfrm>
            <a:off x="9850429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자유형 155">
            <a:hlinkClick r:id="rId13" action="ppaction://hlinksldjump"/>
            <a:extLst>
              <a:ext uri="{FF2B5EF4-FFF2-40B4-BE49-F238E27FC236}">
                <a16:creationId xmlns:a16="http://schemas.microsoft.com/office/drawing/2014/main" id="{90AB3019-6A36-4763-A160-5A87A0F92D50}"/>
              </a:ext>
            </a:extLst>
          </p:cNvPr>
          <p:cNvSpPr/>
          <p:nvPr/>
        </p:nvSpPr>
        <p:spPr>
          <a:xfrm>
            <a:off x="313214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자유형 156">
            <a:hlinkClick r:id="rId14" action="ppaction://hlinksldjump"/>
            <a:extLst>
              <a:ext uri="{FF2B5EF4-FFF2-40B4-BE49-F238E27FC236}">
                <a16:creationId xmlns:a16="http://schemas.microsoft.com/office/drawing/2014/main" id="{5CCD4868-F723-42B9-95EC-A48AC5A2A1ED}"/>
              </a:ext>
            </a:extLst>
          </p:cNvPr>
          <p:cNvSpPr/>
          <p:nvPr/>
        </p:nvSpPr>
        <p:spPr>
          <a:xfrm>
            <a:off x="130652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자유형 157">
            <a:hlinkClick r:id="rId15" action="ppaction://hlinksldjump"/>
            <a:extLst>
              <a:ext uri="{FF2B5EF4-FFF2-40B4-BE49-F238E27FC236}">
                <a16:creationId xmlns:a16="http://schemas.microsoft.com/office/drawing/2014/main" id="{494EEECD-E2E5-4DD5-926B-28962D4BF566}"/>
              </a:ext>
            </a:extLst>
          </p:cNvPr>
          <p:cNvSpPr/>
          <p:nvPr/>
        </p:nvSpPr>
        <p:spPr>
          <a:xfrm>
            <a:off x="503992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자유형 158">
            <a:hlinkClick r:id="rId16" action="ppaction://hlinksldjump"/>
            <a:extLst>
              <a:ext uri="{FF2B5EF4-FFF2-40B4-BE49-F238E27FC236}">
                <a16:creationId xmlns:a16="http://schemas.microsoft.com/office/drawing/2014/main" id="{5EFF8CAC-15FA-48BE-9773-8AA81E25AB19}"/>
              </a:ext>
            </a:extLst>
          </p:cNvPr>
          <p:cNvSpPr/>
          <p:nvPr/>
        </p:nvSpPr>
        <p:spPr>
          <a:xfrm>
            <a:off x="412710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자유형 157">
            <a:hlinkClick r:id="rId17" action="ppaction://hlinksldjump"/>
            <a:extLst>
              <a:ext uri="{FF2B5EF4-FFF2-40B4-BE49-F238E27FC236}">
                <a16:creationId xmlns:a16="http://schemas.microsoft.com/office/drawing/2014/main" id="{2956FE43-4489-452C-8A9B-8897747DC0EF}"/>
              </a:ext>
            </a:extLst>
          </p:cNvPr>
          <p:cNvSpPr/>
          <p:nvPr/>
        </p:nvSpPr>
        <p:spPr>
          <a:xfrm>
            <a:off x="6947695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자유형 158">
            <a:hlinkClick r:id="rId18" action="ppaction://hlinksldjump"/>
            <a:extLst>
              <a:ext uri="{FF2B5EF4-FFF2-40B4-BE49-F238E27FC236}">
                <a16:creationId xmlns:a16="http://schemas.microsoft.com/office/drawing/2014/main" id="{8CDC43D0-B805-45EE-BDC6-96F89E3EAE27}"/>
              </a:ext>
            </a:extLst>
          </p:cNvPr>
          <p:cNvSpPr/>
          <p:nvPr/>
        </p:nvSpPr>
        <p:spPr>
          <a:xfrm>
            <a:off x="6034882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자유형 157">
            <a:hlinkClick r:id="rId19" action="ppaction://hlinksldjump"/>
            <a:extLst>
              <a:ext uri="{FF2B5EF4-FFF2-40B4-BE49-F238E27FC236}">
                <a16:creationId xmlns:a16="http://schemas.microsoft.com/office/drawing/2014/main" id="{9063A401-6544-4795-B8EC-0C9BAA2EBDD7}"/>
              </a:ext>
            </a:extLst>
          </p:cNvPr>
          <p:cNvSpPr/>
          <p:nvPr/>
        </p:nvSpPr>
        <p:spPr>
          <a:xfrm>
            <a:off x="885546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자유형 158">
            <a:hlinkClick r:id="rId20" action="ppaction://hlinksldjump"/>
            <a:extLst>
              <a:ext uri="{FF2B5EF4-FFF2-40B4-BE49-F238E27FC236}">
                <a16:creationId xmlns:a16="http://schemas.microsoft.com/office/drawing/2014/main" id="{4BEAD4D1-9CBA-4117-9D61-52461C993AEC}"/>
              </a:ext>
            </a:extLst>
          </p:cNvPr>
          <p:cNvSpPr/>
          <p:nvPr/>
        </p:nvSpPr>
        <p:spPr>
          <a:xfrm>
            <a:off x="7942655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직사각형 80">
            <a:hlinkClick r:id="rId21" action="ppaction://hlinksldjump"/>
            <a:extLst>
              <a:ext uri="{FF2B5EF4-FFF2-40B4-BE49-F238E27FC236}">
                <a16:creationId xmlns:a16="http://schemas.microsoft.com/office/drawing/2014/main" id="{32167DFD-A72B-4ECF-82C5-1C2D830A6D23}"/>
              </a:ext>
            </a:extLst>
          </p:cNvPr>
          <p:cNvSpPr/>
          <p:nvPr/>
        </p:nvSpPr>
        <p:spPr>
          <a:xfrm>
            <a:off x="2219335" y="773510"/>
            <a:ext cx="912812" cy="244474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6765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D61E7D0A-BFA9-4516-AEF8-49741BFC32E6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QNV - C8083R / C9083R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양쪽 모서리가 둥근 사각형 52">
            <a:extLst>
              <a:ext uri="{FF2B5EF4-FFF2-40B4-BE49-F238E27FC236}">
                <a16:creationId xmlns:a16="http://schemas.microsoft.com/office/drawing/2014/main" id="{50746038-1566-4ACB-A822-E104B24A1B1E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3" name="양쪽 모서리가 둥근 사각형 51">
            <a:extLst>
              <a:ext uri="{FF2B5EF4-FFF2-40B4-BE49-F238E27FC236}">
                <a16:creationId xmlns:a16="http://schemas.microsoft.com/office/drawing/2014/main" id="{FC5D01AD-9695-4521-865D-988ADF33D857}"/>
              </a:ext>
            </a:extLst>
          </p:cNvPr>
          <p:cNvSpPr/>
          <p:nvPr/>
        </p:nvSpPr>
        <p:spPr>
          <a:xfrm rot="10800000">
            <a:off x="407986" y="4400823"/>
            <a:ext cx="11376025" cy="2052364"/>
          </a:xfrm>
          <a:prstGeom prst="round2SameRect">
            <a:avLst>
              <a:gd name="adj1" fmla="val 2396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5" name="한쪽 모서리가 둥근 사각형 5">
            <a:extLst>
              <a:ext uri="{FF2B5EF4-FFF2-40B4-BE49-F238E27FC236}">
                <a16:creationId xmlns:a16="http://schemas.microsoft.com/office/drawing/2014/main" id="{F0C1723A-2B37-40D9-B6D0-A42A880738AC}"/>
              </a:ext>
            </a:extLst>
          </p:cNvPr>
          <p:cNvSpPr/>
          <p:nvPr/>
        </p:nvSpPr>
        <p:spPr>
          <a:xfrm>
            <a:off x="8004012" y="1515856"/>
            <a:ext cx="3780000" cy="2880000"/>
          </a:xfrm>
          <a:prstGeom prst="round1Rect">
            <a:avLst>
              <a:gd name="adj" fmla="val 1962"/>
            </a:avLst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3" name="모서리가 둥근 직사각형 1">
            <a:hlinkClick r:id="rId3" action="ppaction://hlinksldjump"/>
            <a:extLst>
              <a:ext uri="{FF2B5EF4-FFF2-40B4-BE49-F238E27FC236}">
                <a16:creationId xmlns:a16="http://schemas.microsoft.com/office/drawing/2014/main" id="{927EF21E-B937-408A-A64C-DD6BBA65F607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모서리가 둥근 직사각형 8">
            <a:hlinkClick r:id="rId4" action="ppaction://hlinksldjump"/>
            <a:extLst>
              <a:ext uri="{FF2B5EF4-FFF2-40B4-BE49-F238E27FC236}">
                <a16:creationId xmlns:a16="http://schemas.microsoft.com/office/drawing/2014/main" id="{D2A82E34-D137-4084-A462-A55D45C21D90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4" name="그림 53">
            <a:hlinkClick r:id="rId5"/>
            <a:extLst>
              <a:ext uri="{FF2B5EF4-FFF2-40B4-BE49-F238E27FC236}">
                <a16:creationId xmlns:a16="http://schemas.microsoft.com/office/drawing/2014/main" id="{431ADDC1-1210-49E2-BB30-0121309A210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984" t="-14984" r="-14984" b="-14984"/>
          <a:stretch/>
        </p:blipFill>
        <p:spPr>
          <a:xfrm>
            <a:off x="2030527" y="4819495"/>
            <a:ext cx="1116708" cy="1116708"/>
          </a:xfrm>
          <a:prstGeom prst="rect">
            <a:avLst/>
          </a:prstGeom>
        </p:spPr>
      </p:pic>
      <p:pic>
        <p:nvPicPr>
          <p:cNvPr id="56" name="그림 55">
            <a:hlinkClick r:id="rId7"/>
            <a:extLst>
              <a:ext uri="{FF2B5EF4-FFF2-40B4-BE49-F238E27FC236}">
                <a16:creationId xmlns:a16="http://schemas.microsoft.com/office/drawing/2014/main" id="{91C560BB-AE45-4789-9377-A9B010CC3ED2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517" t="-6517" r="-6517" b="-6517"/>
          <a:stretch/>
        </p:blipFill>
        <p:spPr>
          <a:xfrm>
            <a:off x="7476055" y="4817065"/>
            <a:ext cx="1115865" cy="1115865"/>
          </a:xfrm>
          <a:prstGeom prst="rect">
            <a:avLst/>
          </a:prstGeom>
        </p:spPr>
      </p:pic>
      <p:pic>
        <p:nvPicPr>
          <p:cNvPr id="57" name="그림 56">
            <a:hlinkClick r:id="rId9"/>
            <a:extLst>
              <a:ext uri="{FF2B5EF4-FFF2-40B4-BE49-F238E27FC236}">
                <a16:creationId xmlns:a16="http://schemas.microsoft.com/office/drawing/2014/main" id="{85990C92-F31F-4348-AD16-A123E1D09C5A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0"/>
          <a:stretch/>
        </p:blipFill>
        <p:spPr>
          <a:xfrm>
            <a:off x="6222884" y="4816644"/>
            <a:ext cx="1116708" cy="1116706"/>
          </a:xfrm>
          <a:prstGeom prst="rect">
            <a:avLst/>
          </a:prstGeom>
        </p:spPr>
      </p:pic>
      <p:pic>
        <p:nvPicPr>
          <p:cNvPr id="58" name="그림 57">
            <a:hlinkClick r:id="rId11"/>
            <a:extLst>
              <a:ext uri="{FF2B5EF4-FFF2-40B4-BE49-F238E27FC236}">
                <a16:creationId xmlns:a16="http://schemas.microsoft.com/office/drawing/2014/main" id="{9E5A62D8-093D-4CCE-AA2B-318BCA0A7D9F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71726" y="4817651"/>
            <a:ext cx="1114693" cy="1114693"/>
          </a:xfrm>
          <a:prstGeom prst="rect">
            <a:avLst/>
          </a:prstGeom>
        </p:spPr>
      </p:pic>
      <p:sp>
        <p:nvSpPr>
          <p:cNvPr id="59" name="내용 개체 틀 4">
            <a:extLst>
              <a:ext uri="{FF2B5EF4-FFF2-40B4-BE49-F238E27FC236}">
                <a16:creationId xmlns:a16="http://schemas.microsoft.com/office/drawing/2014/main" id="{B4EE214A-9AA6-436D-8AB2-EB33C15952D7}"/>
              </a:ext>
            </a:extLst>
          </p:cNvPr>
          <p:cNvSpPr txBox="1">
            <a:spLocks/>
          </p:cNvSpPr>
          <p:nvPr/>
        </p:nvSpPr>
        <p:spPr>
          <a:xfrm>
            <a:off x="4993401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내용 개체 틀 4">
            <a:extLst>
              <a:ext uri="{FF2B5EF4-FFF2-40B4-BE49-F238E27FC236}">
                <a16:creationId xmlns:a16="http://schemas.microsoft.com/office/drawing/2014/main" id="{1F253010-8254-4280-8FFE-5B2170E79A1B}"/>
              </a:ext>
            </a:extLst>
          </p:cNvPr>
          <p:cNvSpPr txBox="1">
            <a:spLocks/>
          </p:cNvSpPr>
          <p:nvPr/>
        </p:nvSpPr>
        <p:spPr>
          <a:xfrm>
            <a:off x="6245096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내용 개체 틀 4">
            <a:extLst>
              <a:ext uri="{FF2B5EF4-FFF2-40B4-BE49-F238E27FC236}">
                <a16:creationId xmlns:a16="http://schemas.microsoft.com/office/drawing/2014/main" id="{A3C2EC4D-A38B-40D2-8347-14152EE768A2}"/>
              </a:ext>
            </a:extLst>
          </p:cNvPr>
          <p:cNvSpPr txBox="1">
            <a:spLocks/>
          </p:cNvSpPr>
          <p:nvPr/>
        </p:nvSpPr>
        <p:spPr>
          <a:xfrm>
            <a:off x="7498316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SBP-390WMW2</a:t>
            </a:r>
            <a:endParaRPr kumimoji="0" lang="en-US" altLang="ko-KR" sz="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64" name="직선 연결선 63">
            <a:extLst>
              <a:ext uri="{FF2B5EF4-FFF2-40B4-BE49-F238E27FC236}">
                <a16:creationId xmlns:a16="http://schemas.microsoft.com/office/drawing/2014/main" id="{D7E38813-8AA6-4476-8D73-514352CAC6FC}"/>
              </a:ext>
            </a:extLst>
          </p:cNvPr>
          <p:cNvCxnSpPr>
            <a:cxnSpLocks/>
          </p:cNvCxnSpPr>
          <p:nvPr/>
        </p:nvCxnSpPr>
        <p:spPr>
          <a:xfrm>
            <a:off x="3584429" y="4573887"/>
            <a:ext cx="4930803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모서리가 둥근 직사각형 50">
            <a:extLst>
              <a:ext uri="{FF2B5EF4-FFF2-40B4-BE49-F238E27FC236}">
                <a16:creationId xmlns:a16="http://schemas.microsoft.com/office/drawing/2014/main" id="{AC7F7545-6B58-4EA3-8010-FDA11311E0A6}"/>
              </a:ext>
            </a:extLst>
          </p:cNvPr>
          <p:cNvSpPr/>
          <p:nvPr/>
        </p:nvSpPr>
        <p:spPr>
          <a:xfrm>
            <a:off x="5671830" y="4483887"/>
            <a:ext cx="75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내용 개체 틀 4">
            <a:extLst>
              <a:ext uri="{FF2B5EF4-FFF2-40B4-BE49-F238E27FC236}">
                <a16:creationId xmlns:a16="http://schemas.microsoft.com/office/drawing/2014/main" id="{29D7A54D-1D07-4C00-A1F5-B595BE3DFCC6}"/>
              </a:ext>
            </a:extLst>
          </p:cNvPr>
          <p:cNvSpPr txBox="1">
            <a:spLocks/>
          </p:cNvSpPr>
          <p:nvPr/>
        </p:nvSpPr>
        <p:spPr>
          <a:xfrm>
            <a:off x="6003053" y="5314358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grpSp>
        <p:nvGrpSpPr>
          <p:cNvPr id="67" name="그룹 66">
            <a:extLst>
              <a:ext uri="{FF2B5EF4-FFF2-40B4-BE49-F238E27FC236}">
                <a16:creationId xmlns:a16="http://schemas.microsoft.com/office/drawing/2014/main" id="{0E6DB646-D09B-49F0-8462-1DA9438AC601}"/>
              </a:ext>
            </a:extLst>
          </p:cNvPr>
          <p:cNvGrpSpPr/>
          <p:nvPr/>
        </p:nvGrpSpPr>
        <p:grpSpPr>
          <a:xfrm>
            <a:off x="3577408" y="4635343"/>
            <a:ext cx="1153146" cy="1728223"/>
            <a:chOff x="-1541005" y="4635343"/>
            <a:chExt cx="1153146" cy="1728223"/>
          </a:xfrm>
        </p:grpSpPr>
        <p:sp>
          <p:nvSpPr>
            <p:cNvPr id="68" name="내용 개체 틀 4">
              <a:extLst>
                <a:ext uri="{FF2B5EF4-FFF2-40B4-BE49-F238E27FC236}">
                  <a16:creationId xmlns:a16="http://schemas.microsoft.com/office/drawing/2014/main" id="{09B3711C-D110-4933-A548-359425DE4E03}"/>
                </a:ext>
              </a:extLst>
            </p:cNvPr>
            <p:cNvSpPr txBox="1">
              <a:spLocks/>
            </p:cNvSpPr>
            <p:nvPr/>
          </p:nvSpPr>
          <p:spPr>
            <a:xfrm>
              <a:off x="-1373479" y="6050048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Cabinet</a:t>
              </a: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모서리가 둥근 직사각형 56">
              <a:extLst>
                <a:ext uri="{FF2B5EF4-FFF2-40B4-BE49-F238E27FC236}">
                  <a16:creationId xmlns:a16="http://schemas.microsoft.com/office/drawing/2014/main" id="{5C7FBA94-0719-4E2D-8C1B-F221C429777A}"/>
                </a:ext>
              </a:extLst>
            </p:cNvPr>
            <p:cNvSpPr/>
            <p:nvPr/>
          </p:nvSpPr>
          <p:spPr>
            <a:xfrm>
              <a:off x="-1541005" y="4689343"/>
              <a:ext cx="1153146" cy="1674223"/>
            </a:xfrm>
            <a:prstGeom prst="roundRect">
              <a:avLst>
                <a:gd name="adj" fmla="val 0"/>
              </a:avLst>
            </a:prstGeom>
            <a:noFill/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89A6B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70" name="그림 69">
              <a:hlinkClick r:id="rId13"/>
              <a:extLst>
                <a:ext uri="{FF2B5EF4-FFF2-40B4-BE49-F238E27FC236}">
                  <a16:creationId xmlns:a16="http://schemas.microsoft.com/office/drawing/2014/main" id="{72FB9278-720A-4CA2-A308-6C86BDF945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7525" b="-7525"/>
            <a:stretch/>
          </p:blipFill>
          <p:spPr>
            <a:xfrm>
              <a:off x="-1290546" y="4919122"/>
              <a:ext cx="652228" cy="911750"/>
            </a:xfrm>
            <a:prstGeom prst="rect">
              <a:avLst/>
            </a:prstGeom>
          </p:spPr>
        </p:pic>
        <p:sp>
          <p:nvSpPr>
            <p:cNvPr id="71" name="모서리가 둥근 직사각형 58">
              <a:extLst>
                <a:ext uri="{FF2B5EF4-FFF2-40B4-BE49-F238E27FC236}">
                  <a16:creationId xmlns:a16="http://schemas.microsoft.com/office/drawing/2014/main" id="{087A348C-0B79-45C2-9DB2-9F9E60ED8D2F}"/>
                </a:ext>
              </a:extLst>
            </p:cNvPr>
            <p:cNvSpPr/>
            <p:nvPr/>
          </p:nvSpPr>
          <p:spPr>
            <a:xfrm>
              <a:off x="-1162432" y="4635343"/>
              <a:ext cx="396000" cy="108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Option</a:t>
              </a:r>
              <a:endParaRPr kumimoji="0" lang="ko-KR" altLang="en-US" sz="7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</p:grpSp>
      <p:sp>
        <p:nvSpPr>
          <p:cNvPr id="72" name="내용 개체 틀 4">
            <a:extLst>
              <a:ext uri="{FF2B5EF4-FFF2-40B4-BE49-F238E27FC236}">
                <a16:creationId xmlns:a16="http://schemas.microsoft.com/office/drawing/2014/main" id="{C5014FA4-5548-4E77-AE6A-266CE8C2B406}"/>
              </a:ext>
            </a:extLst>
          </p:cNvPr>
          <p:cNvSpPr txBox="1">
            <a:spLocks/>
          </p:cNvSpPr>
          <p:nvPr/>
        </p:nvSpPr>
        <p:spPr>
          <a:xfrm>
            <a:off x="2053210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SBP-300KMW1</a:t>
            </a:r>
          </a:p>
        </p:txBody>
      </p:sp>
      <p:cxnSp>
        <p:nvCxnSpPr>
          <p:cNvPr id="73" name="직선 연결선 72">
            <a:extLst>
              <a:ext uri="{FF2B5EF4-FFF2-40B4-BE49-F238E27FC236}">
                <a16:creationId xmlns:a16="http://schemas.microsoft.com/office/drawing/2014/main" id="{7E4D84D5-CBF3-448A-94B7-755A8EBF7C41}"/>
              </a:ext>
            </a:extLst>
          </p:cNvPr>
          <p:cNvCxnSpPr/>
          <p:nvPr/>
        </p:nvCxnSpPr>
        <p:spPr>
          <a:xfrm>
            <a:off x="1871674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내용 개체 틀 4">
            <a:extLst>
              <a:ext uri="{FF2B5EF4-FFF2-40B4-BE49-F238E27FC236}">
                <a16:creationId xmlns:a16="http://schemas.microsoft.com/office/drawing/2014/main" id="{2B53830D-2AD5-4AA1-BD75-2B6E2FE78CF9}"/>
              </a:ext>
            </a:extLst>
          </p:cNvPr>
          <p:cNvSpPr txBox="1">
            <a:spLocks/>
          </p:cNvSpPr>
          <p:nvPr/>
        </p:nvSpPr>
        <p:spPr>
          <a:xfrm>
            <a:off x="7256226" y="5314358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cxnSp>
        <p:nvCxnSpPr>
          <p:cNvPr id="76" name="직선 연결선 75">
            <a:extLst>
              <a:ext uri="{FF2B5EF4-FFF2-40B4-BE49-F238E27FC236}">
                <a16:creationId xmlns:a16="http://schemas.microsoft.com/office/drawing/2014/main" id="{2FEFA301-7136-486B-8725-6860A93B4455}"/>
              </a:ext>
            </a:extLst>
          </p:cNvPr>
          <p:cNvCxnSpPr>
            <a:cxnSpLocks/>
          </p:cNvCxnSpPr>
          <p:nvPr/>
        </p:nvCxnSpPr>
        <p:spPr>
          <a:xfrm>
            <a:off x="8885909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모서리가 둥근 직사각형 65">
            <a:extLst>
              <a:ext uri="{FF2B5EF4-FFF2-40B4-BE49-F238E27FC236}">
                <a16:creationId xmlns:a16="http://schemas.microsoft.com/office/drawing/2014/main" id="{61D9A4B6-5162-4400-9EA8-C467619A3500}"/>
              </a:ext>
            </a:extLst>
          </p:cNvPr>
          <p:cNvSpPr/>
          <p:nvPr/>
        </p:nvSpPr>
        <p:spPr>
          <a:xfrm>
            <a:off x="9099116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sp>
        <p:nvSpPr>
          <p:cNvPr id="78" name="모서리가 둥근 직사각형 85">
            <a:extLst>
              <a:ext uri="{FF2B5EF4-FFF2-40B4-BE49-F238E27FC236}">
                <a16:creationId xmlns:a16="http://schemas.microsoft.com/office/drawing/2014/main" id="{3441E663-AE71-4FC6-9DE3-2B76B1AFFFAA}"/>
              </a:ext>
            </a:extLst>
          </p:cNvPr>
          <p:cNvSpPr/>
          <p:nvPr/>
        </p:nvSpPr>
        <p:spPr>
          <a:xfrm>
            <a:off x="2138881" y="4483887"/>
            <a:ext cx="900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내용 개체 틀 4">
            <a:extLst>
              <a:ext uri="{FF2B5EF4-FFF2-40B4-BE49-F238E27FC236}">
                <a16:creationId xmlns:a16="http://schemas.microsoft.com/office/drawing/2014/main" id="{A76F8E1D-30FD-466B-9F35-C68F523D3B60}"/>
              </a:ext>
            </a:extLst>
          </p:cNvPr>
          <p:cNvSpPr txBox="1">
            <a:spLocks/>
          </p:cNvSpPr>
          <p:nvPr/>
        </p:nvSpPr>
        <p:spPr>
          <a:xfrm>
            <a:off x="9067445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SBP-140HMW</a:t>
            </a:r>
          </a:p>
        </p:txBody>
      </p:sp>
      <p:pic>
        <p:nvPicPr>
          <p:cNvPr id="61" name="그림 60">
            <a:hlinkClick r:id="rId15"/>
            <a:extLst>
              <a:ext uri="{FF2B5EF4-FFF2-40B4-BE49-F238E27FC236}">
                <a16:creationId xmlns:a16="http://schemas.microsoft.com/office/drawing/2014/main" id="{4A6D2E37-BE33-463C-A036-94C16B9E8817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47614" y="4819495"/>
            <a:ext cx="1111004" cy="1111004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CD38AA44-F085-4D9C-8D0A-8D273AD0CC92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5" y="1520824"/>
            <a:ext cx="3779525" cy="28800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D26E2FA2-F579-4C16-A44A-FD49D90E004D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7985" y="1520824"/>
            <a:ext cx="3816028" cy="2880000"/>
          </a:xfrm>
          <a:prstGeom prst="rect">
            <a:avLst/>
          </a:prstGeom>
        </p:spPr>
      </p:pic>
      <p:grpSp>
        <p:nvGrpSpPr>
          <p:cNvPr id="82" name="그룹 81">
            <a:extLst>
              <a:ext uri="{FF2B5EF4-FFF2-40B4-BE49-F238E27FC236}">
                <a16:creationId xmlns:a16="http://schemas.microsoft.com/office/drawing/2014/main" id="{EEE86C19-3127-407C-AA1E-8F90F6ACF049}"/>
              </a:ext>
            </a:extLst>
          </p:cNvPr>
          <p:cNvGrpSpPr/>
          <p:nvPr/>
        </p:nvGrpSpPr>
        <p:grpSpPr>
          <a:xfrm>
            <a:off x="3191320" y="5288276"/>
            <a:ext cx="180001" cy="180001"/>
            <a:chOff x="7544200" y="5288276"/>
            <a:chExt cx="180001" cy="180001"/>
          </a:xfrm>
        </p:grpSpPr>
        <p:sp>
          <p:nvSpPr>
            <p:cNvPr id="101" name="타원 100">
              <a:extLst>
                <a:ext uri="{FF2B5EF4-FFF2-40B4-BE49-F238E27FC236}">
                  <a16:creationId xmlns:a16="http://schemas.microsoft.com/office/drawing/2014/main" id="{BBBE46DA-5393-45F3-BADF-FFFC54C1D45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02" name="그룹 101">
              <a:extLst>
                <a:ext uri="{FF2B5EF4-FFF2-40B4-BE49-F238E27FC236}">
                  <a16:creationId xmlns:a16="http://schemas.microsoft.com/office/drawing/2014/main" id="{6E03F981-A350-4C8E-8659-204449DC60FE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03" name="직선 연결선 102">
                <a:extLst>
                  <a:ext uri="{FF2B5EF4-FFF2-40B4-BE49-F238E27FC236}">
                    <a16:creationId xmlns:a16="http://schemas.microsoft.com/office/drawing/2014/main" id="{27A6280A-88FD-40EB-9875-0ACF6525CA2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직선 연결선 103">
                <a:extLst>
                  <a:ext uri="{FF2B5EF4-FFF2-40B4-BE49-F238E27FC236}">
                    <a16:creationId xmlns:a16="http://schemas.microsoft.com/office/drawing/2014/main" id="{A4A0AA5D-D012-41A8-8D5E-2BA786A68DA8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5" name="그룹 104">
            <a:extLst>
              <a:ext uri="{FF2B5EF4-FFF2-40B4-BE49-F238E27FC236}">
                <a16:creationId xmlns:a16="http://schemas.microsoft.com/office/drawing/2014/main" id="{ECAAC28B-6452-4E39-9417-79242D3CAB1A}"/>
              </a:ext>
            </a:extLst>
          </p:cNvPr>
          <p:cNvGrpSpPr/>
          <p:nvPr/>
        </p:nvGrpSpPr>
        <p:grpSpPr>
          <a:xfrm>
            <a:off x="4895936" y="5288276"/>
            <a:ext cx="180001" cy="180001"/>
            <a:chOff x="7544200" y="5288276"/>
            <a:chExt cx="180001" cy="180001"/>
          </a:xfrm>
        </p:grpSpPr>
        <p:sp>
          <p:nvSpPr>
            <p:cNvPr id="106" name="타원 105">
              <a:extLst>
                <a:ext uri="{FF2B5EF4-FFF2-40B4-BE49-F238E27FC236}">
                  <a16:creationId xmlns:a16="http://schemas.microsoft.com/office/drawing/2014/main" id="{2A5894E7-3AE8-4AA9-9D8C-0E4A56D5FEE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07" name="그룹 106">
              <a:extLst>
                <a:ext uri="{FF2B5EF4-FFF2-40B4-BE49-F238E27FC236}">
                  <a16:creationId xmlns:a16="http://schemas.microsoft.com/office/drawing/2014/main" id="{F8E30CED-ABD8-42CD-A005-B953ECFB3B26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08" name="직선 연결선 107">
                <a:extLst>
                  <a:ext uri="{FF2B5EF4-FFF2-40B4-BE49-F238E27FC236}">
                    <a16:creationId xmlns:a16="http://schemas.microsoft.com/office/drawing/2014/main" id="{52F4D118-BEE9-452A-B815-E70A4DAF7C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직선 연결선 108">
                <a:extLst>
                  <a:ext uri="{FF2B5EF4-FFF2-40B4-BE49-F238E27FC236}">
                    <a16:creationId xmlns:a16="http://schemas.microsoft.com/office/drawing/2014/main" id="{4621EA14-26FE-47A1-AF64-79ADF916B026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0" name="그룹 109">
            <a:extLst>
              <a:ext uri="{FF2B5EF4-FFF2-40B4-BE49-F238E27FC236}">
                <a16:creationId xmlns:a16="http://schemas.microsoft.com/office/drawing/2014/main" id="{5A611D53-6D77-4841-8181-A6275B05674F}"/>
              </a:ext>
            </a:extLst>
          </p:cNvPr>
          <p:cNvGrpSpPr/>
          <p:nvPr/>
        </p:nvGrpSpPr>
        <p:grpSpPr>
          <a:xfrm>
            <a:off x="8744008" y="5288276"/>
            <a:ext cx="180001" cy="180001"/>
            <a:chOff x="7544200" y="5288276"/>
            <a:chExt cx="180001" cy="180001"/>
          </a:xfrm>
        </p:grpSpPr>
        <p:sp>
          <p:nvSpPr>
            <p:cNvPr id="111" name="타원 110">
              <a:extLst>
                <a:ext uri="{FF2B5EF4-FFF2-40B4-BE49-F238E27FC236}">
                  <a16:creationId xmlns:a16="http://schemas.microsoft.com/office/drawing/2014/main" id="{BD35F772-E4C9-4BE5-9013-8CBD8A07200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12" name="그룹 111">
              <a:extLst>
                <a:ext uri="{FF2B5EF4-FFF2-40B4-BE49-F238E27FC236}">
                  <a16:creationId xmlns:a16="http://schemas.microsoft.com/office/drawing/2014/main" id="{FC2208AD-9ED8-47C5-858D-90786D538F34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13" name="직선 연결선 112">
                <a:extLst>
                  <a:ext uri="{FF2B5EF4-FFF2-40B4-BE49-F238E27FC236}">
                    <a16:creationId xmlns:a16="http://schemas.microsoft.com/office/drawing/2014/main" id="{CF03AA54-BD9F-4865-9471-EDBD7E3F36A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직선 연결선 113">
                <a:extLst>
                  <a:ext uri="{FF2B5EF4-FFF2-40B4-BE49-F238E27FC236}">
                    <a16:creationId xmlns:a16="http://schemas.microsoft.com/office/drawing/2014/main" id="{896AF10B-E25F-4C82-A479-19442390FD19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2" name="모서리가 둥근 직사각형 152">
            <a:hlinkClick r:id="rId19" action="ppaction://hlinksldjump"/>
            <a:extLst>
              <a:ext uri="{FF2B5EF4-FFF2-40B4-BE49-F238E27FC236}">
                <a16:creationId xmlns:a16="http://schemas.microsoft.com/office/drawing/2014/main" id="{62A30E3A-4B01-4B75-B55C-92443C8F6180}"/>
              </a:ext>
            </a:extLst>
          </p:cNvPr>
          <p:cNvSpPr/>
          <p:nvPr/>
        </p:nvSpPr>
        <p:spPr>
          <a:xfrm>
            <a:off x="9850429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자유형 155">
            <a:hlinkClick r:id="rId20" action="ppaction://hlinksldjump"/>
            <a:extLst>
              <a:ext uri="{FF2B5EF4-FFF2-40B4-BE49-F238E27FC236}">
                <a16:creationId xmlns:a16="http://schemas.microsoft.com/office/drawing/2014/main" id="{5F11A681-AC60-42C3-BA69-CAD9FD0C8432}"/>
              </a:ext>
            </a:extLst>
          </p:cNvPr>
          <p:cNvSpPr/>
          <p:nvPr/>
        </p:nvSpPr>
        <p:spPr>
          <a:xfrm>
            <a:off x="313214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자유형 156">
            <a:hlinkClick r:id="rId21" action="ppaction://hlinksldjump"/>
            <a:extLst>
              <a:ext uri="{FF2B5EF4-FFF2-40B4-BE49-F238E27FC236}">
                <a16:creationId xmlns:a16="http://schemas.microsoft.com/office/drawing/2014/main" id="{478377E6-4E88-45D8-9876-C579AC93AF90}"/>
              </a:ext>
            </a:extLst>
          </p:cNvPr>
          <p:cNvSpPr/>
          <p:nvPr/>
        </p:nvSpPr>
        <p:spPr>
          <a:xfrm>
            <a:off x="130652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자유형 157">
            <a:hlinkClick r:id="rId22" action="ppaction://hlinksldjump"/>
            <a:extLst>
              <a:ext uri="{FF2B5EF4-FFF2-40B4-BE49-F238E27FC236}">
                <a16:creationId xmlns:a16="http://schemas.microsoft.com/office/drawing/2014/main" id="{A2EB14D6-989B-4932-A66D-869B86ABF21E}"/>
              </a:ext>
            </a:extLst>
          </p:cNvPr>
          <p:cNvSpPr/>
          <p:nvPr/>
        </p:nvSpPr>
        <p:spPr>
          <a:xfrm>
            <a:off x="503992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자유형 158">
            <a:hlinkClick r:id="rId23" action="ppaction://hlinksldjump"/>
            <a:extLst>
              <a:ext uri="{FF2B5EF4-FFF2-40B4-BE49-F238E27FC236}">
                <a16:creationId xmlns:a16="http://schemas.microsoft.com/office/drawing/2014/main" id="{9BCDEF54-E54B-4ACA-9111-B3B6B15A8404}"/>
              </a:ext>
            </a:extLst>
          </p:cNvPr>
          <p:cNvSpPr/>
          <p:nvPr/>
        </p:nvSpPr>
        <p:spPr>
          <a:xfrm>
            <a:off x="412710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자유형 157">
            <a:hlinkClick r:id="rId24" action="ppaction://hlinksldjump"/>
            <a:extLst>
              <a:ext uri="{FF2B5EF4-FFF2-40B4-BE49-F238E27FC236}">
                <a16:creationId xmlns:a16="http://schemas.microsoft.com/office/drawing/2014/main" id="{C90911A1-9983-4545-BC38-09677BED840B}"/>
              </a:ext>
            </a:extLst>
          </p:cNvPr>
          <p:cNvSpPr/>
          <p:nvPr/>
        </p:nvSpPr>
        <p:spPr>
          <a:xfrm>
            <a:off x="6947695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자유형 158">
            <a:hlinkClick r:id="rId25" action="ppaction://hlinksldjump"/>
            <a:extLst>
              <a:ext uri="{FF2B5EF4-FFF2-40B4-BE49-F238E27FC236}">
                <a16:creationId xmlns:a16="http://schemas.microsoft.com/office/drawing/2014/main" id="{4A513F6A-D5BB-461D-9639-FCD1E8432E81}"/>
              </a:ext>
            </a:extLst>
          </p:cNvPr>
          <p:cNvSpPr/>
          <p:nvPr/>
        </p:nvSpPr>
        <p:spPr>
          <a:xfrm>
            <a:off x="6034882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자유형 157">
            <a:hlinkClick r:id="rId26" action="ppaction://hlinksldjump"/>
            <a:extLst>
              <a:ext uri="{FF2B5EF4-FFF2-40B4-BE49-F238E27FC236}">
                <a16:creationId xmlns:a16="http://schemas.microsoft.com/office/drawing/2014/main" id="{9ECEFCB7-C047-43D6-84EA-84435D58DDF0}"/>
              </a:ext>
            </a:extLst>
          </p:cNvPr>
          <p:cNvSpPr/>
          <p:nvPr/>
        </p:nvSpPr>
        <p:spPr>
          <a:xfrm>
            <a:off x="885546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자유형 158">
            <a:hlinkClick r:id="rId27" action="ppaction://hlinksldjump"/>
            <a:extLst>
              <a:ext uri="{FF2B5EF4-FFF2-40B4-BE49-F238E27FC236}">
                <a16:creationId xmlns:a16="http://schemas.microsoft.com/office/drawing/2014/main" id="{94560A07-8954-4BD2-9DCE-26C9E01A2450}"/>
              </a:ext>
            </a:extLst>
          </p:cNvPr>
          <p:cNvSpPr/>
          <p:nvPr/>
        </p:nvSpPr>
        <p:spPr>
          <a:xfrm>
            <a:off x="7942655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직사각형 95">
            <a:hlinkClick r:id="rId28" action="ppaction://hlinksldjump"/>
            <a:extLst>
              <a:ext uri="{FF2B5EF4-FFF2-40B4-BE49-F238E27FC236}">
                <a16:creationId xmlns:a16="http://schemas.microsoft.com/office/drawing/2014/main" id="{8635F295-4B4A-4888-A33C-0D6E382B0A21}"/>
              </a:ext>
            </a:extLst>
          </p:cNvPr>
          <p:cNvSpPr/>
          <p:nvPr/>
        </p:nvSpPr>
        <p:spPr>
          <a:xfrm>
            <a:off x="2219335" y="773510"/>
            <a:ext cx="912812" cy="244474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55021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FEF2F159-B156-4021-80E7-1137644AD55C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QNV - C8083R / C9083R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양쪽 모서리가 둥근 사각형 52">
            <a:extLst>
              <a:ext uri="{FF2B5EF4-FFF2-40B4-BE49-F238E27FC236}">
                <a16:creationId xmlns:a16="http://schemas.microsoft.com/office/drawing/2014/main" id="{A72AD71F-384C-465C-96A4-DE1ED7AA9B67}"/>
              </a:ext>
            </a:extLst>
          </p:cNvPr>
          <p:cNvSpPr/>
          <p:nvPr/>
        </p:nvSpPr>
        <p:spPr>
          <a:xfrm rot="10800000">
            <a:off x="6148386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7" name="양쪽 모서리가 둥근 사각형 53">
            <a:extLst>
              <a:ext uri="{FF2B5EF4-FFF2-40B4-BE49-F238E27FC236}">
                <a16:creationId xmlns:a16="http://schemas.microsoft.com/office/drawing/2014/main" id="{C1B241C0-8A24-4C68-BB49-02662BC7AF84}"/>
              </a:ext>
            </a:extLst>
          </p:cNvPr>
          <p:cNvSpPr/>
          <p:nvPr/>
        </p:nvSpPr>
        <p:spPr>
          <a:xfrm rot="10800000">
            <a:off x="407989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8" name="양쪽 모서리가 둥근 사각형 56">
            <a:extLst>
              <a:ext uri="{FF2B5EF4-FFF2-40B4-BE49-F238E27FC236}">
                <a16:creationId xmlns:a16="http://schemas.microsoft.com/office/drawing/2014/main" id="{6CB84147-4D03-429F-A45D-775102703AFC}"/>
              </a:ext>
            </a:extLst>
          </p:cNvPr>
          <p:cNvSpPr/>
          <p:nvPr/>
        </p:nvSpPr>
        <p:spPr>
          <a:xfrm>
            <a:off x="6148386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9" name="양쪽 모서리가 둥근 사각형 57">
            <a:extLst>
              <a:ext uri="{FF2B5EF4-FFF2-40B4-BE49-F238E27FC236}">
                <a16:creationId xmlns:a16="http://schemas.microsoft.com/office/drawing/2014/main" id="{514BB579-9EF3-4B0A-9735-F39A32946564}"/>
              </a:ext>
            </a:extLst>
          </p:cNvPr>
          <p:cNvSpPr/>
          <p:nvPr/>
        </p:nvSpPr>
        <p:spPr>
          <a:xfrm>
            <a:off x="407989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0" name="한쪽 모서리가 둥근 사각형 3">
            <a:extLst>
              <a:ext uri="{FF2B5EF4-FFF2-40B4-BE49-F238E27FC236}">
                <a16:creationId xmlns:a16="http://schemas.microsoft.com/office/drawing/2014/main" id="{7FF0D731-E309-45D2-873A-D71873926EF2}"/>
              </a:ext>
            </a:extLst>
          </p:cNvPr>
          <p:cNvSpPr/>
          <p:nvPr/>
        </p:nvSpPr>
        <p:spPr>
          <a:xfrm>
            <a:off x="407988" y="1520824"/>
            <a:ext cx="5635626" cy="2880000"/>
          </a:xfrm>
          <a:prstGeom prst="round1Rect">
            <a:avLst>
              <a:gd name="adj" fmla="val 1839"/>
            </a:avLst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1" name="한쪽 모서리가 둥근 사각형 33">
            <a:extLst>
              <a:ext uri="{FF2B5EF4-FFF2-40B4-BE49-F238E27FC236}">
                <a16:creationId xmlns:a16="http://schemas.microsoft.com/office/drawing/2014/main" id="{93ED383B-EFE7-4552-BBE3-83113819F3BF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1Rect">
            <a:avLst>
              <a:gd name="adj" fmla="val 2004"/>
            </a:avLst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52" name="그림 51">
            <a:hlinkClick r:id="rId4"/>
            <a:extLst>
              <a:ext uri="{FF2B5EF4-FFF2-40B4-BE49-F238E27FC236}">
                <a16:creationId xmlns:a16="http://schemas.microsoft.com/office/drawing/2014/main" id="{AA04AA48-83FE-46A2-8003-5027AF4BCDC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3712" y="4819495"/>
            <a:ext cx="1114947" cy="1114947"/>
          </a:xfrm>
          <a:prstGeom prst="rect">
            <a:avLst/>
          </a:prstGeom>
        </p:spPr>
      </p:pic>
      <p:sp>
        <p:nvSpPr>
          <p:cNvPr id="53" name="내용 개체 틀 4">
            <a:extLst>
              <a:ext uri="{FF2B5EF4-FFF2-40B4-BE49-F238E27FC236}">
                <a16:creationId xmlns:a16="http://schemas.microsoft.com/office/drawing/2014/main" id="{DDCA7EFF-38FE-4281-884B-DA0A05F33FAA}"/>
              </a:ext>
            </a:extLst>
          </p:cNvPr>
          <p:cNvSpPr txBox="1">
            <a:spLocks/>
          </p:cNvSpPr>
          <p:nvPr/>
        </p:nvSpPr>
        <p:spPr>
          <a:xfrm>
            <a:off x="1705514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SBP-300LMW</a:t>
            </a:r>
          </a:p>
        </p:txBody>
      </p:sp>
      <p:cxnSp>
        <p:nvCxnSpPr>
          <p:cNvPr id="54" name="직선 연결선 53">
            <a:extLst>
              <a:ext uri="{FF2B5EF4-FFF2-40B4-BE49-F238E27FC236}">
                <a16:creationId xmlns:a16="http://schemas.microsoft.com/office/drawing/2014/main" id="{BE8C23F5-639D-49AE-B083-CDC81DE19795}"/>
              </a:ext>
            </a:extLst>
          </p:cNvPr>
          <p:cNvCxnSpPr/>
          <p:nvPr/>
        </p:nvCxnSpPr>
        <p:spPr>
          <a:xfrm>
            <a:off x="1523978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모서리가 둥근 직사각형 66">
            <a:extLst>
              <a:ext uri="{FF2B5EF4-FFF2-40B4-BE49-F238E27FC236}">
                <a16:creationId xmlns:a16="http://schemas.microsoft.com/office/drawing/2014/main" id="{AC1FD5D6-1D01-4825-8944-2D26EC1949C0}"/>
              </a:ext>
            </a:extLst>
          </p:cNvPr>
          <p:cNvSpPr/>
          <p:nvPr/>
        </p:nvSpPr>
        <p:spPr>
          <a:xfrm>
            <a:off x="1773185" y="4483887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7" name="직선 연결선 56">
            <a:extLst>
              <a:ext uri="{FF2B5EF4-FFF2-40B4-BE49-F238E27FC236}">
                <a16:creationId xmlns:a16="http://schemas.microsoft.com/office/drawing/2014/main" id="{4D8D2967-5F41-4D30-8796-8F953660DC51}"/>
              </a:ext>
            </a:extLst>
          </p:cNvPr>
          <p:cNvCxnSpPr>
            <a:cxnSpLocks/>
          </p:cNvCxnSpPr>
          <p:nvPr/>
        </p:nvCxnSpPr>
        <p:spPr>
          <a:xfrm>
            <a:off x="3493211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모서리가 둥근 직사각형 44">
            <a:extLst>
              <a:ext uri="{FF2B5EF4-FFF2-40B4-BE49-F238E27FC236}">
                <a16:creationId xmlns:a16="http://schemas.microsoft.com/office/drawing/2014/main" id="{959686BF-2E76-450F-818B-A69BFD03FF41}"/>
              </a:ext>
            </a:extLst>
          </p:cNvPr>
          <p:cNvSpPr/>
          <p:nvPr/>
        </p:nvSpPr>
        <p:spPr>
          <a:xfrm>
            <a:off x="3670418" y="4483887"/>
            <a:ext cx="1080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9" name="그림 58">
            <a:hlinkClick r:id="rId6"/>
            <a:extLst>
              <a:ext uri="{FF2B5EF4-FFF2-40B4-BE49-F238E27FC236}">
                <a16:creationId xmlns:a16="http://schemas.microsoft.com/office/drawing/2014/main" id="{C1EAE71E-0DAD-4710-B188-4194526CD6C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4110" y="4819495"/>
            <a:ext cx="1114947" cy="1114947"/>
          </a:xfrm>
          <a:prstGeom prst="rect">
            <a:avLst/>
          </a:prstGeom>
        </p:spPr>
      </p:pic>
      <p:sp>
        <p:nvSpPr>
          <p:cNvPr id="60" name="내용 개체 틀 4">
            <a:extLst>
              <a:ext uri="{FF2B5EF4-FFF2-40B4-BE49-F238E27FC236}">
                <a16:creationId xmlns:a16="http://schemas.microsoft.com/office/drawing/2014/main" id="{8E0470A4-BD10-45BE-8EF6-0A2027CEE617}"/>
              </a:ext>
            </a:extLst>
          </p:cNvPr>
          <p:cNvSpPr txBox="1">
            <a:spLocks/>
          </p:cNvSpPr>
          <p:nvPr/>
        </p:nvSpPr>
        <p:spPr>
          <a:xfrm>
            <a:off x="7445912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SBP-156LMW1</a:t>
            </a:r>
          </a:p>
        </p:txBody>
      </p:sp>
      <p:cxnSp>
        <p:nvCxnSpPr>
          <p:cNvPr id="61" name="직선 연결선 60">
            <a:extLst>
              <a:ext uri="{FF2B5EF4-FFF2-40B4-BE49-F238E27FC236}">
                <a16:creationId xmlns:a16="http://schemas.microsoft.com/office/drawing/2014/main" id="{3BCD0038-59E1-4065-940A-36C2DE0A3346}"/>
              </a:ext>
            </a:extLst>
          </p:cNvPr>
          <p:cNvCxnSpPr/>
          <p:nvPr/>
        </p:nvCxnSpPr>
        <p:spPr>
          <a:xfrm>
            <a:off x="7264376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모서리가 둥근 직사각형 45">
            <a:extLst>
              <a:ext uri="{FF2B5EF4-FFF2-40B4-BE49-F238E27FC236}">
                <a16:creationId xmlns:a16="http://schemas.microsoft.com/office/drawing/2014/main" id="{910CE34E-0645-4A0C-94EE-BED320D9C75A}"/>
              </a:ext>
            </a:extLst>
          </p:cNvPr>
          <p:cNvSpPr/>
          <p:nvPr/>
        </p:nvSpPr>
        <p:spPr>
          <a:xfrm>
            <a:off x="7513583" y="4483887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4" name="직선 연결선 63">
            <a:extLst>
              <a:ext uri="{FF2B5EF4-FFF2-40B4-BE49-F238E27FC236}">
                <a16:creationId xmlns:a16="http://schemas.microsoft.com/office/drawing/2014/main" id="{6191FBE8-D6F8-4CDD-AEC1-C2E99EEF3AD3}"/>
              </a:ext>
            </a:extLst>
          </p:cNvPr>
          <p:cNvCxnSpPr>
            <a:cxnSpLocks/>
          </p:cNvCxnSpPr>
          <p:nvPr/>
        </p:nvCxnSpPr>
        <p:spPr>
          <a:xfrm>
            <a:off x="9233609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모서리가 둥근 직사각형 49">
            <a:extLst>
              <a:ext uri="{FF2B5EF4-FFF2-40B4-BE49-F238E27FC236}">
                <a16:creationId xmlns:a16="http://schemas.microsoft.com/office/drawing/2014/main" id="{6231ED8F-65AB-4633-8A7A-23174C382B0F}"/>
              </a:ext>
            </a:extLst>
          </p:cNvPr>
          <p:cNvSpPr/>
          <p:nvPr/>
        </p:nvSpPr>
        <p:spPr>
          <a:xfrm>
            <a:off x="9410816" y="4483887"/>
            <a:ext cx="1080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모서리가 둥근 직사각형 1">
            <a:hlinkClick r:id="rId8" action="ppaction://hlinksldjump"/>
            <a:extLst>
              <a:ext uri="{FF2B5EF4-FFF2-40B4-BE49-F238E27FC236}">
                <a16:creationId xmlns:a16="http://schemas.microsoft.com/office/drawing/2014/main" id="{D7A5E452-89CC-4116-B544-D90FD1B1BBAD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모서리가 둥근 직사각형 8">
            <a:hlinkClick r:id="rId9" action="ppaction://hlinksldjump"/>
            <a:extLst>
              <a:ext uri="{FF2B5EF4-FFF2-40B4-BE49-F238E27FC236}">
                <a16:creationId xmlns:a16="http://schemas.microsoft.com/office/drawing/2014/main" id="{251824AF-3A8F-4083-85AD-F61115BD4F20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내용 개체 틀 4">
            <a:extLst>
              <a:ext uri="{FF2B5EF4-FFF2-40B4-BE49-F238E27FC236}">
                <a16:creationId xmlns:a16="http://schemas.microsoft.com/office/drawing/2014/main" id="{B501EAEB-798C-41BE-9774-679B8A3AE2D6}"/>
              </a:ext>
            </a:extLst>
          </p:cNvPr>
          <p:cNvSpPr txBox="1">
            <a:spLocks/>
          </p:cNvSpPr>
          <p:nvPr/>
        </p:nvSpPr>
        <p:spPr>
          <a:xfrm>
            <a:off x="3674747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SBP-140HMW</a:t>
            </a:r>
          </a:p>
        </p:txBody>
      </p:sp>
      <p:pic>
        <p:nvPicPr>
          <p:cNvPr id="43" name="그림 42">
            <a:hlinkClick r:id="rId10"/>
            <a:extLst>
              <a:ext uri="{FF2B5EF4-FFF2-40B4-BE49-F238E27FC236}">
                <a16:creationId xmlns:a16="http://schemas.microsoft.com/office/drawing/2014/main" id="{832E3D76-AB52-42A4-A85C-AE38BFC80D7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54916" y="4819495"/>
            <a:ext cx="1111004" cy="1111004"/>
          </a:xfrm>
          <a:prstGeom prst="rect">
            <a:avLst/>
          </a:prstGeom>
        </p:spPr>
      </p:pic>
      <p:sp>
        <p:nvSpPr>
          <p:cNvPr id="44" name="내용 개체 틀 4">
            <a:extLst>
              <a:ext uri="{FF2B5EF4-FFF2-40B4-BE49-F238E27FC236}">
                <a16:creationId xmlns:a16="http://schemas.microsoft.com/office/drawing/2014/main" id="{4E2AA398-C94D-450A-950D-288EA42A0A75}"/>
              </a:ext>
            </a:extLst>
          </p:cNvPr>
          <p:cNvSpPr txBox="1">
            <a:spLocks/>
          </p:cNvSpPr>
          <p:nvPr/>
        </p:nvSpPr>
        <p:spPr>
          <a:xfrm>
            <a:off x="9415145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SBP-140HMW</a:t>
            </a:r>
          </a:p>
        </p:txBody>
      </p:sp>
      <p:pic>
        <p:nvPicPr>
          <p:cNvPr id="45" name="그림 44">
            <a:hlinkClick r:id="rId10"/>
            <a:extLst>
              <a:ext uri="{FF2B5EF4-FFF2-40B4-BE49-F238E27FC236}">
                <a16:creationId xmlns:a16="http://schemas.microsoft.com/office/drawing/2014/main" id="{1E422689-9ADB-4D1A-9194-714E853653E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95314" y="4819495"/>
            <a:ext cx="1111004" cy="1111004"/>
          </a:xfrm>
          <a:prstGeom prst="rect">
            <a:avLst/>
          </a:prstGeom>
        </p:spPr>
      </p:pic>
      <p:grpSp>
        <p:nvGrpSpPr>
          <p:cNvPr id="56" name="그룹 55">
            <a:extLst>
              <a:ext uri="{FF2B5EF4-FFF2-40B4-BE49-F238E27FC236}">
                <a16:creationId xmlns:a16="http://schemas.microsoft.com/office/drawing/2014/main" id="{2C321C73-5112-4FE7-A19D-92C9BE8A4103}"/>
              </a:ext>
            </a:extLst>
          </p:cNvPr>
          <p:cNvGrpSpPr/>
          <p:nvPr/>
        </p:nvGrpSpPr>
        <p:grpSpPr>
          <a:xfrm>
            <a:off x="3135801" y="5288276"/>
            <a:ext cx="180001" cy="180001"/>
            <a:chOff x="7544200" y="5288276"/>
            <a:chExt cx="180001" cy="180001"/>
          </a:xfrm>
        </p:grpSpPr>
        <p:sp>
          <p:nvSpPr>
            <p:cNvPr id="63" name="타원 62">
              <a:extLst>
                <a:ext uri="{FF2B5EF4-FFF2-40B4-BE49-F238E27FC236}">
                  <a16:creationId xmlns:a16="http://schemas.microsoft.com/office/drawing/2014/main" id="{B39C4FDE-9DC2-4B0E-8E9C-57C90973C38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66" name="그룹 65">
              <a:extLst>
                <a:ext uri="{FF2B5EF4-FFF2-40B4-BE49-F238E27FC236}">
                  <a16:creationId xmlns:a16="http://schemas.microsoft.com/office/drawing/2014/main" id="{C8981B77-3A79-445E-8DD9-C523867E3DB9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67" name="직선 연결선 66">
                <a:extLst>
                  <a:ext uri="{FF2B5EF4-FFF2-40B4-BE49-F238E27FC236}">
                    <a16:creationId xmlns:a16="http://schemas.microsoft.com/office/drawing/2014/main" id="{62FE92CC-CE46-4C76-AC88-24447E06593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직선 연결선 67">
                <a:extLst>
                  <a:ext uri="{FF2B5EF4-FFF2-40B4-BE49-F238E27FC236}">
                    <a16:creationId xmlns:a16="http://schemas.microsoft.com/office/drawing/2014/main" id="{AF135B2C-29C5-4ADD-A576-7D7449508DB6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9" name="그룹 68">
            <a:extLst>
              <a:ext uri="{FF2B5EF4-FFF2-40B4-BE49-F238E27FC236}">
                <a16:creationId xmlns:a16="http://schemas.microsoft.com/office/drawing/2014/main" id="{62F5A19C-A3F6-4F4E-B537-3D9799043790}"/>
              </a:ext>
            </a:extLst>
          </p:cNvPr>
          <p:cNvGrpSpPr/>
          <p:nvPr/>
        </p:nvGrpSpPr>
        <p:grpSpPr>
          <a:xfrm>
            <a:off x="8876199" y="5288276"/>
            <a:ext cx="180001" cy="180001"/>
            <a:chOff x="7544200" y="5288276"/>
            <a:chExt cx="180001" cy="180001"/>
          </a:xfrm>
        </p:grpSpPr>
        <p:sp>
          <p:nvSpPr>
            <p:cNvPr id="86" name="타원 85">
              <a:extLst>
                <a:ext uri="{FF2B5EF4-FFF2-40B4-BE49-F238E27FC236}">
                  <a16:creationId xmlns:a16="http://schemas.microsoft.com/office/drawing/2014/main" id="{DDF984A0-099D-4A31-A78A-857FB4B1C9A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87" name="그룹 86">
              <a:extLst>
                <a:ext uri="{FF2B5EF4-FFF2-40B4-BE49-F238E27FC236}">
                  <a16:creationId xmlns:a16="http://schemas.microsoft.com/office/drawing/2014/main" id="{C4E67B0F-E39F-48A0-87FB-70580EC432E3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88" name="직선 연결선 87">
                <a:extLst>
                  <a:ext uri="{FF2B5EF4-FFF2-40B4-BE49-F238E27FC236}">
                    <a16:creationId xmlns:a16="http://schemas.microsoft.com/office/drawing/2014/main" id="{5B0D3B1E-FC58-4206-94E8-F328CFEF7E1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직선 연결선 88">
                <a:extLst>
                  <a:ext uri="{FF2B5EF4-FFF2-40B4-BE49-F238E27FC236}">
                    <a16:creationId xmlns:a16="http://schemas.microsoft.com/office/drawing/2014/main" id="{C558F70A-BDF9-4FE3-A5B7-CE069D369733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0" name="모서리가 둥근 직사각형 152">
            <a:hlinkClick r:id="rId12" action="ppaction://hlinksldjump"/>
            <a:extLst>
              <a:ext uri="{FF2B5EF4-FFF2-40B4-BE49-F238E27FC236}">
                <a16:creationId xmlns:a16="http://schemas.microsoft.com/office/drawing/2014/main" id="{3362F10F-6CAA-4455-BBBF-B2A7EC603326}"/>
              </a:ext>
            </a:extLst>
          </p:cNvPr>
          <p:cNvSpPr/>
          <p:nvPr/>
        </p:nvSpPr>
        <p:spPr>
          <a:xfrm>
            <a:off x="9850429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자유형 155">
            <a:hlinkClick r:id="rId13" action="ppaction://hlinksldjump"/>
            <a:extLst>
              <a:ext uri="{FF2B5EF4-FFF2-40B4-BE49-F238E27FC236}">
                <a16:creationId xmlns:a16="http://schemas.microsoft.com/office/drawing/2014/main" id="{EF5549DD-667B-4122-B6B6-E5F6980B9B19}"/>
              </a:ext>
            </a:extLst>
          </p:cNvPr>
          <p:cNvSpPr/>
          <p:nvPr/>
        </p:nvSpPr>
        <p:spPr>
          <a:xfrm>
            <a:off x="313214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자유형 156">
            <a:hlinkClick r:id="rId14" action="ppaction://hlinksldjump"/>
            <a:extLst>
              <a:ext uri="{FF2B5EF4-FFF2-40B4-BE49-F238E27FC236}">
                <a16:creationId xmlns:a16="http://schemas.microsoft.com/office/drawing/2014/main" id="{7ECFF3DB-18AA-49AF-9176-2ADC4F5AB5C6}"/>
              </a:ext>
            </a:extLst>
          </p:cNvPr>
          <p:cNvSpPr/>
          <p:nvPr/>
        </p:nvSpPr>
        <p:spPr>
          <a:xfrm>
            <a:off x="130652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자유형 157">
            <a:hlinkClick r:id="rId15" action="ppaction://hlinksldjump"/>
            <a:extLst>
              <a:ext uri="{FF2B5EF4-FFF2-40B4-BE49-F238E27FC236}">
                <a16:creationId xmlns:a16="http://schemas.microsoft.com/office/drawing/2014/main" id="{3EE7CC32-9984-4254-9820-0C577D44EE99}"/>
              </a:ext>
            </a:extLst>
          </p:cNvPr>
          <p:cNvSpPr/>
          <p:nvPr/>
        </p:nvSpPr>
        <p:spPr>
          <a:xfrm>
            <a:off x="503992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자유형 158">
            <a:hlinkClick r:id="rId16" action="ppaction://hlinksldjump"/>
            <a:extLst>
              <a:ext uri="{FF2B5EF4-FFF2-40B4-BE49-F238E27FC236}">
                <a16:creationId xmlns:a16="http://schemas.microsoft.com/office/drawing/2014/main" id="{9CA3B880-563E-473B-BF6E-FB874232FB8B}"/>
              </a:ext>
            </a:extLst>
          </p:cNvPr>
          <p:cNvSpPr/>
          <p:nvPr/>
        </p:nvSpPr>
        <p:spPr>
          <a:xfrm>
            <a:off x="412710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자유형 157">
            <a:hlinkClick r:id="rId17" action="ppaction://hlinksldjump"/>
            <a:extLst>
              <a:ext uri="{FF2B5EF4-FFF2-40B4-BE49-F238E27FC236}">
                <a16:creationId xmlns:a16="http://schemas.microsoft.com/office/drawing/2014/main" id="{25A86BD6-197B-4EEF-99CA-EC14AB18644E}"/>
              </a:ext>
            </a:extLst>
          </p:cNvPr>
          <p:cNvSpPr/>
          <p:nvPr/>
        </p:nvSpPr>
        <p:spPr>
          <a:xfrm>
            <a:off x="6947695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자유형 158">
            <a:hlinkClick r:id="rId18" action="ppaction://hlinksldjump"/>
            <a:extLst>
              <a:ext uri="{FF2B5EF4-FFF2-40B4-BE49-F238E27FC236}">
                <a16:creationId xmlns:a16="http://schemas.microsoft.com/office/drawing/2014/main" id="{25735083-17E5-4A69-8582-C993932EA5F3}"/>
              </a:ext>
            </a:extLst>
          </p:cNvPr>
          <p:cNvSpPr/>
          <p:nvPr/>
        </p:nvSpPr>
        <p:spPr>
          <a:xfrm>
            <a:off x="6034882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자유형 157">
            <a:hlinkClick r:id="rId19" action="ppaction://hlinksldjump"/>
            <a:extLst>
              <a:ext uri="{FF2B5EF4-FFF2-40B4-BE49-F238E27FC236}">
                <a16:creationId xmlns:a16="http://schemas.microsoft.com/office/drawing/2014/main" id="{48661866-A2AA-49B5-AC83-D7EEC63A5718}"/>
              </a:ext>
            </a:extLst>
          </p:cNvPr>
          <p:cNvSpPr/>
          <p:nvPr/>
        </p:nvSpPr>
        <p:spPr>
          <a:xfrm>
            <a:off x="885546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자유형 158">
            <a:hlinkClick r:id="rId20" action="ppaction://hlinksldjump"/>
            <a:extLst>
              <a:ext uri="{FF2B5EF4-FFF2-40B4-BE49-F238E27FC236}">
                <a16:creationId xmlns:a16="http://schemas.microsoft.com/office/drawing/2014/main" id="{6FE2EF2A-3951-4662-857D-FD9B151DE004}"/>
              </a:ext>
            </a:extLst>
          </p:cNvPr>
          <p:cNvSpPr/>
          <p:nvPr/>
        </p:nvSpPr>
        <p:spPr>
          <a:xfrm>
            <a:off x="7942655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직사각형 92">
            <a:hlinkClick r:id="rId21" action="ppaction://hlinksldjump"/>
            <a:extLst>
              <a:ext uri="{FF2B5EF4-FFF2-40B4-BE49-F238E27FC236}">
                <a16:creationId xmlns:a16="http://schemas.microsoft.com/office/drawing/2014/main" id="{B032CC2A-7E25-45CF-B25E-75107BD287D8}"/>
              </a:ext>
            </a:extLst>
          </p:cNvPr>
          <p:cNvSpPr/>
          <p:nvPr/>
        </p:nvSpPr>
        <p:spPr>
          <a:xfrm>
            <a:off x="2219335" y="773510"/>
            <a:ext cx="912812" cy="244474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09869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모서리가 둥근 직사각형 2"/>
          <p:cNvSpPr/>
          <p:nvPr/>
        </p:nvSpPr>
        <p:spPr>
          <a:xfrm>
            <a:off x="407987" y="1341438"/>
            <a:ext cx="11376025" cy="5111750"/>
          </a:xfrm>
          <a:prstGeom prst="roundRect">
            <a:avLst>
              <a:gd name="adj" fmla="val 856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모서리가 둥근 직사각형 7">
            <a:hlinkClick r:id="rId2" action="ppaction://hlinksldjump"/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모서리가 둥근 직사각형 8">
            <a:hlinkClick r:id="rId3" action="ppaction://hlinksldjump"/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25464" y="1489578"/>
            <a:ext cx="29527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Dimension for Installation</a:t>
            </a:r>
            <a:endParaRPr lang="ko-KR" altLang="en-US" sz="900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125464" y="1641799"/>
            <a:ext cx="3243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Ø95.3mm(3.75") / 2 holes</a:t>
            </a:r>
            <a:endParaRPr lang="ko-KR" altLang="en-US" sz="2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2858" y="1426359"/>
            <a:ext cx="639760" cy="639760"/>
          </a:xfrm>
          <a:prstGeom prst="rect">
            <a:avLst/>
          </a:prstGeom>
        </p:spPr>
      </p:pic>
      <p:sp>
        <p:nvSpPr>
          <p:cNvPr id="52" name="자유형 51"/>
          <p:cNvSpPr/>
          <p:nvPr/>
        </p:nvSpPr>
        <p:spPr>
          <a:xfrm>
            <a:off x="407987" y="4201392"/>
            <a:ext cx="2844163" cy="792649"/>
          </a:xfrm>
          <a:custGeom>
            <a:avLst/>
            <a:gdLst>
              <a:gd name="connsiteX0" fmla="*/ 0 w 1896178"/>
              <a:gd name="connsiteY0" fmla="*/ 0 h 528452"/>
              <a:gd name="connsiteX1" fmla="*/ 1896178 w 1896178"/>
              <a:gd name="connsiteY1" fmla="*/ 0 h 528452"/>
              <a:gd name="connsiteX2" fmla="*/ 1896178 w 1896178"/>
              <a:gd name="connsiteY2" fmla="*/ 528452 h 528452"/>
              <a:gd name="connsiteX3" fmla="*/ 0 w 1896178"/>
              <a:gd name="connsiteY3" fmla="*/ 528452 h 528452"/>
              <a:gd name="connsiteX4" fmla="*/ 0 w 1896178"/>
              <a:gd name="connsiteY4" fmla="*/ 0 h 52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528452">
                <a:moveTo>
                  <a:pt x="0" y="0"/>
                </a:moveTo>
                <a:lnTo>
                  <a:pt x="1896178" y="0"/>
                </a:lnTo>
                <a:lnTo>
                  <a:pt x="1896178" y="528452"/>
                </a:lnTo>
                <a:lnTo>
                  <a:pt x="0" y="52845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646464"/>
                </a:solidFill>
              </a:rPr>
              <a:t>QNV-C8011R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Ø110x77mm(4.33"x3.03")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522g(1.15 </a:t>
            </a:r>
            <a:r>
              <a:rPr lang="en-US" altLang="ko-KR" sz="8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lb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1" name="자유형 50"/>
          <p:cNvSpPr/>
          <p:nvPr/>
        </p:nvSpPr>
        <p:spPr>
          <a:xfrm>
            <a:off x="407987" y="2800587"/>
            <a:ext cx="2844163" cy="1400805"/>
          </a:xfrm>
          <a:custGeom>
            <a:avLst/>
            <a:gdLst>
              <a:gd name="connsiteX0" fmla="*/ 0 w 1896178"/>
              <a:gd name="connsiteY0" fmla="*/ 0 h 933904"/>
              <a:gd name="connsiteX1" fmla="*/ 1896178 w 1896178"/>
              <a:gd name="connsiteY1" fmla="*/ 0 h 933904"/>
              <a:gd name="connsiteX2" fmla="*/ 1896178 w 1896178"/>
              <a:gd name="connsiteY2" fmla="*/ 933904 h 933904"/>
              <a:gd name="connsiteX3" fmla="*/ 0 w 1896178"/>
              <a:gd name="connsiteY3" fmla="*/ 933904 h 933904"/>
              <a:gd name="connsiteX4" fmla="*/ 0 w 1896178"/>
              <a:gd name="connsiteY4" fmla="*/ 0 h 93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933904">
                <a:moveTo>
                  <a:pt x="0" y="0"/>
                </a:moveTo>
                <a:lnTo>
                  <a:pt x="1896178" y="0"/>
                </a:lnTo>
                <a:lnTo>
                  <a:pt x="1896178" y="933904"/>
                </a:lnTo>
                <a:lnTo>
                  <a:pt x="0" y="93390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자유형 58"/>
          <p:cNvSpPr/>
          <p:nvPr/>
        </p:nvSpPr>
        <p:spPr>
          <a:xfrm>
            <a:off x="3251837" y="4201392"/>
            <a:ext cx="2844163" cy="792649"/>
          </a:xfrm>
          <a:custGeom>
            <a:avLst/>
            <a:gdLst>
              <a:gd name="connsiteX0" fmla="*/ 0 w 1896178"/>
              <a:gd name="connsiteY0" fmla="*/ 0 h 528452"/>
              <a:gd name="connsiteX1" fmla="*/ 1896178 w 1896178"/>
              <a:gd name="connsiteY1" fmla="*/ 0 h 528452"/>
              <a:gd name="connsiteX2" fmla="*/ 1896178 w 1896178"/>
              <a:gd name="connsiteY2" fmla="*/ 528452 h 528452"/>
              <a:gd name="connsiteX3" fmla="*/ 0 w 1896178"/>
              <a:gd name="connsiteY3" fmla="*/ 528452 h 528452"/>
              <a:gd name="connsiteX4" fmla="*/ 0 w 1896178"/>
              <a:gd name="connsiteY4" fmla="*/ 0 h 52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528452">
                <a:moveTo>
                  <a:pt x="0" y="0"/>
                </a:moveTo>
                <a:lnTo>
                  <a:pt x="1896178" y="0"/>
                </a:lnTo>
                <a:lnTo>
                  <a:pt x="1896178" y="528452"/>
                </a:lnTo>
                <a:lnTo>
                  <a:pt x="0" y="52845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646464"/>
                </a:solidFill>
              </a:rPr>
              <a:t>QNV-C9011R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Ø110x77mm(4.33"x3.03")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522g(1.15 </a:t>
            </a:r>
            <a:r>
              <a:rPr lang="en-US" altLang="ko-KR" sz="8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lb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0" name="자유형 59"/>
          <p:cNvSpPr/>
          <p:nvPr/>
        </p:nvSpPr>
        <p:spPr>
          <a:xfrm>
            <a:off x="3251837" y="2800587"/>
            <a:ext cx="2844163" cy="1400805"/>
          </a:xfrm>
          <a:custGeom>
            <a:avLst/>
            <a:gdLst>
              <a:gd name="connsiteX0" fmla="*/ 0 w 1896178"/>
              <a:gd name="connsiteY0" fmla="*/ 0 h 933904"/>
              <a:gd name="connsiteX1" fmla="*/ 1896178 w 1896178"/>
              <a:gd name="connsiteY1" fmla="*/ 0 h 933904"/>
              <a:gd name="connsiteX2" fmla="*/ 1896178 w 1896178"/>
              <a:gd name="connsiteY2" fmla="*/ 933904 h 933904"/>
              <a:gd name="connsiteX3" fmla="*/ 0 w 1896178"/>
              <a:gd name="connsiteY3" fmla="*/ 933904 h 933904"/>
              <a:gd name="connsiteX4" fmla="*/ 0 w 1896178"/>
              <a:gd name="connsiteY4" fmla="*/ 0 h 93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933904">
                <a:moveTo>
                  <a:pt x="0" y="0"/>
                </a:moveTo>
                <a:lnTo>
                  <a:pt x="1896178" y="0"/>
                </a:lnTo>
                <a:lnTo>
                  <a:pt x="1896178" y="933904"/>
                </a:lnTo>
                <a:lnTo>
                  <a:pt x="0" y="93390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자유형 63"/>
          <p:cNvSpPr/>
          <p:nvPr/>
        </p:nvSpPr>
        <p:spPr>
          <a:xfrm>
            <a:off x="4199925" y="2066118"/>
            <a:ext cx="1896178" cy="933904"/>
          </a:xfrm>
          <a:custGeom>
            <a:avLst/>
            <a:gdLst>
              <a:gd name="connsiteX0" fmla="*/ 0 w 1896178"/>
              <a:gd name="connsiteY0" fmla="*/ 0 h 933904"/>
              <a:gd name="connsiteX1" fmla="*/ 1896178 w 1896178"/>
              <a:gd name="connsiteY1" fmla="*/ 0 h 933904"/>
              <a:gd name="connsiteX2" fmla="*/ 1896178 w 1896178"/>
              <a:gd name="connsiteY2" fmla="*/ 933904 h 933904"/>
              <a:gd name="connsiteX3" fmla="*/ 0 w 1896178"/>
              <a:gd name="connsiteY3" fmla="*/ 933904 h 933904"/>
              <a:gd name="connsiteX4" fmla="*/ 0 w 1896178"/>
              <a:gd name="connsiteY4" fmla="*/ 0 h 93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933904">
                <a:moveTo>
                  <a:pt x="0" y="0"/>
                </a:moveTo>
                <a:lnTo>
                  <a:pt x="1896178" y="0"/>
                </a:lnTo>
                <a:lnTo>
                  <a:pt x="1896178" y="933904"/>
                </a:lnTo>
                <a:lnTo>
                  <a:pt x="0" y="93390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3" name="모서리가 둥근 직사각형 152">
            <a:hlinkClick r:id="rId5" action="ppaction://hlinksldjump"/>
          </p:cNvPr>
          <p:cNvSpPr/>
          <p:nvPr/>
        </p:nvSpPr>
        <p:spPr>
          <a:xfrm>
            <a:off x="9394022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6" name="자유형 155">
            <a:hlinkClick r:id="rId6" action="ppaction://hlinksldjump"/>
          </p:cNvPr>
          <p:cNvSpPr/>
          <p:nvPr/>
        </p:nvSpPr>
        <p:spPr>
          <a:xfrm>
            <a:off x="267574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7" name="자유형 156">
            <a:hlinkClick r:id="rId7" action="ppaction://hlinksldjump"/>
          </p:cNvPr>
          <p:cNvSpPr/>
          <p:nvPr/>
        </p:nvSpPr>
        <p:spPr>
          <a:xfrm>
            <a:off x="176292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자유형 157">
            <a:hlinkClick r:id="rId8" action="ppaction://hlinksldjump"/>
          </p:cNvPr>
          <p:cNvSpPr/>
          <p:nvPr/>
        </p:nvSpPr>
        <p:spPr>
          <a:xfrm>
            <a:off x="458351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9" name="자유형 158">
            <a:hlinkClick r:id="rId9" action="ppaction://hlinksldjump"/>
          </p:cNvPr>
          <p:cNvSpPr/>
          <p:nvPr/>
        </p:nvSpPr>
        <p:spPr>
          <a:xfrm>
            <a:off x="367070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자유형 157">
            <a:hlinkClick r:id="rId10" action="ppaction://hlinksldjump"/>
            <a:extLst>
              <a:ext uri="{FF2B5EF4-FFF2-40B4-BE49-F238E27FC236}">
                <a16:creationId xmlns:a16="http://schemas.microsoft.com/office/drawing/2014/main" id="{B529FB4E-A4AA-48BF-B76E-8BBAC602E4E2}"/>
              </a:ext>
            </a:extLst>
          </p:cNvPr>
          <p:cNvSpPr/>
          <p:nvPr/>
        </p:nvSpPr>
        <p:spPr>
          <a:xfrm>
            <a:off x="649128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자유형 158">
            <a:hlinkClick r:id="rId11" action="ppaction://hlinksldjump"/>
            <a:extLst>
              <a:ext uri="{FF2B5EF4-FFF2-40B4-BE49-F238E27FC236}">
                <a16:creationId xmlns:a16="http://schemas.microsoft.com/office/drawing/2014/main" id="{556A32A8-8A4A-486D-A887-82CEF1A7BF72}"/>
              </a:ext>
            </a:extLst>
          </p:cNvPr>
          <p:cNvSpPr/>
          <p:nvPr/>
        </p:nvSpPr>
        <p:spPr>
          <a:xfrm>
            <a:off x="5578475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자유형 157">
            <a:hlinkClick r:id="rId12" action="ppaction://hlinksldjump"/>
            <a:extLst>
              <a:ext uri="{FF2B5EF4-FFF2-40B4-BE49-F238E27FC236}">
                <a16:creationId xmlns:a16="http://schemas.microsoft.com/office/drawing/2014/main" id="{91054522-D4FD-4B2B-BCEC-F83416AAB931}"/>
              </a:ext>
            </a:extLst>
          </p:cNvPr>
          <p:cNvSpPr/>
          <p:nvPr/>
        </p:nvSpPr>
        <p:spPr>
          <a:xfrm>
            <a:off x="839906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자유형 158">
            <a:hlinkClick r:id="rId13" action="ppaction://hlinksldjump"/>
            <a:extLst>
              <a:ext uri="{FF2B5EF4-FFF2-40B4-BE49-F238E27FC236}">
                <a16:creationId xmlns:a16="http://schemas.microsoft.com/office/drawing/2014/main" id="{092D20AA-27C8-4ACA-9CAC-130557E55733}"/>
              </a:ext>
            </a:extLst>
          </p:cNvPr>
          <p:cNvSpPr/>
          <p:nvPr/>
        </p:nvSpPr>
        <p:spPr>
          <a:xfrm>
            <a:off x="748624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3" name="그림 82">
            <a:extLst>
              <a:ext uri="{FF2B5EF4-FFF2-40B4-BE49-F238E27FC236}">
                <a16:creationId xmlns:a16="http://schemas.microsoft.com/office/drawing/2014/main" id="{790D0384-F157-4BDA-9C20-700674EFA264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9664" y="2800585"/>
            <a:ext cx="1400809" cy="1400809"/>
          </a:xfrm>
          <a:prstGeom prst="rect">
            <a:avLst/>
          </a:prstGeom>
        </p:spPr>
      </p:pic>
      <p:pic>
        <p:nvPicPr>
          <p:cNvPr id="84" name="그림 83">
            <a:extLst>
              <a:ext uri="{FF2B5EF4-FFF2-40B4-BE49-F238E27FC236}">
                <a16:creationId xmlns:a16="http://schemas.microsoft.com/office/drawing/2014/main" id="{EF338AE6-4777-4978-BBA9-D7801BD81B9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73514" y="2800585"/>
            <a:ext cx="1400809" cy="1400809"/>
          </a:xfrm>
          <a:prstGeom prst="rect">
            <a:avLst/>
          </a:prstGeom>
        </p:spPr>
      </p:pic>
      <p:sp>
        <p:nvSpPr>
          <p:cNvPr id="25" name="자유형 58">
            <a:extLst>
              <a:ext uri="{FF2B5EF4-FFF2-40B4-BE49-F238E27FC236}">
                <a16:creationId xmlns:a16="http://schemas.microsoft.com/office/drawing/2014/main" id="{3C340285-FA23-4EA2-9C38-CF111DD8D072}"/>
              </a:ext>
            </a:extLst>
          </p:cNvPr>
          <p:cNvSpPr/>
          <p:nvPr/>
        </p:nvSpPr>
        <p:spPr>
          <a:xfrm>
            <a:off x="6095687" y="4201392"/>
            <a:ext cx="2844163" cy="792649"/>
          </a:xfrm>
          <a:custGeom>
            <a:avLst/>
            <a:gdLst>
              <a:gd name="connsiteX0" fmla="*/ 0 w 1896178"/>
              <a:gd name="connsiteY0" fmla="*/ 0 h 528452"/>
              <a:gd name="connsiteX1" fmla="*/ 1896178 w 1896178"/>
              <a:gd name="connsiteY1" fmla="*/ 0 h 528452"/>
              <a:gd name="connsiteX2" fmla="*/ 1896178 w 1896178"/>
              <a:gd name="connsiteY2" fmla="*/ 528452 h 528452"/>
              <a:gd name="connsiteX3" fmla="*/ 0 w 1896178"/>
              <a:gd name="connsiteY3" fmla="*/ 528452 h 528452"/>
              <a:gd name="connsiteX4" fmla="*/ 0 w 1896178"/>
              <a:gd name="connsiteY4" fmla="*/ 0 h 52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528452">
                <a:moveTo>
                  <a:pt x="0" y="0"/>
                </a:moveTo>
                <a:lnTo>
                  <a:pt x="1896178" y="0"/>
                </a:lnTo>
                <a:lnTo>
                  <a:pt x="1896178" y="528452"/>
                </a:lnTo>
                <a:lnTo>
                  <a:pt x="0" y="52845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646464"/>
                </a:solidFill>
              </a:rPr>
              <a:t>QNV-C8012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Ø110x77mm(4.33"x3.03")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522g(1.15 </a:t>
            </a:r>
            <a:r>
              <a:rPr lang="en-US" altLang="ko-KR" sz="8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lb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26" name="그림 25">
            <a:extLst>
              <a:ext uri="{FF2B5EF4-FFF2-40B4-BE49-F238E27FC236}">
                <a16:creationId xmlns:a16="http://schemas.microsoft.com/office/drawing/2014/main" id="{89AFE375-E854-488E-B9C0-0875AE7D17E3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17364" y="2800585"/>
            <a:ext cx="1400809" cy="1400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2502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모서리가 둥근 직사각형 1">
            <a:hlinkClick r:id="rId2" action="ppaction://hlinksldjump"/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모서리가 둥근 직사각형 2">
            <a:hlinkClick r:id="rId3" action="ppaction://hlinksldjump"/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QNV - C8011R / C9011R / C8012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자유형 8">
            <a:extLst>
              <a:ext uri="{FF2B5EF4-FFF2-40B4-BE49-F238E27FC236}">
                <a16:creationId xmlns:a16="http://schemas.microsoft.com/office/drawing/2014/main" id="{277D0643-A284-4122-9C63-A9670E75020C}"/>
              </a:ext>
            </a:extLst>
          </p:cNvPr>
          <p:cNvSpPr/>
          <p:nvPr/>
        </p:nvSpPr>
        <p:spPr>
          <a:xfrm>
            <a:off x="1683163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Base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SBP-140CMB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자유형 9">
            <a:extLst>
              <a:ext uri="{FF2B5EF4-FFF2-40B4-BE49-F238E27FC236}">
                <a16:creationId xmlns:a16="http://schemas.microsoft.com/office/drawing/2014/main" id="{6394F1EF-A13D-4654-AA23-70D4BFC417AD}"/>
              </a:ext>
            </a:extLst>
          </p:cNvPr>
          <p:cNvSpPr/>
          <p:nvPr/>
        </p:nvSpPr>
        <p:spPr>
          <a:xfrm>
            <a:off x="1683163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모서리가 둥근 직사각형 10">
            <a:extLst>
              <a:ext uri="{FF2B5EF4-FFF2-40B4-BE49-F238E27FC236}">
                <a16:creationId xmlns:a16="http://schemas.microsoft.com/office/drawing/2014/main" id="{CB8F71BE-096E-4677-A0E7-80D33AE68590}"/>
              </a:ext>
            </a:extLst>
          </p:cNvPr>
          <p:cNvSpPr/>
          <p:nvPr/>
        </p:nvSpPr>
        <p:spPr>
          <a:xfrm>
            <a:off x="1683163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0" name="그림 49">
            <a:hlinkClick r:id="rId4"/>
            <a:extLst>
              <a:ext uri="{FF2B5EF4-FFF2-40B4-BE49-F238E27FC236}">
                <a16:creationId xmlns:a16="http://schemas.microsoft.com/office/drawing/2014/main" id="{A56BE8DE-FEBB-4CA9-82BA-906E38E2A40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4975" y="1520825"/>
            <a:ext cx="1111004" cy="1111004"/>
          </a:xfrm>
          <a:prstGeom prst="rect">
            <a:avLst/>
          </a:prstGeom>
        </p:spPr>
      </p:pic>
      <p:sp>
        <p:nvSpPr>
          <p:cNvPr id="51" name="자유형 12">
            <a:extLst>
              <a:ext uri="{FF2B5EF4-FFF2-40B4-BE49-F238E27FC236}">
                <a16:creationId xmlns:a16="http://schemas.microsoft.com/office/drawing/2014/main" id="{62EC73D0-83C9-414B-9DF1-9B5F1B0F04FF}"/>
              </a:ext>
            </a:extLst>
          </p:cNvPr>
          <p:cNvSpPr/>
          <p:nvPr/>
        </p:nvSpPr>
        <p:spPr>
          <a:xfrm>
            <a:off x="2958338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Base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SBP-180CMB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자유형 13">
            <a:extLst>
              <a:ext uri="{FF2B5EF4-FFF2-40B4-BE49-F238E27FC236}">
                <a16:creationId xmlns:a16="http://schemas.microsoft.com/office/drawing/2014/main" id="{D347D974-E32C-4CCD-9B9D-7E76911EE8B7}"/>
              </a:ext>
            </a:extLst>
          </p:cNvPr>
          <p:cNvSpPr/>
          <p:nvPr/>
        </p:nvSpPr>
        <p:spPr>
          <a:xfrm>
            <a:off x="2958338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모서리가 둥근 직사각형 14">
            <a:extLst>
              <a:ext uri="{FF2B5EF4-FFF2-40B4-BE49-F238E27FC236}">
                <a16:creationId xmlns:a16="http://schemas.microsoft.com/office/drawing/2014/main" id="{3876683C-484D-43BE-9670-CEE19CBB5F75}"/>
              </a:ext>
            </a:extLst>
          </p:cNvPr>
          <p:cNvSpPr/>
          <p:nvPr/>
        </p:nvSpPr>
        <p:spPr>
          <a:xfrm>
            <a:off x="2958338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4" name="그림 53">
            <a:hlinkClick r:id="rId6"/>
            <a:extLst>
              <a:ext uri="{FF2B5EF4-FFF2-40B4-BE49-F238E27FC236}">
                <a16:creationId xmlns:a16="http://schemas.microsoft.com/office/drawing/2014/main" id="{C268F95D-48D6-4CBE-BEE0-C5FFC6C4BE8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0150" y="1520825"/>
            <a:ext cx="1111004" cy="1111004"/>
          </a:xfrm>
          <a:prstGeom prst="rect">
            <a:avLst/>
          </a:prstGeom>
        </p:spPr>
      </p:pic>
      <p:sp>
        <p:nvSpPr>
          <p:cNvPr id="55" name="자유형 16">
            <a:extLst>
              <a:ext uri="{FF2B5EF4-FFF2-40B4-BE49-F238E27FC236}">
                <a16:creationId xmlns:a16="http://schemas.microsoft.com/office/drawing/2014/main" id="{0422C00A-AAD9-4434-ACC7-73696CA2FF58}"/>
              </a:ext>
            </a:extLst>
          </p:cNvPr>
          <p:cNvSpPr/>
          <p:nvPr/>
        </p:nvSpPr>
        <p:spPr>
          <a:xfrm>
            <a:off x="5508692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Pipe</a:t>
            </a:r>
          </a:p>
          <a:p>
            <a:pPr algn="ctr">
              <a:lnSpc>
                <a:spcPct val="150000"/>
              </a:lnSpc>
            </a:pPr>
            <a:r>
              <a:rPr lang="en-US" altLang="ko-KR" sz="53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SBP-150CMP/300CMP/900CMP</a:t>
            </a:r>
            <a:endParaRPr lang="ko-KR" altLang="en-US" sz="53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자유형 17">
            <a:extLst>
              <a:ext uri="{FF2B5EF4-FFF2-40B4-BE49-F238E27FC236}">
                <a16:creationId xmlns:a16="http://schemas.microsoft.com/office/drawing/2014/main" id="{295D101A-183E-45E7-88D1-A9097394BE48}"/>
              </a:ext>
            </a:extLst>
          </p:cNvPr>
          <p:cNvSpPr/>
          <p:nvPr/>
        </p:nvSpPr>
        <p:spPr>
          <a:xfrm>
            <a:off x="5508692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모서리가 둥근 직사각형 18">
            <a:extLst>
              <a:ext uri="{FF2B5EF4-FFF2-40B4-BE49-F238E27FC236}">
                <a16:creationId xmlns:a16="http://schemas.microsoft.com/office/drawing/2014/main" id="{19C70E0F-D8C2-4074-BA55-75BD33D6F26C}"/>
              </a:ext>
            </a:extLst>
          </p:cNvPr>
          <p:cNvSpPr/>
          <p:nvPr/>
        </p:nvSpPr>
        <p:spPr>
          <a:xfrm>
            <a:off x="5508692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8" name="그림 57">
            <a:hlinkClick r:id="rId8"/>
            <a:extLst>
              <a:ext uri="{FF2B5EF4-FFF2-40B4-BE49-F238E27FC236}">
                <a16:creationId xmlns:a16="http://schemas.microsoft.com/office/drawing/2014/main" id="{111EA294-EC27-4F1A-973A-C19DF8A2023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0504" y="1520825"/>
            <a:ext cx="1111004" cy="1111004"/>
          </a:xfrm>
          <a:prstGeom prst="rect">
            <a:avLst/>
          </a:prstGeom>
        </p:spPr>
      </p:pic>
      <p:sp>
        <p:nvSpPr>
          <p:cNvPr id="59" name="자유형 20">
            <a:extLst>
              <a:ext uri="{FF2B5EF4-FFF2-40B4-BE49-F238E27FC236}">
                <a16:creationId xmlns:a16="http://schemas.microsoft.com/office/drawing/2014/main" id="{A775DECF-1348-4430-9FD3-35E159097DD0}"/>
              </a:ext>
            </a:extLst>
          </p:cNvPr>
          <p:cNvSpPr/>
          <p:nvPr/>
        </p:nvSpPr>
        <p:spPr>
          <a:xfrm>
            <a:off x="6783867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spc="-4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Coupler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SBP-C15P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자유형 21">
            <a:extLst>
              <a:ext uri="{FF2B5EF4-FFF2-40B4-BE49-F238E27FC236}">
                <a16:creationId xmlns:a16="http://schemas.microsoft.com/office/drawing/2014/main" id="{D2888672-9EA0-4FC1-B710-629E856EFCAA}"/>
              </a:ext>
            </a:extLst>
          </p:cNvPr>
          <p:cNvSpPr/>
          <p:nvPr/>
        </p:nvSpPr>
        <p:spPr>
          <a:xfrm>
            <a:off x="6783867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모서리가 둥근 직사각형 22">
            <a:extLst>
              <a:ext uri="{FF2B5EF4-FFF2-40B4-BE49-F238E27FC236}">
                <a16:creationId xmlns:a16="http://schemas.microsoft.com/office/drawing/2014/main" id="{12B0B653-9B84-49AD-8438-4E4FCA98CCF3}"/>
              </a:ext>
            </a:extLst>
          </p:cNvPr>
          <p:cNvSpPr/>
          <p:nvPr/>
        </p:nvSpPr>
        <p:spPr>
          <a:xfrm>
            <a:off x="6783867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2" name="그림 61">
            <a:hlinkClick r:id="rId10"/>
            <a:extLst>
              <a:ext uri="{FF2B5EF4-FFF2-40B4-BE49-F238E27FC236}">
                <a16:creationId xmlns:a16="http://schemas.microsoft.com/office/drawing/2014/main" id="{3614ABAA-CB37-4C2F-B260-036DB5E651F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5679" y="1520825"/>
            <a:ext cx="1111004" cy="1111004"/>
          </a:xfrm>
          <a:prstGeom prst="rect">
            <a:avLst/>
          </a:prstGeom>
        </p:spPr>
      </p:pic>
      <p:sp>
        <p:nvSpPr>
          <p:cNvPr id="63" name="자유형 24">
            <a:extLst>
              <a:ext uri="{FF2B5EF4-FFF2-40B4-BE49-F238E27FC236}">
                <a16:creationId xmlns:a16="http://schemas.microsoft.com/office/drawing/2014/main" id="{9ADEE0B7-1690-4DCB-AEA3-75F9501213DE}"/>
              </a:ext>
            </a:extLst>
          </p:cNvPr>
          <p:cNvSpPr/>
          <p:nvPr/>
        </p:nvSpPr>
        <p:spPr>
          <a:xfrm>
            <a:off x="8059042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spc="-5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(Assembly)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SBP-150CMI / 300CMI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자유형 25">
            <a:extLst>
              <a:ext uri="{FF2B5EF4-FFF2-40B4-BE49-F238E27FC236}">
                <a16:creationId xmlns:a16="http://schemas.microsoft.com/office/drawing/2014/main" id="{C9AE738E-8718-455D-B994-C4F4A5BB56B7}"/>
              </a:ext>
            </a:extLst>
          </p:cNvPr>
          <p:cNvSpPr/>
          <p:nvPr/>
        </p:nvSpPr>
        <p:spPr>
          <a:xfrm>
            <a:off x="8059042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모서리가 둥근 직사각형 26">
            <a:extLst>
              <a:ext uri="{FF2B5EF4-FFF2-40B4-BE49-F238E27FC236}">
                <a16:creationId xmlns:a16="http://schemas.microsoft.com/office/drawing/2014/main" id="{03FA6299-9032-4BDA-86E7-CB2E1EBB927E}"/>
              </a:ext>
            </a:extLst>
          </p:cNvPr>
          <p:cNvSpPr/>
          <p:nvPr/>
        </p:nvSpPr>
        <p:spPr>
          <a:xfrm>
            <a:off x="8059042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자유형 28">
            <a:extLst>
              <a:ext uri="{FF2B5EF4-FFF2-40B4-BE49-F238E27FC236}">
                <a16:creationId xmlns:a16="http://schemas.microsoft.com/office/drawing/2014/main" id="{C03FA88A-FE75-4597-B0BC-10E8721105DD}"/>
              </a:ext>
            </a:extLst>
          </p:cNvPr>
          <p:cNvSpPr/>
          <p:nvPr/>
        </p:nvSpPr>
        <p:spPr>
          <a:xfrm>
            <a:off x="9334217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spc="-5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(Assembly)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SBP-300CMW1 / 900CMW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자유형 29">
            <a:extLst>
              <a:ext uri="{FF2B5EF4-FFF2-40B4-BE49-F238E27FC236}">
                <a16:creationId xmlns:a16="http://schemas.microsoft.com/office/drawing/2014/main" id="{DCF8F05A-FD63-4527-B5BA-E90B238372A6}"/>
              </a:ext>
            </a:extLst>
          </p:cNvPr>
          <p:cNvSpPr/>
          <p:nvPr/>
        </p:nvSpPr>
        <p:spPr>
          <a:xfrm>
            <a:off x="9334217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모서리가 둥근 직사각형 30">
            <a:extLst>
              <a:ext uri="{FF2B5EF4-FFF2-40B4-BE49-F238E27FC236}">
                <a16:creationId xmlns:a16="http://schemas.microsoft.com/office/drawing/2014/main" id="{969DD1A4-C324-48AE-959D-5084E94A52E3}"/>
              </a:ext>
            </a:extLst>
          </p:cNvPr>
          <p:cNvSpPr/>
          <p:nvPr/>
        </p:nvSpPr>
        <p:spPr>
          <a:xfrm>
            <a:off x="9334217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자유형 40">
            <a:extLst>
              <a:ext uri="{FF2B5EF4-FFF2-40B4-BE49-F238E27FC236}">
                <a16:creationId xmlns:a16="http://schemas.microsoft.com/office/drawing/2014/main" id="{B131508E-8075-40F1-BF1B-7D3936177962}"/>
              </a:ext>
            </a:extLst>
          </p:cNvPr>
          <p:cNvSpPr/>
          <p:nvPr/>
        </p:nvSpPr>
        <p:spPr>
          <a:xfrm>
            <a:off x="10607958" y="263183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spc="-6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(Telescopic)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SBP-300CMTW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자유형 41">
            <a:extLst>
              <a:ext uri="{FF2B5EF4-FFF2-40B4-BE49-F238E27FC236}">
                <a16:creationId xmlns:a16="http://schemas.microsoft.com/office/drawing/2014/main" id="{FEF08419-7814-4565-8F29-AD73BAB473BA}"/>
              </a:ext>
            </a:extLst>
          </p:cNvPr>
          <p:cNvSpPr/>
          <p:nvPr/>
        </p:nvSpPr>
        <p:spPr>
          <a:xfrm>
            <a:off x="10607958" y="152082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모서리가 둥근 직사각형 42">
            <a:extLst>
              <a:ext uri="{FF2B5EF4-FFF2-40B4-BE49-F238E27FC236}">
                <a16:creationId xmlns:a16="http://schemas.microsoft.com/office/drawing/2014/main" id="{D5EB62C7-7DF4-4B00-9463-B2BE4623D277}"/>
              </a:ext>
            </a:extLst>
          </p:cNvPr>
          <p:cNvSpPr/>
          <p:nvPr/>
        </p:nvSpPr>
        <p:spPr>
          <a:xfrm>
            <a:off x="10607958" y="152082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2" name="그림 81">
            <a:extLst>
              <a:ext uri="{FF2B5EF4-FFF2-40B4-BE49-F238E27FC236}">
                <a16:creationId xmlns:a16="http://schemas.microsoft.com/office/drawing/2014/main" id="{EB75A95D-B280-41CC-98F3-DE6AE8090A9C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35" t="-2535" r="-2535" b="-2535"/>
          <a:stretch/>
        </p:blipFill>
        <p:spPr>
          <a:xfrm>
            <a:off x="10639770" y="1520824"/>
            <a:ext cx="1111004" cy="1111004"/>
          </a:xfrm>
          <a:prstGeom prst="rect">
            <a:avLst/>
          </a:prstGeom>
        </p:spPr>
      </p:pic>
      <p:sp>
        <p:nvSpPr>
          <p:cNvPr id="83" name="자유형 52">
            <a:extLst>
              <a:ext uri="{FF2B5EF4-FFF2-40B4-BE49-F238E27FC236}">
                <a16:creationId xmlns:a16="http://schemas.microsoft.com/office/drawing/2014/main" id="{2AE704FE-EF1C-4C65-865E-384D2323EE07}"/>
              </a:ext>
            </a:extLst>
          </p:cNvPr>
          <p:cNvSpPr/>
          <p:nvPr/>
        </p:nvSpPr>
        <p:spPr>
          <a:xfrm>
            <a:off x="1683163" y="431391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 Base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SBP-300BW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자유형 53">
            <a:extLst>
              <a:ext uri="{FF2B5EF4-FFF2-40B4-BE49-F238E27FC236}">
                <a16:creationId xmlns:a16="http://schemas.microsoft.com/office/drawing/2014/main" id="{2B9EF9BE-22D9-4196-8E09-CEC7BDFF85FD}"/>
              </a:ext>
            </a:extLst>
          </p:cNvPr>
          <p:cNvSpPr/>
          <p:nvPr/>
        </p:nvSpPr>
        <p:spPr>
          <a:xfrm>
            <a:off x="1683163" y="320290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모서리가 둥근 직사각형 54">
            <a:extLst>
              <a:ext uri="{FF2B5EF4-FFF2-40B4-BE49-F238E27FC236}">
                <a16:creationId xmlns:a16="http://schemas.microsoft.com/office/drawing/2014/main" id="{CFA8C079-AAAB-44EC-B63E-2C5E0B41B826}"/>
              </a:ext>
            </a:extLst>
          </p:cNvPr>
          <p:cNvSpPr/>
          <p:nvPr/>
        </p:nvSpPr>
        <p:spPr>
          <a:xfrm>
            <a:off x="1683163" y="320290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6" name="그림 85">
            <a:hlinkClick r:id="rId13"/>
            <a:extLst>
              <a:ext uri="{FF2B5EF4-FFF2-40B4-BE49-F238E27FC236}">
                <a16:creationId xmlns:a16="http://schemas.microsoft.com/office/drawing/2014/main" id="{F08A002A-432B-4747-92FD-7B490EFBC5F6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4975" y="3202904"/>
            <a:ext cx="1111004" cy="1111004"/>
          </a:xfrm>
          <a:prstGeom prst="rect">
            <a:avLst/>
          </a:prstGeom>
        </p:spPr>
      </p:pic>
      <p:sp>
        <p:nvSpPr>
          <p:cNvPr id="87" name="자유형 60">
            <a:extLst>
              <a:ext uri="{FF2B5EF4-FFF2-40B4-BE49-F238E27FC236}">
                <a16:creationId xmlns:a16="http://schemas.microsoft.com/office/drawing/2014/main" id="{369F15FB-3DE5-4D53-8D25-203C9372C584}"/>
              </a:ext>
            </a:extLst>
          </p:cNvPr>
          <p:cNvSpPr/>
          <p:nvPr/>
        </p:nvSpPr>
        <p:spPr>
          <a:xfrm>
            <a:off x="2959045" y="431391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자유형 61">
            <a:extLst>
              <a:ext uri="{FF2B5EF4-FFF2-40B4-BE49-F238E27FC236}">
                <a16:creationId xmlns:a16="http://schemas.microsoft.com/office/drawing/2014/main" id="{2D0DC88F-2566-45D1-93FF-8E3A78DE019D}"/>
              </a:ext>
            </a:extLst>
          </p:cNvPr>
          <p:cNvSpPr/>
          <p:nvPr/>
        </p:nvSpPr>
        <p:spPr>
          <a:xfrm>
            <a:off x="2959045" y="320290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모서리가 둥근 직사각형 62">
            <a:extLst>
              <a:ext uri="{FF2B5EF4-FFF2-40B4-BE49-F238E27FC236}">
                <a16:creationId xmlns:a16="http://schemas.microsoft.com/office/drawing/2014/main" id="{D1FD95D2-E6F1-4094-8EE4-9178A167CD63}"/>
              </a:ext>
            </a:extLst>
          </p:cNvPr>
          <p:cNvSpPr/>
          <p:nvPr/>
        </p:nvSpPr>
        <p:spPr>
          <a:xfrm>
            <a:off x="2959045" y="320290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자유형 64">
            <a:extLst>
              <a:ext uri="{FF2B5EF4-FFF2-40B4-BE49-F238E27FC236}">
                <a16:creationId xmlns:a16="http://schemas.microsoft.com/office/drawing/2014/main" id="{ACCA4B0D-857F-4F32-BDF1-F058C45FE8E9}"/>
              </a:ext>
            </a:extLst>
          </p:cNvPr>
          <p:cNvSpPr/>
          <p:nvPr/>
        </p:nvSpPr>
        <p:spPr>
          <a:xfrm>
            <a:off x="4234220" y="431391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자유형 65">
            <a:extLst>
              <a:ext uri="{FF2B5EF4-FFF2-40B4-BE49-F238E27FC236}">
                <a16:creationId xmlns:a16="http://schemas.microsoft.com/office/drawing/2014/main" id="{51D5DD48-5B57-4CBB-87E9-FB685ECF9B00}"/>
              </a:ext>
            </a:extLst>
          </p:cNvPr>
          <p:cNvSpPr/>
          <p:nvPr/>
        </p:nvSpPr>
        <p:spPr>
          <a:xfrm>
            <a:off x="4234220" y="320290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모서리가 둥근 직사각형 66">
            <a:extLst>
              <a:ext uri="{FF2B5EF4-FFF2-40B4-BE49-F238E27FC236}">
                <a16:creationId xmlns:a16="http://schemas.microsoft.com/office/drawing/2014/main" id="{ABB9CFD4-B8D1-4A68-B3EE-250954A4FDAB}"/>
              </a:ext>
            </a:extLst>
          </p:cNvPr>
          <p:cNvSpPr/>
          <p:nvPr/>
        </p:nvSpPr>
        <p:spPr>
          <a:xfrm>
            <a:off x="4234220" y="320290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3" name="그림 92">
            <a:hlinkClick r:id="rId15"/>
            <a:extLst>
              <a:ext uri="{FF2B5EF4-FFF2-40B4-BE49-F238E27FC236}">
                <a16:creationId xmlns:a16="http://schemas.microsoft.com/office/drawing/2014/main" id="{59A0A0A3-D8C6-465A-9F51-BD57145D0C65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0857" y="3202904"/>
            <a:ext cx="1111004" cy="1111004"/>
          </a:xfrm>
          <a:prstGeom prst="rect">
            <a:avLst/>
          </a:prstGeom>
        </p:spPr>
      </p:pic>
      <p:sp>
        <p:nvSpPr>
          <p:cNvPr id="94" name="자유형 68">
            <a:extLst>
              <a:ext uri="{FF2B5EF4-FFF2-40B4-BE49-F238E27FC236}">
                <a16:creationId xmlns:a16="http://schemas.microsoft.com/office/drawing/2014/main" id="{82674C64-394C-476C-8A1D-EEF1A8C66108}"/>
              </a:ext>
            </a:extLst>
          </p:cNvPr>
          <p:cNvSpPr/>
          <p:nvPr/>
        </p:nvSpPr>
        <p:spPr>
          <a:xfrm>
            <a:off x="5509395" y="431391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SBP-390WMW2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자유형 69">
            <a:extLst>
              <a:ext uri="{FF2B5EF4-FFF2-40B4-BE49-F238E27FC236}">
                <a16:creationId xmlns:a16="http://schemas.microsoft.com/office/drawing/2014/main" id="{2BFC8EFA-5639-4CB5-AAD4-7863FD30FE48}"/>
              </a:ext>
            </a:extLst>
          </p:cNvPr>
          <p:cNvSpPr/>
          <p:nvPr/>
        </p:nvSpPr>
        <p:spPr>
          <a:xfrm>
            <a:off x="5509395" y="320290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모서리가 둥근 직사각형 70">
            <a:extLst>
              <a:ext uri="{FF2B5EF4-FFF2-40B4-BE49-F238E27FC236}">
                <a16:creationId xmlns:a16="http://schemas.microsoft.com/office/drawing/2014/main" id="{E41DAA5C-124B-48B5-81D4-36A397346F5C}"/>
              </a:ext>
            </a:extLst>
          </p:cNvPr>
          <p:cNvSpPr/>
          <p:nvPr/>
        </p:nvSpPr>
        <p:spPr>
          <a:xfrm>
            <a:off x="5509395" y="320290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7" name="그림 96">
            <a:hlinkClick r:id="rId17"/>
            <a:extLst>
              <a:ext uri="{FF2B5EF4-FFF2-40B4-BE49-F238E27FC236}">
                <a16:creationId xmlns:a16="http://schemas.microsoft.com/office/drawing/2014/main" id="{3FA20BA3-DBF1-49BB-8D4D-E8E3F75C6BAA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6032" y="3202904"/>
            <a:ext cx="1111004" cy="1111004"/>
          </a:xfrm>
          <a:prstGeom prst="rect">
            <a:avLst/>
          </a:prstGeom>
        </p:spPr>
      </p:pic>
      <p:sp>
        <p:nvSpPr>
          <p:cNvPr id="98" name="자유형 72">
            <a:extLst>
              <a:ext uri="{FF2B5EF4-FFF2-40B4-BE49-F238E27FC236}">
                <a16:creationId xmlns:a16="http://schemas.microsoft.com/office/drawing/2014/main" id="{C4B81FF9-3C00-4973-A6A8-ABAD088CB019}"/>
              </a:ext>
            </a:extLst>
          </p:cNvPr>
          <p:cNvSpPr/>
          <p:nvPr/>
        </p:nvSpPr>
        <p:spPr>
          <a:xfrm>
            <a:off x="407982" y="5995988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SBP-300PMW2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자유형 73">
            <a:extLst>
              <a:ext uri="{FF2B5EF4-FFF2-40B4-BE49-F238E27FC236}">
                <a16:creationId xmlns:a16="http://schemas.microsoft.com/office/drawing/2014/main" id="{2D543BD8-2B8F-4508-B03F-EA909CFFC550}"/>
              </a:ext>
            </a:extLst>
          </p:cNvPr>
          <p:cNvSpPr/>
          <p:nvPr/>
        </p:nvSpPr>
        <p:spPr>
          <a:xfrm>
            <a:off x="407982" y="4884981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모서리가 둥근 직사각형 74">
            <a:extLst>
              <a:ext uri="{FF2B5EF4-FFF2-40B4-BE49-F238E27FC236}">
                <a16:creationId xmlns:a16="http://schemas.microsoft.com/office/drawing/2014/main" id="{0E9C59BC-55D2-4664-BDA3-16859B66DC1E}"/>
              </a:ext>
            </a:extLst>
          </p:cNvPr>
          <p:cNvSpPr/>
          <p:nvPr/>
        </p:nvSpPr>
        <p:spPr>
          <a:xfrm>
            <a:off x="407982" y="4884981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1" name="그림 100">
            <a:hlinkClick r:id="rId19"/>
            <a:extLst>
              <a:ext uri="{FF2B5EF4-FFF2-40B4-BE49-F238E27FC236}">
                <a16:creationId xmlns:a16="http://schemas.microsoft.com/office/drawing/2014/main" id="{CA380B34-3E40-4009-ACF2-F0D46DF049B9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1204" y="3202904"/>
            <a:ext cx="1111004" cy="1111004"/>
          </a:xfrm>
          <a:prstGeom prst="rect">
            <a:avLst/>
          </a:prstGeom>
        </p:spPr>
      </p:pic>
      <p:sp>
        <p:nvSpPr>
          <p:cNvPr id="102" name="자유형 76">
            <a:extLst>
              <a:ext uri="{FF2B5EF4-FFF2-40B4-BE49-F238E27FC236}">
                <a16:creationId xmlns:a16="http://schemas.microsoft.com/office/drawing/2014/main" id="{B65B1107-04E0-4876-A74D-E132D419C11E}"/>
              </a:ext>
            </a:extLst>
          </p:cNvPr>
          <p:cNvSpPr/>
          <p:nvPr/>
        </p:nvSpPr>
        <p:spPr>
          <a:xfrm>
            <a:off x="2952888" y="600028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SBP-300KMW1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자유형 77">
            <a:extLst>
              <a:ext uri="{FF2B5EF4-FFF2-40B4-BE49-F238E27FC236}">
                <a16:creationId xmlns:a16="http://schemas.microsoft.com/office/drawing/2014/main" id="{DAE4F31E-92E8-4DDF-96B1-DA6C60F9B83F}"/>
              </a:ext>
            </a:extLst>
          </p:cNvPr>
          <p:cNvSpPr/>
          <p:nvPr/>
        </p:nvSpPr>
        <p:spPr>
          <a:xfrm>
            <a:off x="2952888" y="488927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모서리가 둥근 직사각형 78">
            <a:extLst>
              <a:ext uri="{FF2B5EF4-FFF2-40B4-BE49-F238E27FC236}">
                <a16:creationId xmlns:a16="http://schemas.microsoft.com/office/drawing/2014/main" id="{1A34022C-7EF3-4EE7-B04A-4D9B3F3FD1D8}"/>
              </a:ext>
            </a:extLst>
          </p:cNvPr>
          <p:cNvSpPr/>
          <p:nvPr/>
        </p:nvSpPr>
        <p:spPr>
          <a:xfrm>
            <a:off x="2952888" y="488927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5" name="그림 104">
            <a:hlinkClick r:id="rId21"/>
            <a:extLst>
              <a:ext uri="{FF2B5EF4-FFF2-40B4-BE49-F238E27FC236}">
                <a16:creationId xmlns:a16="http://schemas.microsoft.com/office/drawing/2014/main" id="{21C36E40-C39C-4A2C-AAC8-94ACFD02A5F9}"/>
              </a:ext>
            </a:extLst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265" t="-7265" r="-7265" b="-7265"/>
          <a:stretch/>
        </p:blipFill>
        <p:spPr>
          <a:xfrm>
            <a:off x="439794" y="4884980"/>
            <a:ext cx="1111004" cy="1111004"/>
          </a:xfrm>
          <a:prstGeom prst="rect">
            <a:avLst/>
          </a:prstGeom>
        </p:spPr>
      </p:pic>
      <p:sp>
        <p:nvSpPr>
          <p:cNvPr id="106" name="자유형 80">
            <a:extLst>
              <a:ext uri="{FF2B5EF4-FFF2-40B4-BE49-F238E27FC236}">
                <a16:creationId xmlns:a16="http://schemas.microsoft.com/office/drawing/2014/main" id="{E46A8DB8-C0A1-4CD9-964B-CEDEBBA1B787}"/>
              </a:ext>
            </a:extLst>
          </p:cNvPr>
          <p:cNvSpPr/>
          <p:nvPr/>
        </p:nvSpPr>
        <p:spPr>
          <a:xfrm>
            <a:off x="4233513" y="5995988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SBP-300LMW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자유형 81">
            <a:extLst>
              <a:ext uri="{FF2B5EF4-FFF2-40B4-BE49-F238E27FC236}">
                <a16:creationId xmlns:a16="http://schemas.microsoft.com/office/drawing/2014/main" id="{91DFD09A-B784-467F-A17B-7894B77252EF}"/>
              </a:ext>
            </a:extLst>
          </p:cNvPr>
          <p:cNvSpPr/>
          <p:nvPr/>
        </p:nvSpPr>
        <p:spPr>
          <a:xfrm>
            <a:off x="4233513" y="4884981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모서리가 둥근 직사각형 82">
            <a:extLst>
              <a:ext uri="{FF2B5EF4-FFF2-40B4-BE49-F238E27FC236}">
                <a16:creationId xmlns:a16="http://schemas.microsoft.com/office/drawing/2014/main" id="{08F0C7F7-86D7-4C08-B1D1-B0C3B96B11E9}"/>
              </a:ext>
            </a:extLst>
          </p:cNvPr>
          <p:cNvSpPr/>
          <p:nvPr/>
        </p:nvSpPr>
        <p:spPr>
          <a:xfrm>
            <a:off x="4233513" y="4884981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자유형 84">
            <a:extLst>
              <a:ext uri="{FF2B5EF4-FFF2-40B4-BE49-F238E27FC236}">
                <a16:creationId xmlns:a16="http://schemas.microsoft.com/office/drawing/2014/main" id="{89826412-FA73-4F82-9FC7-BFFC6EC100AE}"/>
              </a:ext>
            </a:extLst>
          </p:cNvPr>
          <p:cNvSpPr/>
          <p:nvPr/>
        </p:nvSpPr>
        <p:spPr>
          <a:xfrm>
            <a:off x="5508692" y="5980419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spc="-8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Mount (Telescopic)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SBP-156LMW1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자유형 85">
            <a:extLst>
              <a:ext uri="{FF2B5EF4-FFF2-40B4-BE49-F238E27FC236}">
                <a16:creationId xmlns:a16="http://schemas.microsoft.com/office/drawing/2014/main" id="{38606A09-448A-40E0-84D6-9966E16E0491}"/>
              </a:ext>
            </a:extLst>
          </p:cNvPr>
          <p:cNvSpPr/>
          <p:nvPr/>
        </p:nvSpPr>
        <p:spPr>
          <a:xfrm>
            <a:off x="5508692" y="4869412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모서리가 둥근 직사각형 86">
            <a:extLst>
              <a:ext uri="{FF2B5EF4-FFF2-40B4-BE49-F238E27FC236}">
                <a16:creationId xmlns:a16="http://schemas.microsoft.com/office/drawing/2014/main" id="{C866CD2C-29CB-4B5A-89F6-0373955D93BA}"/>
              </a:ext>
            </a:extLst>
          </p:cNvPr>
          <p:cNvSpPr/>
          <p:nvPr/>
        </p:nvSpPr>
        <p:spPr>
          <a:xfrm>
            <a:off x="5508692" y="4869412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2" name="그림 111">
            <a:hlinkClick r:id="rId23"/>
            <a:extLst>
              <a:ext uri="{FF2B5EF4-FFF2-40B4-BE49-F238E27FC236}">
                <a16:creationId xmlns:a16="http://schemas.microsoft.com/office/drawing/2014/main" id="{81EDE86F-179E-4A1C-9078-306134A2ED72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5325" y="4884982"/>
            <a:ext cx="1111004" cy="1111004"/>
          </a:xfrm>
          <a:prstGeom prst="rect">
            <a:avLst/>
          </a:prstGeom>
        </p:spPr>
      </p:pic>
      <p:sp>
        <p:nvSpPr>
          <p:cNvPr id="113" name="자유형 88">
            <a:extLst>
              <a:ext uri="{FF2B5EF4-FFF2-40B4-BE49-F238E27FC236}">
                <a16:creationId xmlns:a16="http://schemas.microsoft.com/office/drawing/2014/main" id="{FFA8051B-EF15-40FC-A13E-2DBF012C0024}"/>
              </a:ext>
            </a:extLst>
          </p:cNvPr>
          <p:cNvSpPr/>
          <p:nvPr/>
        </p:nvSpPr>
        <p:spPr>
          <a:xfrm>
            <a:off x="6783863" y="5995988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자유형 89">
            <a:extLst>
              <a:ext uri="{FF2B5EF4-FFF2-40B4-BE49-F238E27FC236}">
                <a16:creationId xmlns:a16="http://schemas.microsoft.com/office/drawing/2014/main" id="{7AA27148-33E5-44CA-99D2-B72C39E38F65}"/>
              </a:ext>
            </a:extLst>
          </p:cNvPr>
          <p:cNvSpPr/>
          <p:nvPr/>
        </p:nvSpPr>
        <p:spPr>
          <a:xfrm>
            <a:off x="6783863" y="4884981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모서리가 둥근 직사각형 90">
            <a:extLst>
              <a:ext uri="{FF2B5EF4-FFF2-40B4-BE49-F238E27FC236}">
                <a16:creationId xmlns:a16="http://schemas.microsoft.com/office/drawing/2014/main" id="{1FE6BD8A-0F25-4E3D-8A37-BF30BB3F8540}"/>
              </a:ext>
            </a:extLst>
          </p:cNvPr>
          <p:cNvSpPr/>
          <p:nvPr/>
        </p:nvSpPr>
        <p:spPr>
          <a:xfrm>
            <a:off x="6783863" y="4884981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6" name="그림 115">
            <a:hlinkClick r:id="rId25"/>
            <a:extLst>
              <a:ext uri="{FF2B5EF4-FFF2-40B4-BE49-F238E27FC236}">
                <a16:creationId xmlns:a16="http://schemas.microsoft.com/office/drawing/2014/main" id="{F4142DF0-5C2B-4D39-ABEA-D69161B71F72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0504" y="4869413"/>
            <a:ext cx="1111004" cy="1111004"/>
          </a:xfrm>
          <a:prstGeom prst="rect">
            <a:avLst/>
          </a:prstGeom>
        </p:spPr>
      </p:pic>
      <p:pic>
        <p:nvPicPr>
          <p:cNvPr id="120" name="그림 119">
            <a:hlinkClick r:id="rId27"/>
            <a:extLst>
              <a:ext uri="{FF2B5EF4-FFF2-40B4-BE49-F238E27FC236}">
                <a16:creationId xmlns:a16="http://schemas.microsoft.com/office/drawing/2014/main" id="{F888E0CC-A321-4813-9E08-5338A9841065}"/>
              </a:ext>
            </a:extLst>
          </p:cNvPr>
          <p:cNvPicPr>
            <a:picLocks noChangeAspect="1"/>
          </p:cNvPicPr>
          <p:nvPr/>
        </p:nvPicPr>
        <p:blipFill rotWithShape="1">
          <a:blip r:embed="rId2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892" t="-4892" r="-4892" b="-4892"/>
          <a:stretch/>
        </p:blipFill>
        <p:spPr>
          <a:xfrm>
            <a:off x="6815675" y="4884982"/>
            <a:ext cx="1111004" cy="1111004"/>
          </a:xfrm>
          <a:prstGeom prst="rect">
            <a:avLst/>
          </a:prstGeom>
        </p:spPr>
      </p:pic>
      <p:pic>
        <p:nvPicPr>
          <p:cNvPr id="133" name="그림 132">
            <a:hlinkClick r:id="rId29"/>
            <a:extLst>
              <a:ext uri="{FF2B5EF4-FFF2-40B4-BE49-F238E27FC236}">
                <a16:creationId xmlns:a16="http://schemas.microsoft.com/office/drawing/2014/main" id="{DA0219D2-BF61-45C5-BF07-6A545DB02062}"/>
              </a:ext>
            </a:extLst>
          </p:cNvPr>
          <p:cNvPicPr>
            <a:picLocks noChangeAspect="1"/>
          </p:cNvPicPr>
          <p:nvPr/>
        </p:nvPicPr>
        <p:blipFill rotWithShape="1">
          <a:blip r:embed="rId3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9209" t="-9209" r="-9209" b="-9209"/>
          <a:stretch/>
        </p:blipFill>
        <p:spPr>
          <a:xfrm>
            <a:off x="2984700" y="4889275"/>
            <a:ext cx="1111004" cy="1111004"/>
          </a:xfrm>
          <a:prstGeom prst="rect">
            <a:avLst/>
          </a:prstGeom>
        </p:spPr>
      </p:pic>
      <p:sp>
        <p:nvSpPr>
          <p:cNvPr id="145" name="자유형 8">
            <a:extLst>
              <a:ext uri="{FF2B5EF4-FFF2-40B4-BE49-F238E27FC236}">
                <a16:creationId xmlns:a16="http://schemas.microsoft.com/office/drawing/2014/main" id="{B9139EDA-3F17-4958-B94D-D1EA25318D05}"/>
              </a:ext>
            </a:extLst>
          </p:cNvPr>
          <p:cNvSpPr/>
          <p:nvPr/>
        </p:nvSpPr>
        <p:spPr>
          <a:xfrm>
            <a:off x="407988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SBP-120HMW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6" name="자유형 9">
            <a:extLst>
              <a:ext uri="{FF2B5EF4-FFF2-40B4-BE49-F238E27FC236}">
                <a16:creationId xmlns:a16="http://schemas.microsoft.com/office/drawing/2014/main" id="{9B44E61E-13F4-47EE-B5E1-8AFC6C33C44F}"/>
              </a:ext>
            </a:extLst>
          </p:cNvPr>
          <p:cNvSpPr/>
          <p:nvPr/>
        </p:nvSpPr>
        <p:spPr>
          <a:xfrm>
            <a:off x="407988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7" name="모서리가 둥근 직사각형 10">
            <a:extLst>
              <a:ext uri="{FF2B5EF4-FFF2-40B4-BE49-F238E27FC236}">
                <a16:creationId xmlns:a16="http://schemas.microsoft.com/office/drawing/2014/main" id="{2BC0D728-A15A-44FD-A81E-C515CD65033B}"/>
              </a:ext>
            </a:extLst>
          </p:cNvPr>
          <p:cNvSpPr/>
          <p:nvPr/>
        </p:nvSpPr>
        <p:spPr>
          <a:xfrm>
            <a:off x="407988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8" name="그림 147">
            <a:hlinkClick r:id="rId31"/>
            <a:extLst>
              <a:ext uri="{FF2B5EF4-FFF2-40B4-BE49-F238E27FC236}">
                <a16:creationId xmlns:a16="http://schemas.microsoft.com/office/drawing/2014/main" id="{18A55A2A-A2AB-4BD8-85EE-32942A543CD0}"/>
              </a:ext>
            </a:extLst>
          </p:cNvPr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9800" y="1520825"/>
            <a:ext cx="1111004" cy="1111004"/>
          </a:xfrm>
          <a:prstGeom prst="rect">
            <a:avLst/>
          </a:prstGeom>
        </p:spPr>
      </p:pic>
      <p:sp>
        <p:nvSpPr>
          <p:cNvPr id="153" name="자유형 111">
            <a:extLst>
              <a:ext uri="{FF2B5EF4-FFF2-40B4-BE49-F238E27FC236}">
                <a16:creationId xmlns:a16="http://schemas.microsoft.com/office/drawing/2014/main" id="{5684B12D-CBC1-4C0A-9EC6-64B59A3BCF4F}"/>
              </a:ext>
            </a:extLst>
          </p:cNvPr>
          <p:cNvSpPr/>
          <p:nvPr/>
        </p:nvSpPr>
        <p:spPr>
          <a:xfrm>
            <a:off x="8059034" y="5995988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Box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SBV-140BW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4" name="자유형 114">
            <a:extLst>
              <a:ext uri="{FF2B5EF4-FFF2-40B4-BE49-F238E27FC236}">
                <a16:creationId xmlns:a16="http://schemas.microsoft.com/office/drawing/2014/main" id="{03322111-52F4-4042-8CFD-64E7FDD4E3CA}"/>
              </a:ext>
            </a:extLst>
          </p:cNvPr>
          <p:cNvSpPr/>
          <p:nvPr/>
        </p:nvSpPr>
        <p:spPr>
          <a:xfrm>
            <a:off x="8059034" y="4884981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5" name="모서리가 둥근 직사각형 115">
            <a:extLst>
              <a:ext uri="{FF2B5EF4-FFF2-40B4-BE49-F238E27FC236}">
                <a16:creationId xmlns:a16="http://schemas.microsoft.com/office/drawing/2014/main" id="{09A970E0-0C6E-401C-A379-4B2D1EADED18}"/>
              </a:ext>
            </a:extLst>
          </p:cNvPr>
          <p:cNvSpPr/>
          <p:nvPr/>
        </p:nvSpPr>
        <p:spPr>
          <a:xfrm>
            <a:off x="8059034" y="4884981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6" name="그림 155">
            <a:hlinkClick r:id="rId33"/>
            <a:extLst>
              <a:ext uri="{FF2B5EF4-FFF2-40B4-BE49-F238E27FC236}">
                <a16:creationId xmlns:a16="http://schemas.microsoft.com/office/drawing/2014/main" id="{7D072799-B1A1-4BD4-A49E-44C6199DFD34}"/>
              </a:ext>
            </a:extLst>
          </p:cNvPr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90846" y="4884982"/>
            <a:ext cx="1111004" cy="1111004"/>
          </a:xfrm>
          <a:prstGeom prst="rect">
            <a:avLst/>
          </a:prstGeom>
        </p:spPr>
      </p:pic>
      <p:sp>
        <p:nvSpPr>
          <p:cNvPr id="157" name="자유형 72">
            <a:extLst>
              <a:ext uri="{FF2B5EF4-FFF2-40B4-BE49-F238E27FC236}">
                <a16:creationId xmlns:a16="http://schemas.microsoft.com/office/drawing/2014/main" id="{E650E176-11A2-4AC1-A987-13F6C43FA0F4}"/>
              </a:ext>
            </a:extLst>
          </p:cNvPr>
          <p:cNvSpPr/>
          <p:nvPr/>
        </p:nvSpPr>
        <p:spPr>
          <a:xfrm>
            <a:off x="8059034" y="431391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Tilt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SBV-140TMW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자유형 73">
            <a:extLst>
              <a:ext uri="{FF2B5EF4-FFF2-40B4-BE49-F238E27FC236}">
                <a16:creationId xmlns:a16="http://schemas.microsoft.com/office/drawing/2014/main" id="{C8A491DE-4203-46B9-BEE3-24670CBF5047}"/>
              </a:ext>
            </a:extLst>
          </p:cNvPr>
          <p:cNvSpPr/>
          <p:nvPr/>
        </p:nvSpPr>
        <p:spPr>
          <a:xfrm>
            <a:off x="8059034" y="320290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9" name="모서리가 둥근 직사각형 74">
            <a:extLst>
              <a:ext uri="{FF2B5EF4-FFF2-40B4-BE49-F238E27FC236}">
                <a16:creationId xmlns:a16="http://schemas.microsoft.com/office/drawing/2014/main" id="{A60204AB-6F9D-46DA-80CA-1EFAD0E08FF3}"/>
              </a:ext>
            </a:extLst>
          </p:cNvPr>
          <p:cNvSpPr/>
          <p:nvPr/>
        </p:nvSpPr>
        <p:spPr>
          <a:xfrm>
            <a:off x="8059034" y="320290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0" name="그림 159">
            <a:hlinkClick r:id="rId35"/>
            <a:extLst>
              <a:ext uri="{FF2B5EF4-FFF2-40B4-BE49-F238E27FC236}">
                <a16:creationId xmlns:a16="http://schemas.microsoft.com/office/drawing/2014/main" id="{4584DF83-3E1A-41AD-BE0D-39D5DC4C10FD}"/>
              </a:ext>
            </a:extLst>
          </p:cNvPr>
          <p:cNvPicPr>
            <a:picLocks noChangeAspect="1"/>
          </p:cNvPicPr>
          <p:nvPr/>
        </p:nvPicPr>
        <p:blipFill rotWithShape="1">
          <a:blip r:embed="rId3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355" t="-7355" r="-7355" b="-7355"/>
          <a:stretch/>
        </p:blipFill>
        <p:spPr>
          <a:xfrm>
            <a:off x="8090846" y="3202902"/>
            <a:ext cx="1111004" cy="1111004"/>
          </a:xfrm>
          <a:prstGeom prst="rect">
            <a:avLst/>
          </a:prstGeom>
        </p:spPr>
      </p:pic>
      <p:sp>
        <p:nvSpPr>
          <p:cNvPr id="161" name="자유형 72">
            <a:extLst>
              <a:ext uri="{FF2B5EF4-FFF2-40B4-BE49-F238E27FC236}">
                <a16:creationId xmlns:a16="http://schemas.microsoft.com/office/drawing/2014/main" id="{CA89FDAF-AC09-4A57-8CC6-7C7182A5E594}"/>
              </a:ext>
            </a:extLst>
          </p:cNvPr>
          <p:cNvSpPr/>
          <p:nvPr/>
        </p:nvSpPr>
        <p:spPr>
          <a:xfrm>
            <a:off x="6783858" y="431391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&amp; Pole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SBP-125WMW1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2" name="자유형 73">
            <a:extLst>
              <a:ext uri="{FF2B5EF4-FFF2-40B4-BE49-F238E27FC236}">
                <a16:creationId xmlns:a16="http://schemas.microsoft.com/office/drawing/2014/main" id="{8A522B4E-FFC7-4352-8C88-A5EDBCD460E4}"/>
              </a:ext>
            </a:extLst>
          </p:cNvPr>
          <p:cNvSpPr/>
          <p:nvPr/>
        </p:nvSpPr>
        <p:spPr>
          <a:xfrm>
            <a:off x="6783858" y="320290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" name="모서리가 둥근 직사각형 74">
            <a:extLst>
              <a:ext uri="{FF2B5EF4-FFF2-40B4-BE49-F238E27FC236}">
                <a16:creationId xmlns:a16="http://schemas.microsoft.com/office/drawing/2014/main" id="{36D1A91A-7787-46DC-8D9F-03CDF4E62FDE}"/>
              </a:ext>
            </a:extLst>
          </p:cNvPr>
          <p:cNvSpPr/>
          <p:nvPr/>
        </p:nvSpPr>
        <p:spPr>
          <a:xfrm>
            <a:off x="6783858" y="320290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4" name="그림 163">
            <a:hlinkClick r:id="rId37"/>
            <a:extLst>
              <a:ext uri="{FF2B5EF4-FFF2-40B4-BE49-F238E27FC236}">
                <a16:creationId xmlns:a16="http://schemas.microsoft.com/office/drawing/2014/main" id="{8C3FCF93-DCEC-4984-B3A4-6E40ECD2DA4B}"/>
              </a:ext>
            </a:extLst>
          </p:cNvPr>
          <p:cNvPicPr>
            <a:picLocks noChangeAspect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15670" y="3202902"/>
            <a:ext cx="1111004" cy="1111004"/>
          </a:xfrm>
          <a:prstGeom prst="rect">
            <a:avLst/>
          </a:prstGeom>
        </p:spPr>
      </p:pic>
      <p:sp>
        <p:nvSpPr>
          <p:cNvPr id="165" name="자유형 72">
            <a:extLst>
              <a:ext uri="{FF2B5EF4-FFF2-40B4-BE49-F238E27FC236}">
                <a16:creationId xmlns:a16="http://schemas.microsoft.com/office/drawing/2014/main" id="{A9A5EF30-D644-4442-953A-F93C23047B2D}"/>
              </a:ext>
            </a:extLst>
          </p:cNvPr>
          <p:cNvSpPr/>
          <p:nvPr/>
        </p:nvSpPr>
        <p:spPr>
          <a:xfrm>
            <a:off x="9333496" y="431391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SBD-140PMW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6" name="자유형 73">
            <a:extLst>
              <a:ext uri="{FF2B5EF4-FFF2-40B4-BE49-F238E27FC236}">
                <a16:creationId xmlns:a16="http://schemas.microsoft.com/office/drawing/2014/main" id="{3937186B-0251-4882-BE73-A03D82B83E79}"/>
              </a:ext>
            </a:extLst>
          </p:cNvPr>
          <p:cNvSpPr/>
          <p:nvPr/>
        </p:nvSpPr>
        <p:spPr>
          <a:xfrm>
            <a:off x="9333496" y="320290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7" name="모서리가 둥근 직사각형 74">
            <a:extLst>
              <a:ext uri="{FF2B5EF4-FFF2-40B4-BE49-F238E27FC236}">
                <a16:creationId xmlns:a16="http://schemas.microsoft.com/office/drawing/2014/main" id="{B5BF9CF7-B885-443B-AD21-B6BDC9460B30}"/>
              </a:ext>
            </a:extLst>
          </p:cNvPr>
          <p:cNvSpPr/>
          <p:nvPr/>
        </p:nvSpPr>
        <p:spPr>
          <a:xfrm>
            <a:off x="9333496" y="320290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8" name="그림 167">
            <a:hlinkClick r:id="rId39"/>
            <a:extLst>
              <a:ext uri="{FF2B5EF4-FFF2-40B4-BE49-F238E27FC236}">
                <a16:creationId xmlns:a16="http://schemas.microsoft.com/office/drawing/2014/main" id="{59BCDE41-F3E3-433A-92C4-8EB78651C8D9}"/>
              </a:ext>
            </a:extLst>
          </p:cNvPr>
          <p:cNvPicPr>
            <a:picLocks noChangeAspect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65308" y="3202902"/>
            <a:ext cx="1111004" cy="1111004"/>
          </a:xfrm>
          <a:prstGeom prst="rect">
            <a:avLst/>
          </a:prstGeom>
        </p:spPr>
      </p:pic>
      <p:sp>
        <p:nvSpPr>
          <p:cNvPr id="169" name="자유형 76">
            <a:extLst>
              <a:ext uri="{FF2B5EF4-FFF2-40B4-BE49-F238E27FC236}">
                <a16:creationId xmlns:a16="http://schemas.microsoft.com/office/drawing/2014/main" id="{1C5EF0B0-C44D-413B-9966-77DC2D22E3EC}"/>
              </a:ext>
            </a:extLst>
          </p:cNvPr>
          <p:cNvSpPr/>
          <p:nvPr/>
        </p:nvSpPr>
        <p:spPr>
          <a:xfrm>
            <a:off x="10607958" y="4310442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Mount (Lite)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SBD-140PMB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0" name="자유형 77">
            <a:extLst>
              <a:ext uri="{FF2B5EF4-FFF2-40B4-BE49-F238E27FC236}">
                <a16:creationId xmlns:a16="http://schemas.microsoft.com/office/drawing/2014/main" id="{D48CD2A5-C3F7-41F0-8433-94F57CFAC5FF}"/>
              </a:ext>
            </a:extLst>
          </p:cNvPr>
          <p:cNvSpPr/>
          <p:nvPr/>
        </p:nvSpPr>
        <p:spPr>
          <a:xfrm>
            <a:off x="10607958" y="3199435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1" name="모서리가 둥근 직사각형 78">
            <a:extLst>
              <a:ext uri="{FF2B5EF4-FFF2-40B4-BE49-F238E27FC236}">
                <a16:creationId xmlns:a16="http://schemas.microsoft.com/office/drawing/2014/main" id="{3E234286-AC0A-4BFF-9385-24661F40C601}"/>
              </a:ext>
            </a:extLst>
          </p:cNvPr>
          <p:cNvSpPr/>
          <p:nvPr/>
        </p:nvSpPr>
        <p:spPr>
          <a:xfrm>
            <a:off x="10607958" y="3199435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2" name="그림 171">
            <a:hlinkClick r:id="rId41"/>
            <a:extLst>
              <a:ext uri="{FF2B5EF4-FFF2-40B4-BE49-F238E27FC236}">
                <a16:creationId xmlns:a16="http://schemas.microsoft.com/office/drawing/2014/main" id="{09460EE8-6AA6-43BB-A0E8-EBB935FDFF43}"/>
              </a:ext>
            </a:extLst>
          </p:cNvPr>
          <p:cNvPicPr>
            <a:picLocks noChangeAspect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39770" y="3199436"/>
            <a:ext cx="1111004" cy="1111004"/>
          </a:xfrm>
          <a:prstGeom prst="rect">
            <a:avLst/>
          </a:prstGeom>
        </p:spPr>
      </p:pic>
      <p:sp>
        <p:nvSpPr>
          <p:cNvPr id="180" name="자유형 76">
            <a:extLst>
              <a:ext uri="{FF2B5EF4-FFF2-40B4-BE49-F238E27FC236}">
                <a16:creationId xmlns:a16="http://schemas.microsoft.com/office/drawing/2014/main" id="{6B0EE401-7714-4272-9854-E71689EE1741}"/>
              </a:ext>
            </a:extLst>
          </p:cNvPr>
          <p:cNvSpPr/>
          <p:nvPr/>
        </p:nvSpPr>
        <p:spPr>
          <a:xfrm>
            <a:off x="1683163" y="600028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 (Lite)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SBD-140KMB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1" name="자유형 77">
            <a:extLst>
              <a:ext uri="{FF2B5EF4-FFF2-40B4-BE49-F238E27FC236}">
                <a16:creationId xmlns:a16="http://schemas.microsoft.com/office/drawing/2014/main" id="{5D2816E1-5A91-40EE-8FAA-08B3BA15F9D7}"/>
              </a:ext>
            </a:extLst>
          </p:cNvPr>
          <p:cNvSpPr/>
          <p:nvPr/>
        </p:nvSpPr>
        <p:spPr>
          <a:xfrm>
            <a:off x="1683163" y="488927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2" name="모서리가 둥근 직사각형 78">
            <a:extLst>
              <a:ext uri="{FF2B5EF4-FFF2-40B4-BE49-F238E27FC236}">
                <a16:creationId xmlns:a16="http://schemas.microsoft.com/office/drawing/2014/main" id="{C02ACB7D-9F32-4278-BED9-D9EEE4D040D4}"/>
              </a:ext>
            </a:extLst>
          </p:cNvPr>
          <p:cNvSpPr/>
          <p:nvPr/>
        </p:nvSpPr>
        <p:spPr>
          <a:xfrm>
            <a:off x="1683163" y="488927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3" name="그림 182">
            <a:hlinkClick r:id="rId43"/>
            <a:extLst>
              <a:ext uri="{FF2B5EF4-FFF2-40B4-BE49-F238E27FC236}">
                <a16:creationId xmlns:a16="http://schemas.microsoft.com/office/drawing/2014/main" id="{D4EC6780-F65E-423F-A8BA-0D42E38CA990}"/>
              </a:ext>
            </a:extLst>
          </p:cNvPr>
          <p:cNvPicPr>
            <a:picLocks noChangeAspect="1"/>
          </p:cNvPicPr>
          <p:nvPr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14975" y="4889275"/>
            <a:ext cx="1111004" cy="1111004"/>
          </a:xfrm>
          <a:prstGeom prst="rect">
            <a:avLst/>
          </a:prstGeom>
        </p:spPr>
      </p:pic>
      <p:grpSp>
        <p:nvGrpSpPr>
          <p:cNvPr id="4" name="그룹 3">
            <a:extLst>
              <a:ext uri="{FF2B5EF4-FFF2-40B4-BE49-F238E27FC236}">
                <a16:creationId xmlns:a16="http://schemas.microsoft.com/office/drawing/2014/main" id="{A8A54BB0-7EA7-4047-BD83-809150BB12E2}"/>
              </a:ext>
            </a:extLst>
          </p:cNvPr>
          <p:cNvGrpSpPr/>
          <p:nvPr/>
        </p:nvGrpSpPr>
        <p:grpSpPr>
          <a:xfrm>
            <a:off x="8088717" y="1520825"/>
            <a:ext cx="1111009" cy="1111004"/>
            <a:chOff x="8088717" y="1520825"/>
            <a:chExt cx="1111009" cy="1111004"/>
          </a:xfrm>
        </p:grpSpPr>
        <p:pic>
          <p:nvPicPr>
            <p:cNvPr id="70" name="그림 69">
              <a:hlinkClick r:id="rId45"/>
              <a:extLst>
                <a:ext uri="{FF2B5EF4-FFF2-40B4-BE49-F238E27FC236}">
                  <a16:creationId xmlns:a16="http://schemas.microsoft.com/office/drawing/2014/main" id="{6F52D156-1C7C-4F77-A4C3-1D50FE3CDF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648928" y="1520825"/>
              <a:ext cx="550798" cy="1111004"/>
            </a:xfrm>
            <a:prstGeom prst="rect">
              <a:avLst/>
            </a:prstGeom>
          </p:spPr>
        </p:pic>
        <p:pic>
          <p:nvPicPr>
            <p:cNvPr id="123" name="그림 122">
              <a:hlinkClick r:id="rId47"/>
              <a:extLst>
                <a:ext uri="{FF2B5EF4-FFF2-40B4-BE49-F238E27FC236}">
                  <a16:creationId xmlns:a16="http://schemas.microsoft.com/office/drawing/2014/main" id="{DA86DEEF-99B1-45F5-8E78-9D1A4A7B0D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21255"/>
            <a:stretch/>
          </p:blipFill>
          <p:spPr>
            <a:xfrm>
              <a:off x="8088717" y="1520825"/>
              <a:ext cx="553633" cy="1111004"/>
            </a:xfrm>
            <a:prstGeom prst="rect">
              <a:avLst/>
            </a:prstGeom>
          </p:spPr>
        </p:pic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2684BFFF-23DB-4B21-AC58-DFC3E2E4FABA}"/>
              </a:ext>
            </a:extLst>
          </p:cNvPr>
          <p:cNvGrpSpPr/>
          <p:nvPr/>
        </p:nvGrpSpPr>
        <p:grpSpPr>
          <a:xfrm>
            <a:off x="9365308" y="1520825"/>
            <a:ext cx="1111719" cy="1111004"/>
            <a:chOff x="9365308" y="1520825"/>
            <a:chExt cx="1111719" cy="1111004"/>
          </a:xfrm>
        </p:grpSpPr>
        <p:pic>
          <p:nvPicPr>
            <p:cNvPr id="78" name="그림 77">
              <a:hlinkClick r:id="rId49"/>
              <a:extLst>
                <a:ext uri="{FF2B5EF4-FFF2-40B4-BE49-F238E27FC236}">
                  <a16:creationId xmlns:a16="http://schemas.microsoft.com/office/drawing/2014/main" id="{6BBCDE8A-40ED-4D24-ABB6-34B6DCE9BC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6092" b="-6092"/>
            <a:stretch/>
          </p:blipFill>
          <p:spPr>
            <a:xfrm>
              <a:off x="9924103" y="1520825"/>
              <a:ext cx="552924" cy="1111004"/>
            </a:xfrm>
            <a:prstGeom prst="rect">
              <a:avLst/>
            </a:prstGeom>
          </p:spPr>
        </p:pic>
        <p:pic>
          <p:nvPicPr>
            <p:cNvPr id="74" name="그림 73">
              <a:hlinkClick r:id="rId51"/>
              <a:extLst>
                <a:ext uri="{FF2B5EF4-FFF2-40B4-BE49-F238E27FC236}">
                  <a16:creationId xmlns:a16="http://schemas.microsoft.com/office/drawing/2014/main" id="{02B82E7F-862B-4A53-8A84-D23E554EA0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30206" t="-13724" r="-1692" b="-148516"/>
            <a:stretch/>
          </p:blipFill>
          <p:spPr>
            <a:xfrm>
              <a:off x="9365308" y="1520825"/>
              <a:ext cx="558796" cy="1111004"/>
            </a:xfrm>
            <a:prstGeom prst="rect">
              <a:avLst/>
            </a:prstGeom>
          </p:spPr>
        </p:pic>
      </p:grpSp>
      <p:sp>
        <p:nvSpPr>
          <p:cNvPr id="139" name="자유형 52">
            <a:extLst>
              <a:ext uri="{FF2B5EF4-FFF2-40B4-BE49-F238E27FC236}">
                <a16:creationId xmlns:a16="http://schemas.microsoft.com/office/drawing/2014/main" id="{25D3333E-BE85-41EB-86CD-C97D560F65D4}"/>
              </a:ext>
            </a:extLst>
          </p:cNvPr>
          <p:cNvSpPr/>
          <p:nvPr/>
        </p:nvSpPr>
        <p:spPr>
          <a:xfrm>
            <a:off x="4233513" y="263183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Base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SBP-180CMS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0" name="자유형 53">
            <a:extLst>
              <a:ext uri="{FF2B5EF4-FFF2-40B4-BE49-F238E27FC236}">
                <a16:creationId xmlns:a16="http://schemas.microsoft.com/office/drawing/2014/main" id="{BD1CBE00-68EB-4222-AAD7-54727FCCC2FB}"/>
              </a:ext>
            </a:extLst>
          </p:cNvPr>
          <p:cNvSpPr/>
          <p:nvPr/>
        </p:nvSpPr>
        <p:spPr>
          <a:xfrm>
            <a:off x="4233513" y="152082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1" name="모서리가 둥근 직사각형 54">
            <a:extLst>
              <a:ext uri="{FF2B5EF4-FFF2-40B4-BE49-F238E27FC236}">
                <a16:creationId xmlns:a16="http://schemas.microsoft.com/office/drawing/2014/main" id="{DE0FB74A-CC5E-4E4D-8ABF-3C84755C84B9}"/>
              </a:ext>
            </a:extLst>
          </p:cNvPr>
          <p:cNvSpPr/>
          <p:nvPr/>
        </p:nvSpPr>
        <p:spPr>
          <a:xfrm>
            <a:off x="4233513" y="152082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2" name="모서리가 둥근 직사각형 107">
            <a:extLst>
              <a:ext uri="{FF2B5EF4-FFF2-40B4-BE49-F238E27FC236}">
                <a16:creationId xmlns:a16="http://schemas.microsoft.com/office/drawing/2014/main" id="{9E8680E9-3DDF-491E-8D9A-4E77AEF79A8E}"/>
              </a:ext>
            </a:extLst>
          </p:cNvPr>
          <p:cNvSpPr/>
          <p:nvPr/>
        </p:nvSpPr>
        <p:spPr>
          <a:xfrm>
            <a:off x="4503891" y="2619949"/>
            <a:ext cx="632468" cy="113872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Ball Head</a:t>
            </a:r>
            <a:endParaRPr lang="ko-KR" altLang="en-US" sz="7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3" name="그림 142">
            <a:extLst>
              <a:ext uri="{FF2B5EF4-FFF2-40B4-BE49-F238E27FC236}">
                <a16:creationId xmlns:a16="http://schemas.microsoft.com/office/drawing/2014/main" id="{A504ADE3-ED7D-40FE-8D08-B137ED03845D}"/>
              </a:ext>
            </a:extLst>
          </p:cNvPr>
          <p:cNvPicPr>
            <a:picLocks noChangeAspect="1"/>
          </p:cNvPicPr>
          <p:nvPr/>
        </p:nvPicPr>
        <p:blipFill>
          <a:blip r:embed="rId5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65325" y="1520824"/>
            <a:ext cx="1111004" cy="1111004"/>
          </a:xfrm>
          <a:prstGeom prst="rect">
            <a:avLst/>
          </a:prstGeom>
        </p:spPr>
      </p:pic>
      <p:sp>
        <p:nvSpPr>
          <p:cNvPr id="144" name="자유형 37">
            <a:extLst>
              <a:ext uri="{FF2B5EF4-FFF2-40B4-BE49-F238E27FC236}">
                <a16:creationId xmlns:a16="http://schemas.microsoft.com/office/drawing/2014/main" id="{22BE404E-B65E-4271-918C-7CE76891B1E3}"/>
              </a:ext>
            </a:extLst>
          </p:cNvPr>
          <p:cNvSpPr/>
          <p:nvPr/>
        </p:nvSpPr>
        <p:spPr>
          <a:xfrm>
            <a:off x="407982" y="3202900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3" name="그림 172">
            <a:extLst>
              <a:ext uri="{FF2B5EF4-FFF2-40B4-BE49-F238E27FC236}">
                <a16:creationId xmlns:a16="http://schemas.microsoft.com/office/drawing/2014/main" id="{E2CDE5F3-CE9B-4078-906A-9AB8EAE5DB06}"/>
              </a:ext>
            </a:extLst>
          </p:cNvPr>
          <p:cNvPicPr>
            <a:picLocks noChangeAspect="1"/>
          </p:cNvPicPr>
          <p:nvPr/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9794" y="3202901"/>
            <a:ext cx="1111004" cy="1111004"/>
          </a:xfrm>
          <a:prstGeom prst="rect">
            <a:avLst/>
          </a:prstGeom>
        </p:spPr>
      </p:pic>
      <p:sp>
        <p:nvSpPr>
          <p:cNvPr id="174" name="자유형 40">
            <a:extLst>
              <a:ext uri="{FF2B5EF4-FFF2-40B4-BE49-F238E27FC236}">
                <a16:creationId xmlns:a16="http://schemas.microsoft.com/office/drawing/2014/main" id="{EA8A474C-7A01-46D7-BEB1-4B98AE7AE06F}"/>
              </a:ext>
            </a:extLst>
          </p:cNvPr>
          <p:cNvSpPr/>
          <p:nvPr/>
        </p:nvSpPr>
        <p:spPr>
          <a:xfrm>
            <a:off x="407982" y="431391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spc="-6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(Telescopic)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SBP-300CMTS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5" name="모서리가 둥근 직사각형 38">
            <a:extLst>
              <a:ext uri="{FF2B5EF4-FFF2-40B4-BE49-F238E27FC236}">
                <a16:creationId xmlns:a16="http://schemas.microsoft.com/office/drawing/2014/main" id="{6FF14AB1-3D09-4FEF-84F3-C960B9D7C5D3}"/>
              </a:ext>
            </a:extLst>
          </p:cNvPr>
          <p:cNvSpPr/>
          <p:nvPr/>
        </p:nvSpPr>
        <p:spPr>
          <a:xfrm>
            <a:off x="407982" y="3202900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6" name="모서리가 둥근 직사각형 107">
            <a:extLst>
              <a:ext uri="{FF2B5EF4-FFF2-40B4-BE49-F238E27FC236}">
                <a16:creationId xmlns:a16="http://schemas.microsoft.com/office/drawing/2014/main" id="{2BA130C6-4C87-465B-8E8E-E75C2E7CBD71}"/>
              </a:ext>
            </a:extLst>
          </p:cNvPr>
          <p:cNvSpPr/>
          <p:nvPr/>
        </p:nvSpPr>
        <p:spPr>
          <a:xfrm>
            <a:off x="679062" y="4302024"/>
            <a:ext cx="632468" cy="113872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Ball Head</a:t>
            </a:r>
            <a:endParaRPr lang="ko-KR" altLang="en-US" sz="7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모서리가 둥근 직사각형 152">
            <a:hlinkClick r:id="rId55" action="ppaction://hlinksldjump"/>
            <a:extLst>
              <a:ext uri="{FF2B5EF4-FFF2-40B4-BE49-F238E27FC236}">
                <a16:creationId xmlns:a16="http://schemas.microsoft.com/office/drawing/2014/main" id="{66DA7BB6-998D-483A-AE4C-0A6F5B14394A}"/>
              </a:ext>
            </a:extLst>
          </p:cNvPr>
          <p:cNvSpPr/>
          <p:nvPr/>
        </p:nvSpPr>
        <p:spPr>
          <a:xfrm>
            <a:off x="9394022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자유형 155">
            <a:hlinkClick r:id="rId56" action="ppaction://hlinksldjump"/>
            <a:extLst>
              <a:ext uri="{FF2B5EF4-FFF2-40B4-BE49-F238E27FC236}">
                <a16:creationId xmlns:a16="http://schemas.microsoft.com/office/drawing/2014/main" id="{D6305438-FE74-40B0-971C-E47BFB936632}"/>
              </a:ext>
            </a:extLst>
          </p:cNvPr>
          <p:cNvSpPr/>
          <p:nvPr/>
        </p:nvSpPr>
        <p:spPr>
          <a:xfrm>
            <a:off x="267574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자유형 156">
            <a:hlinkClick r:id="rId57" action="ppaction://hlinksldjump"/>
            <a:extLst>
              <a:ext uri="{FF2B5EF4-FFF2-40B4-BE49-F238E27FC236}">
                <a16:creationId xmlns:a16="http://schemas.microsoft.com/office/drawing/2014/main" id="{F064EDBE-73D1-4E9D-B92B-8CDF5F895F00}"/>
              </a:ext>
            </a:extLst>
          </p:cNvPr>
          <p:cNvSpPr/>
          <p:nvPr/>
        </p:nvSpPr>
        <p:spPr>
          <a:xfrm>
            <a:off x="176292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자유형 157">
            <a:hlinkClick r:id="rId58" action="ppaction://hlinksldjump"/>
            <a:extLst>
              <a:ext uri="{FF2B5EF4-FFF2-40B4-BE49-F238E27FC236}">
                <a16:creationId xmlns:a16="http://schemas.microsoft.com/office/drawing/2014/main" id="{05DAABB1-3218-4B5F-AB3D-FD1E6BC4A82C}"/>
              </a:ext>
            </a:extLst>
          </p:cNvPr>
          <p:cNvSpPr/>
          <p:nvPr/>
        </p:nvSpPr>
        <p:spPr>
          <a:xfrm>
            <a:off x="458351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자유형 158">
            <a:hlinkClick r:id="rId59" action="ppaction://hlinksldjump"/>
            <a:extLst>
              <a:ext uri="{FF2B5EF4-FFF2-40B4-BE49-F238E27FC236}">
                <a16:creationId xmlns:a16="http://schemas.microsoft.com/office/drawing/2014/main" id="{95B38B6A-F18E-45DD-BB58-08698DC2152C}"/>
              </a:ext>
            </a:extLst>
          </p:cNvPr>
          <p:cNvSpPr/>
          <p:nvPr/>
        </p:nvSpPr>
        <p:spPr>
          <a:xfrm>
            <a:off x="367070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자유형 157">
            <a:hlinkClick r:id="rId60" action="ppaction://hlinksldjump"/>
            <a:extLst>
              <a:ext uri="{FF2B5EF4-FFF2-40B4-BE49-F238E27FC236}">
                <a16:creationId xmlns:a16="http://schemas.microsoft.com/office/drawing/2014/main" id="{0BC29942-2555-437D-B8D4-2FF75E8325A6}"/>
              </a:ext>
            </a:extLst>
          </p:cNvPr>
          <p:cNvSpPr/>
          <p:nvPr/>
        </p:nvSpPr>
        <p:spPr>
          <a:xfrm>
            <a:off x="649128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자유형 158">
            <a:hlinkClick r:id="rId61" action="ppaction://hlinksldjump"/>
            <a:extLst>
              <a:ext uri="{FF2B5EF4-FFF2-40B4-BE49-F238E27FC236}">
                <a16:creationId xmlns:a16="http://schemas.microsoft.com/office/drawing/2014/main" id="{B0E71922-4254-44B3-B347-CFE06210F502}"/>
              </a:ext>
            </a:extLst>
          </p:cNvPr>
          <p:cNvSpPr/>
          <p:nvPr/>
        </p:nvSpPr>
        <p:spPr>
          <a:xfrm>
            <a:off x="5578475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자유형 157">
            <a:hlinkClick r:id="rId62" action="ppaction://hlinksldjump"/>
            <a:extLst>
              <a:ext uri="{FF2B5EF4-FFF2-40B4-BE49-F238E27FC236}">
                <a16:creationId xmlns:a16="http://schemas.microsoft.com/office/drawing/2014/main" id="{38172B4A-D92C-45A1-BDDF-EFB12B15A518}"/>
              </a:ext>
            </a:extLst>
          </p:cNvPr>
          <p:cNvSpPr/>
          <p:nvPr/>
        </p:nvSpPr>
        <p:spPr>
          <a:xfrm>
            <a:off x="839906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자유형 158">
            <a:hlinkClick r:id="rId63" action="ppaction://hlinksldjump"/>
            <a:extLst>
              <a:ext uri="{FF2B5EF4-FFF2-40B4-BE49-F238E27FC236}">
                <a16:creationId xmlns:a16="http://schemas.microsoft.com/office/drawing/2014/main" id="{06593402-E86C-478D-B70F-28F462BE7CDE}"/>
              </a:ext>
            </a:extLst>
          </p:cNvPr>
          <p:cNvSpPr/>
          <p:nvPr/>
        </p:nvSpPr>
        <p:spPr>
          <a:xfrm>
            <a:off x="748624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45346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자유형 155">
            <a:hlinkClick r:id="rId2" action="ppaction://hlinksldjump"/>
            <a:extLst>
              <a:ext uri="{FF2B5EF4-FFF2-40B4-BE49-F238E27FC236}">
                <a16:creationId xmlns:a16="http://schemas.microsoft.com/office/drawing/2014/main" id="{3A410615-8AEE-4A20-8C0A-2B043502ABFC}"/>
              </a:ext>
            </a:extLst>
          </p:cNvPr>
          <p:cNvSpPr/>
          <p:nvPr/>
        </p:nvSpPr>
        <p:spPr>
          <a:xfrm>
            <a:off x="267574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자유형 156">
            <a:hlinkClick r:id="rId3" action="ppaction://hlinksldjump"/>
            <a:extLst>
              <a:ext uri="{FF2B5EF4-FFF2-40B4-BE49-F238E27FC236}">
                <a16:creationId xmlns:a16="http://schemas.microsoft.com/office/drawing/2014/main" id="{270F8B1A-CC57-4298-8525-6A09768D2F79}"/>
              </a:ext>
            </a:extLst>
          </p:cNvPr>
          <p:cNvSpPr/>
          <p:nvPr/>
        </p:nvSpPr>
        <p:spPr>
          <a:xfrm>
            <a:off x="176292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양쪽 모서리가 둥근 사각형 80">
            <a:extLst>
              <a:ext uri="{FF2B5EF4-FFF2-40B4-BE49-F238E27FC236}">
                <a16:creationId xmlns:a16="http://schemas.microsoft.com/office/drawing/2014/main" id="{F58E140E-6FBA-41D8-9BB3-B162CE710963}"/>
              </a:ext>
            </a:extLst>
          </p:cNvPr>
          <p:cNvSpPr/>
          <p:nvPr/>
        </p:nvSpPr>
        <p:spPr>
          <a:xfrm rot="10800000">
            <a:off x="6134322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4" name="양쪽 모서리가 둥근 사각형 82">
            <a:extLst>
              <a:ext uri="{FF2B5EF4-FFF2-40B4-BE49-F238E27FC236}">
                <a16:creationId xmlns:a16="http://schemas.microsoft.com/office/drawing/2014/main" id="{7E4FFDDD-5FF9-4B06-A19D-D23ADEB17E09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2" name="양쪽 모서리가 둥근 사각형 81">
            <a:extLst>
              <a:ext uri="{FF2B5EF4-FFF2-40B4-BE49-F238E27FC236}">
                <a16:creationId xmlns:a16="http://schemas.microsoft.com/office/drawing/2014/main" id="{F864B51E-C7EE-4E6C-98EF-CFD6226E6DC8}"/>
              </a:ext>
            </a:extLst>
          </p:cNvPr>
          <p:cNvSpPr/>
          <p:nvPr/>
        </p:nvSpPr>
        <p:spPr>
          <a:xfrm rot="10800000">
            <a:off x="407988" y="4400823"/>
            <a:ext cx="2770465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3" name="양쪽 모서리가 둥근 사각형 83">
            <a:extLst>
              <a:ext uri="{FF2B5EF4-FFF2-40B4-BE49-F238E27FC236}">
                <a16:creationId xmlns:a16="http://schemas.microsoft.com/office/drawing/2014/main" id="{E33ECE61-CB89-4881-B844-DC78C55679A3}"/>
              </a:ext>
            </a:extLst>
          </p:cNvPr>
          <p:cNvSpPr/>
          <p:nvPr/>
        </p:nvSpPr>
        <p:spPr>
          <a:xfrm>
            <a:off x="407989" y="1520824"/>
            <a:ext cx="2770465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4" name="양쪽 모서리가 둥근 사각형 81">
            <a:extLst>
              <a:ext uri="{FF2B5EF4-FFF2-40B4-BE49-F238E27FC236}">
                <a16:creationId xmlns:a16="http://schemas.microsoft.com/office/drawing/2014/main" id="{2600473A-B60B-4F30-90C2-E85BDA74437C}"/>
              </a:ext>
            </a:extLst>
          </p:cNvPr>
          <p:cNvSpPr/>
          <p:nvPr/>
        </p:nvSpPr>
        <p:spPr>
          <a:xfrm rot="10800000">
            <a:off x="3278186" y="4400823"/>
            <a:ext cx="2770465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5" name="양쪽 모서리가 둥근 사각형 83">
            <a:extLst>
              <a:ext uri="{FF2B5EF4-FFF2-40B4-BE49-F238E27FC236}">
                <a16:creationId xmlns:a16="http://schemas.microsoft.com/office/drawing/2014/main" id="{CD9EA712-39BB-4A27-8A29-1C2C263B9341}"/>
              </a:ext>
            </a:extLst>
          </p:cNvPr>
          <p:cNvSpPr/>
          <p:nvPr/>
        </p:nvSpPr>
        <p:spPr>
          <a:xfrm>
            <a:off x="3278186" y="1520824"/>
            <a:ext cx="2770465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127" name="직선 연결선 126">
            <a:extLst>
              <a:ext uri="{FF2B5EF4-FFF2-40B4-BE49-F238E27FC236}">
                <a16:creationId xmlns:a16="http://schemas.microsoft.com/office/drawing/2014/main" id="{18F62FB7-D0D2-4579-BE08-45C870BFB6B6}"/>
              </a:ext>
            </a:extLst>
          </p:cNvPr>
          <p:cNvCxnSpPr>
            <a:cxnSpLocks/>
          </p:cNvCxnSpPr>
          <p:nvPr/>
        </p:nvCxnSpPr>
        <p:spPr>
          <a:xfrm>
            <a:off x="1076014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내용 개체 틀 4">
            <a:extLst>
              <a:ext uri="{FF2B5EF4-FFF2-40B4-BE49-F238E27FC236}">
                <a16:creationId xmlns:a16="http://schemas.microsoft.com/office/drawing/2014/main" id="{23E66272-8B7C-43F6-8EC3-B8DA45FC735E}"/>
              </a:ext>
            </a:extLst>
          </p:cNvPr>
          <p:cNvSpPr txBox="1">
            <a:spLocks/>
          </p:cNvSpPr>
          <p:nvPr/>
        </p:nvSpPr>
        <p:spPr>
          <a:xfrm>
            <a:off x="1257550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SBV-140BW</a:t>
            </a:r>
          </a:p>
        </p:txBody>
      </p:sp>
      <p:pic>
        <p:nvPicPr>
          <p:cNvPr id="137" name="그림 136">
            <a:hlinkClick r:id="rId4"/>
            <a:extLst>
              <a:ext uri="{FF2B5EF4-FFF2-40B4-BE49-F238E27FC236}">
                <a16:creationId xmlns:a16="http://schemas.microsoft.com/office/drawing/2014/main" id="{362E044B-8715-4CBD-888E-2270ECF3654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37719" y="4819495"/>
            <a:ext cx="1111004" cy="1111004"/>
          </a:xfrm>
          <a:prstGeom prst="rect">
            <a:avLst/>
          </a:prstGeom>
        </p:spPr>
      </p:pic>
      <p:sp>
        <p:nvSpPr>
          <p:cNvPr id="128" name="모서리가 둥근 직사각형 44">
            <a:extLst>
              <a:ext uri="{FF2B5EF4-FFF2-40B4-BE49-F238E27FC236}">
                <a16:creationId xmlns:a16="http://schemas.microsoft.com/office/drawing/2014/main" id="{C6DB9AB2-C9F1-4AB3-8245-F69622228ADB}"/>
              </a:ext>
            </a:extLst>
          </p:cNvPr>
          <p:cNvSpPr/>
          <p:nvPr/>
        </p:nvSpPr>
        <p:spPr>
          <a:xfrm>
            <a:off x="1503007" y="4483887"/>
            <a:ext cx="580428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Box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내용 개체 틀 4">
            <a:extLst>
              <a:ext uri="{FF2B5EF4-FFF2-40B4-BE49-F238E27FC236}">
                <a16:creationId xmlns:a16="http://schemas.microsoft.com/office/drawing/2014/main" id="{DD3CE44F-C162-4897-BEFB-A491323E8D1F}"/>
              </a:ext>
            </a:extLst>
          </p:cNvPr>
          <p:cNvSpPr txBox="1">
            <a:spLocks/>
          </p:cNvSpPr>
          <p:nvPr/>
        </p:nvSpPr>
        <p:spPr>
          <a:xfrm>
            <a:off x="3455889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SBP-300CMTW</a:t>
            </a:r>
          </a:p>
        </p:txBody>
      </p:sp>
      <p:cxnSp>
        <p:nvCxnSpPr>
          <p:cNvPr id="118" name="직선 연결선 117">
            <a:extLst>
              <a:ext uri="{FF2B5EF4-FFF2-40B4-BE49-F238E27FC236}">
                <a16:creationId xmlns:a16="http://schemas.microsoft.com/office/drawing/2014/main" id="{03004F53-42F7-44BD-B71F-44518DC101A0}"/>
              </a:ext>
            </a:extLst>
          </p:cNvPr>
          <p:cNvCxnSpPr>
            <a:cxnSpLocks/>
          </p:cNvCxnSpPr>
          <p:nvPr/>
        </p:nvCxnSpPr>
        <p:spPr>
          <a:xfrm>
            <a:off x="4698922" y="4573887"/>
            <a:ext cx="1272709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모서리가 둥근 직사각형 44">
            <a:extLst>
              <a:ext uri="{FF2B5EF4-FFF2-40B4-BE49-F238E27FC236}">
                <a16:creationId xmlns:a16="http://schemas.microsoft.com/office/drawing/2014/main" id="{62A021BD-4274-480D-AFD7-821157339765}"/>
              </a:ext>
            </a:extLst>
          </p:cNvPr>
          <p:cNvSpPr/>
          <p:nvPr/>
        </p:nvSpPr>
        <p:spPr>
          <a:xfrm>
            <a:off x="4829065" y="4483887"/>
            <a:ext cx="1012422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내용 개체 틀 4">
            <a:extLst>
              <a:ext uri="{FF2B5EF4-FFF2-40B4-BE49-F238E27FC236}">
                <a16:creationId xmlns:a16="http://schemas.microsoft.com/office/drawing/2014/main" id="{57E38283-273D-4FEC-800A-8E88AF5A1456}"/>
              </a:ext>
            </a:extLst>
          </p:cNvPr>
          <p:cNvSpPr txBox="1">
            <a:spLocks/>
          </p:cNvSpPr>
          <p:nvPr/>
        </p:nvSpPr>
        <p:spPr>
          <a:xfrm>
            <a:off x="4799605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SBP-120HMW</a:t>
            </a:r>
          </a:p>
        </p:txBody>
      </p:sp>
      <p:pic>
        <p:nvPicPr>
          <p:cNvPr id="135" name="그림 134">
            <a:extLst>
              <a:ext uri="{FF2B5EF4-FFF2-40B4-BE49-F238E27FC236}">
                <a16:creationId xmlns:a16="http://schemas.microsoft.com/office/drawing/2014/main" id="{380B79EB-DF9C-4176-869A-56D9DD632B9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35" t="-2535" r="-2535" b="-2535"/>
          <a:stretch/>
        </p:blipFill>
        <p:spPr>
          <a:xfrm>
            <a:off x="3436058" y="4823438"/>
            <a:ext cx="1111004" cy="1111004"/>
          </a:xfrm>
          <a:prstGeom prst="rect">
            <a:avLst/>
          </a:prstGeom>
        </p:spPr>
      </p:pic>
      <p:cxnSp>
        <p:nvCxnSpPr>
          <p:cNvPr id="91" name="직선 연결선 90">
            <a:extLst>
              <a:ext uri="{FF2B5EF4-FFF2-40B4-BE49-F238E27FC236}">
                <a16:creationId xmlns:a16="http://schemas.microsoft.com/office/drawing/2014/main" id="{8E14016E-FB4B-4F6F-990C-D28B6CB8ABB4}"/>
              </a:ext>
            </a:extLst>
          </p:cNvPr>
          <p:cNvCxnSpPr>
            <a:cxnSpLocks/>
          </p:cNvCxnSpPr>
          <p:nvPr/>
        </p:nvCxnSpPr>
        <p:spPr>
          <a:xfrm>
            <a:off x="3355206" y="4573887"/>
            <a:ext cx="1272709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모서리가 둥근 직사각형 122">
            <a:extLst>
              <a:ext uri="{FF2B5EF4-FFF2-40B4-BE49-F238E27FC236}">
                <a16:creationId xmlns:a16="http://schemas.microsoft.com/office/drawing/2014/main" id="{3533EE16-F2D1-46F1-AFF8-573B6B941BB2}"/>
              </a:ext>
            </a:extLst>
          </p:cNvPr>
          <p:cNvSpPr/>
          <p:nvPr/>
        </p:nvSpPr>
        <p:spPr>
          <a:xfrm>
            <a:off x="3559560" y="4490039"/>
            <a:ext cx="864000" cy="16769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5" name="직선 연결선 34">
            <a:extLst>
              <a:ext uri="{FF2B5EF4-FFF2-40B4-BE49-F238E27FC236}">
                <a16:creationId xmlns:a16="http://schemas.microsoft.com/office/drawing/2014/main" id="{5BE4DA96-04F3-4A8A-AA61-95F829F43FBC}"/>
              </a:ext>
            </a:extLst>
          </p:cNvPr>
          <p:cNvCxnSpPr>
            <a:cxnSpLocks/>
          </p:cNvCxnSpPr>
          <p:nvPr/>
        </p:nvCxnSpPr>
        <p:spPr>
          <a:xfrm>
            <a:off x="10537624" y="4568133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모서리가 둥근 직사각형 126">
            <a:extLst>
              <a:ext uri="{FF2B5EF4-FFF2-40B4-BE49-F238E27FC236}">
                <a16:creationId xmlns:a16="http://schemas.microsoft.com/office/drawing/2014/main" id="{677F8CBD-465B-43FA-9487-D5806AED0EB3}"/>
              </a:ext>
            </a:extLst>
          </p:cNvPr>
          <p:cNvSpPr/>
          <p:nvPr/>
        </p:nvSpPr>
        <p:spPr>
          <a:xfrm>
            <a:off x="10609624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id="{F0407F39-70FE-4ED4-8595-F659DB1E95A7}"/>
              </a:ext>
            </a:extLst>
          </p:cNvPr>
          <p:cNvCxnSpPr>
            <a:cxnSpLocks/>
          </p:cNvCxnSpPr>
          <p:nvPr/>
        </p:nvCxnSpPr>
        <p:spPr>
          <a:xfrm>
            <a:off x="6214646" y="4568133"/>
            <a:ext cx="4030143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내용 개체 틀 4">
            <a:extLst>
              <a:ext uri="{FF2B5EF4-FFF2-40B4-BE49-F238E27FC236}">
                <a16:creationId xmlns:a16="http://schemas.microsoft.com/office/drawing/2014/main" id="{D9A9BE31-1B86-41AA-BEAA-7E91F6F0A462}"/>
              </a:ext>
            </a:extLst>
          </p:cNvPr>
          <p:cNvSpPr txBox="1">
            <a:spLocks/>
          </p:cNvSpPr>
          <p:nvPr/>
        </p:nvSpPr>
        <p:spPr>
          <a:xfrm>
            <a:off x="8068078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41" name="내용 개체 틀 4">
            <a:extLst>
              <a:ext uri="{FF2B5EF4-FFF2-40B4-BE49-F238E27FC236}">
                <a16:creationId xmlns:a16="http://schemas.microsoft.com/office/drawing/2014/main" id="{0B56D0DE-36AD-4B0A-9871-C865D2B45278}"/>
              </a:ext>
            </a:extLst>
          </p:cNvPr>
          <p:cNvSpPr txBox="1">
            <a:spLocks/>
          </p:cNvSpPr>
          <p:nvPr/>
        </p:nvSpPr>
        <p:spPr>
          <a:xfrm>
            <a:off x="6953743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57" name="내용 개체 틀 4">
            <a:extLst>
              <a:ext uri="{FF2B5EF4-FFF2-40B4-BE49-F238E27FC236}">
                <a16:creationId xmlns:a16="http://schemas.microsoft.com/office/drawing/2014/main" id="{91EB8515-5CE0-463D-BB66-3AFBE3FBB6D5}"/>
              </a:ext>
            </a:extLst>
          </p:cNvPr>
          <p:cNvSpPr txBox="1">
            <a:spLocks/>
          </p:cNvSpPr>
          <p:nvPr/>
        </p:nvSpPr>
        <p:spPr>
          <a:xfrm>
            <a:off x="9177725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D5C27CFB-C618-4F4C-AF52-33E68F49C376}"/>
              </a:ext>
            </a:extLst>
          </p:cNvPr>
          <p:cNvGrpSpPr/>
          <p:nvPr/>
        </p:nvGrpSpPr>
        <p:grpSpPr>
          <a:xfrm>
            <a:off x="9528195" y="4659470"/>
            <a:ext cx="716594" cy="1734166"/>
            <a:chOff x="8910590" y="4659470"/>
            <a:chExt cx="716594" cy="1734166"/>
          </a:xfrm>
        </p:grpSpPr>
        <p:pic>
          <p:nvPicPr>
            <p:cNvPr id="59" name="그림 58">
              <a:extLst>
                <a:ext uri="{FF2B5EF4-FFF2-40B4-BE49-F238E27FC236}">
                  <a16:creationId xmlns:a16="http://schemas.microsoft.com/office/drawing/2014/main" id="{A5ECB723-CC51-47F4-B51D-41A03FDC90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910590" y="5487988"/>
              <a:ext cx="716594" cy="857210"/>
            </a:xfrm>
            <a:prstGeom prst="rect">
              <a:avLst/>
            </a:prstGeom>
          </p:spPr>
        </p:pic>
        <p:sp>
          <p:nvSpPr>
            <p:cNvPr id="60" name="내용 개체 틀 4">
              <a:extLst>
                <a:ext uri="{FF2B5EF4-FFF2-40B4-BE49-F238E27FC236}">
                  <a16:creationId xmlns:a16="http://schemas.microsoft.com/office/drawing/2014/main" id="{749752F9-DE15-4C06-82A4-E49F728C7E51}"/>
                </a:ext>
              </a:extLst>
            </p:cNvPr>
            <p:cNvSpPr txBox="1">
              <a:spLocks/>
            </p:cNvSpPr>
            <p:nvPr/>
          </p:nvSpPr>
          <p:spPr>
            <a:xfrm>
              <a:off x="8988592" y="6244951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SBP-300CMTS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61" name="그림 60">
              <a:extLst>
                <a:ext uri="{FF2B5EF4-FFF2-40B4-BE49-F238E27FC236}">
                  <a16:creationId xmlns:a16="http://schemas.microsoft.com/office/drawing/2014/main" id="{877F4AFE-9ED6-4FD9-846C-819188C721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910590" y="4659470"/>
              <a:ext cx="716594" cy="828513"/>
            </a:xfrm>
            <a:prstGeom prst="rect">
              <a:avLst/>
            </a:prstGeom>
          </p:spPr>
        </p:pic>
        <p:pic>
          <p:nvPicPr>
            <p:cNvPr id="62" name="그림 61">
              <a:extLst>
                <a:ext uri="{FF2B5EF4-FFF2-40B4-BE49-F238E27FC236}">
                  <a16:creationId xmlns:a16="http://schemas.microsoft.com/office/drawing/2014/main" id="{93EA4596-997C-44F9-94BC-820351F4BFA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166242" y="5447448"/>
              <a:ext cx="205290" cy="109772"/>
            </a:xfrm>
            <a:prstGeom prst="rect">
              <a:avLst/>
            </a:prstGeom>
          </p:spPr>
        </p:pic>
      </p:grpSp>
      <p:grpSp>
        <p:nvGrpSpPr>
          <p:cNvPr id="63" name="그룹 62">
            <a:extLst>
              <a:ext uri="{FF2B5EF4-FFF2-40B4-BE49-F238E27FC236}">
                <a16:creationId xmlns:a16="http://schemas.microsoft.com/office/drawing/2014/main" id="{FC45372B-D1AD-461E-A2BD-61A6E3D2AA9A}"/>
              </a:ext>
            </a:extLst>
          </p:cNvPr>
          <p:cNvGrpSpPr/>
          <p:nvPr/>
        </p:nvGrpSpPr>
        <p:grpSpPr>
          <a:xfrm>
            <a:off x="6220071" y="4707660"/>
            <a:ext cx="686400" cy="1175381"/>
            <a:chOff x="6246224" y="4707660"/>
            <a:chExt cx="686400" cy="1175381"/>
          </a:xfrm>
        </p:grpSpPr>
        <p:sp>
          <p:nvSpPr>
            <p:cNvPr id="64" name="내용 개체 틀 4">
              <a:extLst>
                <a:ext uri="{FF2B5EF4-FFF2-40B4-BE49-F238E27FC236}">
                  <a16:creationId xmlns:a16="http://schemas.microsoft.com/office/drawing/2014/main" id="{9A88ACBC-5F95-4FEE-B398-2EA85D2DD21F}"/>
                </a:ext>
              </a:extLst>
            </p:cNvPr>
            <p:cNvSpPr txBox="1">
              <a:spLocks/>
            </p:cNvSpPr>
            <p:nvPr/>
          </p:nvSpPr>
          <p:spPr>
            <a:xfrm>
              <a:off x="6309129" y="5219649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SBP-180CMS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65" name="그림 64">
              <a:extLst>
                <a:ext uri="{FF2B5EF4-FFF2-40B4-BE49-F238E27FC236}">
                  <a16:creationId xmlns:a16="http://schemas.microsoft.com/office/drawing/2014/main" id="{34CE5B18-EAC9-4448-8506-4E6A4FB9482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246224" y="5308702"/>
              <a:ext cx="686400" cy="459297"/>
            </a:xfrm>
            <a:prstGeom prst="rect">
              <a:avLst/>
            </a:prstGeom>
          </p:spPr>
        </p:pic>
        <p:sp>
          <p:nvSpPr>
            <p:cNvPr id="66" name="내용 개체 틀 4">
              <a:extLst>
                <a:ext uri="{FF2B5EF4-FFF2-40B4-BE49-F238E27FC236}">
                  <a16:creationId xmlns:a16="http://schemas.microsoft.com/office/drawing/2014/main" id="{9C1C5FA6-F0FA-43FA-8DD4-0C654454AC52}"/>
                </a:ext>
              </a:extLst>
            </p:cNvPr>
            <p:cNvSpPr txBox="1">
              <a:spLocks/>
            </p:cNvSpPr>
            <p:nvPr/>
          </p:nvSpPr>
          <p:spPr>
            <a:xfrm>
              <a:off x="6309129" y="5734356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SBP-150CMP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67" name="그림 66">
              <a:extLst>
                <a:ext uri="{FF2B5EF4-FFF2-40B4-BE49-F238E27FC236}">
                  <a16:creationId xmlns:a16="http://schemas.microsoft.com/office/drawing/2014/main" id="{D92F300F-AF4A-458D-993C-D43BF8EFDA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6661" r="-6661"/>
            <a:stretch/>
          </p:blipFill>
          <p:spPr>
            <a:xfrm>
              <a:off x="6263985" y="4707660"/>
              <a:ext cx="650878" cy="533677"/>
            </a:xfrm>
            <a:prstGeom prst="rect">
              <a:avLst/>
            </a:prstGeom>
          </p:spPr>
        </p:pic>
      </p:grpSp>
      <p:grpSp>
        <p:nvGrpSpPr>
          <p:cNvPr id="68" name="그룹 67">
            <a:extLst>
              <a:ext uri="{FF2B5EF4-FFF2-40B4-BE49-F238E27FC236}">
                <a16:creationId xmlns:a16="http://schemas.microsoft.com/office/drawing/2014/main" id="{38D3B510-FCF7-44A7-AB0A-F19127E6D18F}"/>
              </a:ext>
            </a:extLst>
          </p:cNvPr>
          <p:cNvGrpSpPr/>
          <p:nvPr/>
        </p:nvGrpSpPr>
        <p:grpSpPr>
          <a:xfrm>
            <a:off x="7304212" y="4707660"/>
            <a:ext cx="716594" cy="1485230"/>
            <a:chOff x="7113014" y="4707660"/>
            <a:chExt cx="716594" cy="1485230"/>
          </a:xfrm>
        </p:grpSpPr>
        <p:sp>
          <p:nvSpPr>
            <p:cNvPr id="69" name="내용 개체 틀 4">
              <a:extLst>
                <a:ext uri="{FF2B5EF4-FFF2-40B4-BE49-F238E27FC236}">
                  <a16:creationId xmlns:a16="http://schemas.microsoft.com/office/drawing/2014/main" id="{A772F060-31BD-4EAD-845A-C5899CF3808F}"/>
                </a:ext>
              </a:extLst>
            </p:cNvPr>
            <p:cNvSpPr txBox="1">
              <a:spLocks/>
            </p:cNvSpPr>
            <p:nvPr/>
          </p:nvSpPr>
          <p:spPr>
            <a:xfrm>
              <a:off x="7191016" y="5219649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SBP-180CMS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70" name="그림 69">
              <a:extLst>
                <a:ext uri="{FF2B5EF4-FFF2-40B4-BE49-F238E27FC236}">
                  <a16:creationId xmlns:a16="http://schemas.microsoft.com/office/drawing/2014/main" id="{22C0D9F7-466A-4E28-BCFF-899110B500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113014" y="5326288"/>
              <a:ext cx="716594" cy="724394"/>
            </a:xfrm>
            <a:prstGeom prst="rect">
              <a:avLst/>
            </a:prstGeom>
          </p:spPr>
        </p:pic>
        <p:sp>
          <p:nvSpPr>
            <p:cNvPr id="71" name="내용 개체 틀 4">
              <a:extLst>
                <a:ext uri="{FF2B5EF4-FFF2-40B4-BE49-F238E27FC236}">
                  <a16:creationId xmlns:a16="http://schemas.microsoft.com/office/drawing/2014/main" id="{BEF129F6-1D73-4793-823A-203B6EC59245}"/>
                </a:ext>
              </a:extLst>
            </p:cNvPr>
            <p:cNvSpPr txBox="1">
              <a:spLocks/>
            </p:cNvSpPr>
            <p:nvPr/>
          </p:nvSpPr>
          <p:spPr>
            <a:xfrm>
              <a:off x="7191016" y="6044205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SBP-300CMP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72" name="그림 71">
              <a:extLst>
                <a:ext uri="{FF2B5EF4-FFF2-40B4-BE49-F238E27FC236}">
                  <a16:creationId xmlns:a16="http://schemas.microsoft.com/office/drawing/2014/main" id="{79431C02-330B-4A78-A6EE-AC7F40A180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6661" r="-6661"/>
            <a:stretch/>
          </p:blipFill>
          <p:spPr>
            <a:xfrm>
              <a:off x="7145872" y="4707660"/>
              <a:ext cx="650878" cy="533677"/>
            </a:xfrm>
            <a:prstGeom prst="rect">
              <a:avLst/>
            </a:prstGeom>
          </p:spPr>
        </p:pic>
      </p:grpSp>
      <p:grpSp>
        <p:nvGrpSpPr>
          <p:cNvPr id="73" name="그룹 72">
            <a:extLst>
              <a:ext uri="{FF2B5EF4-FFF2-40B4-BE49-F238E27FC236}">
                <a16:creationId xmlns:a16="http://schemas.microsoft.com/office/drawing/2014/main" id="{01365668-7A71-491A-809B-F6A187251373}"/>
              </a:ext>
            </a:extLst>
          </p:cNvPr>
          <p:cNvGrpSpPr/>
          <p:nvPr/>
        </p:nvGrpSpPr>
        <p:grpSpPr>
          <a:xfrm>
            <a:off x="8418547" y="4707660"/>
            <a:ext cx="711906" cy="1685976"/>
            <a:chOff x="8056763" y="4707660"/>
            <a:chExt cx="711906" cy="1685976"/>
          </a:xfrm>
        </p:grpSpPr>
        <p:sp>
          <p:nvSpPr>
            <p:cNvPr id="74" name="내용 개체 틀 4">
              <a:extLst>
                <a:ext uri="{FF2B5EF4-FFF2-40B4-BE49-F238E27FC236}">
                  <a16:creationId xmlns:a16="http://schemas.microsoft.com/office/drawing/2014/main" id="{7420249A-D741-4EE9-9651-D895B86344C9}"/>
                </a:ext>
              </a:extLst>
            </p:cNvPr>
            <p:cNvSpPr txBox="1">
              <a:spLocks/>
            </p:cNvSpPr>
            <p:nvPr/>
          </p:nvSpPr>
          <p:spPr>
            <a:xfrm>
              <a:off x="8132421" y="5219649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SBP-180CMS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grpSp>
          <p:nvGrpSpPr>
            <p:cNvPr id="75" name="그룹 74">
              <a:extLst>
                <a:ext uri="{FF2B5EF4-FFF2-40B4-BE49-F238E27FC236}">
                  <a16:creationId xmlns:a16="http://schemas.microsoft.com/office/drawing/2014/main" id="{1ABE3DA4-465E-4525-AC15-7E0EAD8C5469}"/>
                </a:ext>
              </a:extLst>
            </p:cNvPr>
            <p:cNvGrpSpPr/>
            <p:nvPr/>
          </p:nvGrpSpPr>
          <p:grpSpPr>
            <a:xfrm>
              <a:off x="8056763" y="5317349"/>
              <a:ext cx="711906" cy="928610"/>
              <a:chOff x="9234545" y="5320426"/>
              <a:chExt cx="711906" cy="928610"/>
            </a:xfrm>
          </p:grpSpPr>
          <p:pic>
            <p:nvPicPr>
              <p:cNvPr id="78" name="그림 77">
                <a:extLst>
                  <a:ext uri="{FF2B5EF4-FFF2-40B4-BE49-F238E27FC236}">
                    <a16:creationId xmlns:a16="http://schemas.microsoft.com/office/drawing/2014/main" id="{AE1F77B2-1FDE-4590-BB1F-4D47404CFFF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240990" y="5763366"/>
                <a:ext cx="699016" cy="485670"/>
              </a:xfrm>
              <a:prstGeom prst="rect">
                <a:avLst/>
              </a:prstGeom>
            </p:spPr>
          </p:pic>
          <p:pic>
            <p:nvPicPr>
              <p:cNvPr id="79" name="그림 78">
                <a:extLst>
                  <a:ext uri="{FF2B5EF4-FFF2-40B4-BE49-F238E27FC236}">
                    <a16:creationId xmlns:a16="http://schemas.microsoft.com/office/drawing/2014/main" id="{B674C997-358D-46E3-8A71-F0D28C7E817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234545" y="5320426"/>
                <a:ext cx="711906" cy="438178"/>
              </a:xfrm>
              <a:prstGeom prst="rect">
                <a:avLst/>
              </a:prstGeom>
            </p:spPr>
          </p:pic>
          <p:pic>
            <p:nvPicPr>
              <p:cNvPr id="80" name="그림 79">
                <a:extLst>
                  <a:ext uri="{FF2B5EF4-FFF2-40B4-BE49-F238E27FC236}">
                    <a16:creationId xmlns:a16="http://schemas.microsoft.com/office/drawing/2014/main" id="{28226D70-1343-4D46-AB3E-D638B46094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487853" y="5711871"/>
                <a:ext cx="205290" cy="109772"/>
              </a:xfrm>
              <a:prstGeom prst="rect">
                <a:avLst/>
              </a:prstGeom>
            </p:spPr>
          </p:pic>
        </p:grpSp>
        <p:sp>
          <p:nvSpPr>
            <p:cNvPr id="76" name="내용 개체 틀 4">
              <a:extLst>
                <a:ext uri="{FF2B5EF4-FFF2-40B4-BE49-F238E27FC236}">
                  <a16:creationId xmlns:a16="http://schemas.microsoft.com/office/drawing/2014/main" id="{CC3FC2EE-34F1-4374-9B7F-88E49AAFAC40}"/>
                </a:ext>
              </a:extLst>
            </p:cNvPr>
            <p:cNvSpPr txBox="1">
              <a:spLocks/>
            </p:cNvSpPr>
            <p:nvPr/>
          </p:nvSpPr>
          <p:spPr>
            <a:xfrm>
              <a:off x="8132421" y="6244951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SBP-900CMP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77" name="그림 76">
              <a:extLst>
                <a:ext uri="{FF2B5EF4-FFF2-40B4-BE49-F238E27FC236}">
                  <a16:creationId xmlns:a16="http://schemas.microsoft.com/office/drawing/2014/main" id="{9A13363C-5EDE-4C9C-B28D-209536D2DF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6661" r="-6661"/>
            <a:stretch/>
          </p:blipFill>
          <p:spPr>
            <a:xfrm>
              <a:off x="8087277" y="4707660"/>
              <a:ext cx="650878" cy="533677"/>
            </a:xfrm>
            <a:prstGeom prst="rect">
              <a:avLst/>
            </a:prstGeom>
          </p:spPr>
        </p:pic>
      </p:grpSp>
      <p:sp>
        <p:nvSpPr>
          <p:cNvPr id="92" name="내용 개체 틀 4">
            <a:extLst>
              <a:ext uri="{FF2B5EF4-FFF2-40B4-BE49-F238E27FC236}">
                <a16:creationId xmlns:a16="http://schemas.microsoft.com/office/drawing/2014/main" id="{102722ED-6438-4BE3-90FA-C788396752A1}"/>
              </a:ext>
            </a:extLst>
          </p:cNvPr>
          <p:cNvSpPr txBox="1">
            <a:spLocks/>
          </p:cNvSpPr>
          <p:nvPr/>
        </p:nvSpPr>
        <p:spPr>
          <a:xfrm>
            <a:off x="10577953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SBP-120HMW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1BA9EC7-FCD8-49FF-8F89-9579C608AA99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90" y="1520824"/>
            <a:ext cx="2770462" cy="2880000"/>
          </a:xfrm>
          <a:prstGeom prst="rect">
            <a:avLst/>
          </a:prstGeom>
        </p:spPr>
      </p:pic>
      <p:sp>
        <p:nvSpPr>
          <p:cNvPr id="81" name="모서리가 둥근 직사각형 152">
            <a:hlinkClick r:id="rId16" action="ppaction://hlinksldjump"/>
            <a:extLst>
              <a:ext uri="{FF2B5EF4-FFF2-40B4-BE49-F238E27FC236}">
                <a16:creationId xmlns:a16="http://schemas.microsoft.com/office/drawing/2014/main" id="{369F686B-6CD0-4B7B-A330-2C254EE6B44F}"/>
              </a:ext>
            </a:extLst>
          </p:cNvPr>
          <p:cNvSpPr/>
          <p:nvPr/>
        </p:nvSpPr>
        <p:spPr>
          <a:xfrm>
            <a:off x="9394022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자유형 157">
            <a:hlinkClick r:id="rId17" action="ppaction://hlinksldjump"/>
            <a:extLst>
              <a:ext uri="{FF2B5EF4-FFF2-40B4-BE49-F238E27FC236}">
                <a16:creationId xmlns:a16="http://schemas.microsoft.com/office/drawing/2014/main" id="{B592A3BE-A0C7-43EE-A934-D8F493ACB66A}"/>
              </a:ext>
            </a:extLst>
          </p:cNvPr>
          <p:cNvSpPr/>
          <p:nvPr/>
        </p:nvSpPr>
        <p:spPr>
          <a:xfrm>
            <a:off x="458351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자유형 158">
            <a:hlinkClick r:id="rId18" action="ppaction://hlinksldjump"/>
            <a:extLst>
              <a:ext uri="{FF2B5EF4-FFF2-40B4-BE49-F238E27FC236}">
                <a16:creationId xmlns:a16="http://schemas.microsoft.com/office/drawing/2014/main" id="{F79EED09-2AD8-42A6-BB87-FF862FB5D721}"/>
              </a:ext>
            </a:extLst>
          </p:cNvPr>
          <p:cNvSpPr/>
          <p:nvPr/>
        </p:nvSpPr>
        <p:spPr>
          <a:xfrm>
            <a:off x="367070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자유형 157">
            <a:hlinkClick r:id="rId19" action="ppaction://hlinksldjump"/>
            <a:extLst>
              <a:ext uri="{FF2B5EF4-FFF2-40B4-BE49-F238E27FC236}">
                <a16:creationId xmlns:a16="http://schemas.microsoft.com/office/drawing/2014/main" id="{6095F1B7-F996-4115-8594-F868C47ABF47}"/>
              </a:ext>
            </a:extLst>
          </p:cNvPr>
          <p:cNvSpPr/>
          <p:nvPr/>
        </p:nvSpPr>
        <p:spPr>
          <a:xfrm>
            <a:off x="649128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자유형 158">
            <a:hlinkClick r:id="rId20" action="ppaction://hlinksldjump"/>
            <a:extLst>
              <a:ext uri="{FF2B5EF4-FFF2-40B4-BE49-F238E27FC236}">
                <a16:creationId xmlns:a16="http://schemas.microsoft.com/office/drawing/2014/main" id="{303A9999-2E73-42C8-805D-9572296A09E7}"/>
              </a:ext>
            </a:extLst>
          </p:cNvPr>
          <p:cNvSpPr/>
          <p:nvPr/>
        </p:nvSpPr>
        <p:spPr>
          <a:xfrm>
            <a:off x="5578475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자유형 157">
            <a:hlinkClick r:id="rId21" action="ppaction://hlinksldjump"/>
            <a:extLst>
              <a:ext uri="{FF2B5EF4-FFF2-40B4-BE49-F238E27FC236}">
                <a16:creationId xmlns:a16="http://schemas.microsoft.com/office/drawing/2014/main" id="{A29F148E-8C59-4970-8995-EE73AA638FA6}"/>
              </a:ext>
            </a:extLst>
          </p:cNvPr>
          <p:cNvSpPr/>
          <p:nvPr/>
        </p:nvSpPr>
        <p:spPr>
          <a:xfrm>
            <a:off x="839906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자유형 158">
            <a:hlinkClick r:id="rId22" action="ppaction://hlinksldjump"/>
            <a:extLst>
              <a:ext uri="{FF2B5EF4-FFF2-40B4-BE49-F238E27FC236}">
                <a16:creationId xmlns:a16="http://schemas.microsoft.com/office/drawing/2014/main" id="{5E6AAF6C-960A-4B6F-9898-0074E37F0B2F}"/>
              </a:ext>
            </a:extLst>
          </p:cNvPr>
          <p:cNvSpPr/>
          <p:nvPr/>
        </p:nvSpPr>
        <p:spPr>
          <a:xfrm>
            <a:off x="748624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모서리가 둥근 직사각형 8">
            <a:hlinkClick r:id="rId23" action="ppaction://hlinksldjump"/>
            <a:extLst>
              <a:ext uri="{FF2B5EF4-FFF2-40B4-BE49-F238E27FC236}">
                <a16:creationId xmlns:a16="http://schemas.microsoft.com/office/drawing/2014/main" id="{4F84F468-43F9-4116-8CB3-888608CF0F64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모서리가 둥근 직사각형 1">
            <a:hlinkClick r:id="rId24" action="ppaction://hlinksldjump"/>
            <a:extLst>
              <a:ext uri="{FF2B5EF4-FFF2-40B4-BE49-F238E27FC236}">
                <a16:creationId xmlns:a16="http://schemas.microsoft.com/office/drawing/2014/main" id="{3AAEDF65-1162-41EA-A5FD-5A9E701A6007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0" name="그림 89">
            <a:hlinkClick r:id="rId25"/>
            <a:extLst>
              <a:ext uri="{FF2B5EF4-FFF2-40B4-BE49-F238E27FC236}">
                <a16:creationId xmlns:a16="http://schemas.microsoft.com/office/drawing/2014/main" id="{F2443AB7-76DA-45E0-B6F9-1A0A10582FFB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79774" y="4819495"/>
            <a:ext cx="1111004" cy="1111004"/>
          </a:xfrm>
          <a:prstGeom prst="rect">
            <a:avLst/>
          </a:prstGeom>
        </p:spPr>
      </p:pic>
      <p:pic>
        <p:nvPicPr>
          <p:cNvPr id="94" name="그림 93">
            <a:hlinkClick r:id="rId25"/>
            <a:extLst>
              <a:ext uri="{FF2B5EF4-FFF2-40B4-BE49-F238E27FC236}">
                <a16:creationId xmlns:a16="http://schemas.microsoft.com/office/drawing/2014/main" id="{BD1D215B-57F9-4C7F-8813-27F8443AD0B1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58122" y="4819495"/>
            <a:ext cx="1111004" cy="1111004"/>
          </a:xfrm>
          <a:prstGeom prst="rect">
            <a:avLst/>
          </a:prstGeom>
        </p:spPr>
      </p:pic>
      <p:sp>
        <p:nvSpPr>
          <p:cNvPr id="93" name="TextBox 92">
            <a:extLst>
              <a:ext uri="{FF2B5EF4-FFF2-40B4-BE49-F238E27FC236}">
                <a16:creationId xmlns:a16="http://schemas.microsoft.com/office/drawing/2014/main" id="{CFC39297-2DCF-40FE-93E2-C226A7C30D33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QNV - C8011R / C9011R / C8012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5" name="그룹 94">
            <a:extLst>
              <a:ext uri="{FF2B5EF4-FFF2-40B4-BE49-F238E27FC236}">
                <a16:creationId xmlns:a16="http://schemas.microsoft.com/office/drawing/2014/main" id="{D346A397-7355-4F76-B464-C4098CE2F71C}"/>
              </a:ext>
            </a:extLst>
          </p:cNvPr>
          <p:cNvGrpSpPr/>
          <p:nvPr/>
        </p:nvGrpSpPr>
        <p:grpSpPr>
          <a:xfrm>
            <a:off x="10303512" y="5436453"/>
            <a:ext cx="180001" cy="180001"/>
            <a:chOff x="7544200" y="5288276"/>
            <a:chExt cx="180001" cy="180001"/>
          </a:xfrm>
        </p:grpSpPr>
        <p:sp>
          <p:nvSpPr>
            <p:cNvPr id="96" name="타원 95">
              <a:extLst>
                <a:ext uri="{FF2B5EF4-FFF2-40B4-BE49-F238E27FC236}">
                  <a16:creationId xmlns:a16="http://schemas.microsoft.com/office/drawing/2014/main" id="{762B5AE6-FC28-42D2-9B3E-971377EACF0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97" name="그룹 96">
              <a:extLst>
                <a:ext uri="{FF2B5EF4-FFF2-40B4-BE49-F238E27FC236}">
                  <a16:creationId xmlns:a16="http://schemas.microsoft.com/office/drawing/2014/main" id="{397D9FAF-3C08-4C46-8CB0-4E7F023186F7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98" name="직선 연결선 97">
                <a:extLst>
                  <a:ext uri="{FF2B5EF4-FFF2-40B4-BE49-F238E27FC236}">
                    <a16:creationId xmlns:a16="http://schemas.microsoft.com/office/drawing/2014/main" id="{F159D06F-7BFE-43EA-82FF-56EBF112CF1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직선 연결선 98">
                <a:extLst>
                  <a:ext uri="{FF2B5EF4-FFF2-40B4-BE49-F238E27FC236}">
                    <a16:creationId xmlns:a16="http://schemas.microsoft.com/office/drawing/2014/main" id="{4EB87FF9-D5A6-43EB-BB8F-842030A8CA3C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8" name="그룹 107">
            <a:extLst>
              <a:ext uri="{FF2B5EF4-FFF2-40B4-BE49-F238E27FC236}">
                <a16:creationId xmlns:a16="http://schemas.microsoft.com/office/drawing/2014/main" id="{791E4643-1734-40C4-B7A6-F5B9535D23D1}"/>
              </a:ext>
            </a:extLst>
          </p:cNvPr>
          <p:cNvGrpSpPr/>
          <p:nvPr/>
        </p:nvGrpSpPr>
        <p:grpSpPr>
          <a:xfrm>
            <a:off x="4573418" y="5284997"/>
            <a:ext cx="180001" cy="180001"/>
            <a:chOff x="7544200" y="5288276"/>
            <a:chExt cx="180001" cy="180001"/>
          </a:xfrm>
        </p:grpSpPr>
        <p:sp>
          <p:nvSpPr>
            <p:cNvPr id="109" name="타원 108">
              <a:extLst>
                <a:ext uri="{FF2B5EF4-FFF2-40B4-BE49-F238E27FC236}">
                  <a16:creationId xmlns:a16="http://schemas.microsoft.com/office/drawing/2014/main" id="{39AF6BB0-9CF8-4189-9AB7-A19B2BA8A12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10" name="그룹 109">
              <a:extLst>
                <a:ext uri="{FF2B5EF4-FFF2-40B4-BE49-F238E27FC236}">
                  <a16:creationId xmlns:a16="http://schemas.microsoft.com/office/drawing/2014/main" id="{F2870352-B34F-4FD3-A2A6-342D397A5641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11" name="직선 연결선 110">
                <a:extLst>
                  <a:ext uri="{FF2B5EF4-FFF2-40B4-BE49-F238E27FC236}">
                    <a16:creationId xmlns:a16="http://schemas.microsoft.com/office/drawing/2014/main" id="{5B6F1A3E-BD29-4943-8C9B-2C79FDAED4E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직선 연결선 111">
                <a:extLst>
                  <a:ext uri="{FF2B5EF4-FFF2-40B4-BE49-F238E27FC236}">
                    <a16:creationId xmlns:a16="http://schemas.microsoft.com/office/drawing/2014/main" id="{C456330A-7480-4745-890A-25B453469897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00" name="양쪽 모서리가 둥근 사각형 82">
            <a:extLst>
              <a:ext uri="{FF2B5EF4-FFF2-40B4-BE49-F238E27FC236}">
                <a16:creationId xmlns:a16="http://schemas.microsoft.com/office/drawing/2014/main" id="{59790195-D7A1-490D-8462-68D4C0E9B8BE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blipFill>
            <a:blip r:embed="rId2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1" name="모서리가 둥근 직사각형 128">
            <a:extLst>
              <a:ext uri="{FF2B5EF4-FFF2-40B4-BE49-F238E27FC236}">
                <a16:creationId xmlns:a16="http://schemas.microsoft.com/office/drawing/2014/main" id="{504A68B1-421D-4837-9989-6525EE8E2BA3}"/>
              </a:ext>
            </a:extLst>
          </p:cNvPr>
          <p:cNvSpPr/>
          <p:nvPr/>
        </p:nvSpPr>
        <p:spPr>
          <a:xfrm>
            <a:off x="7519041" y="4483887"/>
            <a:ext cx="1421352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(Ball Head)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CA0B8DD9-BE5B-4685-A97E-FC364C301070}"/>
              </a:ext>
            </a:extLst>
          </p:cNvPr>
          <p:cNvPicPr>
            <a:picLocks noChangeAspect="1"/>
          </p:cNvPicPr>
          <p:nvPr/>
        </p:nvPicPr>
        <p:blipFill rotWithShape="1">
          <a:blip r:embed="rId28"/>
          <a:srcRect l="26648" t="1136" r="26648" b="12399"/>
          <a:stretch/>
        </p:blipFill>
        <p:spPr>
          <a:xfrm>
            <a:off x="3280415" y="1520824"/>
            <a:ext cx="2763198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5573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자유형 155">
            <a:hlinkClick r:id="rId2" action="ppaction://hlinksldjump"/>
            <a:extLst>
              <a:ext uri="{FF2B5EF4-FFF2-40B4-BE49-F238E27FC236}">
                <a16:creationId xmlns:a16="http://schemas.microsoft.com/office/drawing/2014/main" id="{3A410615-8AEE-4A20-8C0A-2B043502ABFC}"/>
              </a:ext>
            </a:extLst>
          </p:cNvPr>
          <p:cNvSpPr/>
          <p:nvPr/>
        </p:nvSpPr>
        <p:spPr>
          <a:xfrm>
            <a:off x="267574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자유형 156">
            <a:hlinkClick r:id="rId3" action="ppaction://hlinksldjump"/>
            <a:extLst>
              <a:ext uri="{FF2B5EF4-FFF2-40B4-BE49-F238E27FC236}">
                <a16:creationId xmlns:a16="http://schemas.microsoft.com/office/drawing/2014/main" id="{270F8B1A-CC57-4298-8525-6A09768D2F79}"/>
              </a:ext>
            </a:extLst>
          </p:cNvPr>
          <p:cNvSpPr/>
          <p:nvPr/>
        </p:nvSpPr>
        <p:spPr>
          <a:xfrm>
            <a:off x="176292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양쪽 모서리가 둥근 사각형 80">
            <a:extLst>
              <a:ext uri="{FF2B5EF4-FFF2-40B4-BE49-F238E27FC236}">
                <a16:creationId xmlns:a16="http://schemas.microsoft.com/office/drawing/2014/main" id="{F56AFE92-4B64-489E-9204-8583FC0C227F}"/>
              </a:ext>
            </a:extLst>
          </p:cNvPr>
          <p:cNvSpPr/>
          <p:nvPr/>
        </p:nvSpPr>
        <p:spPr>
          <a:xfrm rot="10800000">
            <a:off x="6148385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2" name="양쪽 모서리가 둥근 사각형 81">
            <a:extLst>
              <a:ext uri="{FF2B5EF4-FFF2-40B4-BE49-F238E27FC236}">
                <a16:creationId xmlns:a16="http://schemas.microsoft.com/office/drawing/2014/main" id="{1FFDBFD8-8B99-4912-8BDF-AA1FA7050A7C}"/>
              </a:ext>
            </a:extLst>
          </p:cNvPr>
          <p:cNvSpPr/>
          <p:nvPr/>
        </p:nvSpPr>
        <p:spPr>
          <a:xfrm rot="10800000">
            <a:off x="407988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" name="양쪽 모서리가 둥근 사각형 82">
            <a:extLst>
              <a:ext uri="{FF2B5EF4-FFF2-40B4-BE49-F238E27FC236}">
                <a16:creationId xmlns:a16="http://schemas.microsoft.com/office/drawing/2014/main" id="{DD624158-DBE4-4D2A-930D-F7513203C3A5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4" name="양쪽 모서리가 둥근 사각형 83">
            <a:extLst>
              <a:ext uri="{FF2B5EF4-FFF2-40B4-BE49-F238E27FC236}">
                <a16:creationId xmlns:a16="http://schemas.microsoft.com/office/drawing/2014/main" id="{C035864C-A1B1-47B6-BE88-581104E82D58}"/>
              </a:ext>
            </a:extLst>
          </p:cNvPr>
          <p:cNvSpPr/>
          <p:nvPr/>
        </p:nvSpPr>
        <p:spPr>
          <a:xfrm>
            <a:off x="407988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25" name="그림 24">
            <a:hlinkClick r:id="rId4"/>
            <a:extLst>
              <a:ext uri="{FF2B5EF4-FFF2-40B4-BE49-F238E27FC236}">
                <a16:creationId xmlns:a16="http://schemas.microsoft.com/office/drawing/2014/main" id="{03354D1A-084C-47C1-A7D9-376A3B8D712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0621" y="4881499"/>
            <a:ext cx="686400" cy="429829"/>
          </a:xfrm>
          <a:prstGeom prst="rect">
            <a:avLst/>
          </a:prstGeom>
        </p:spPr>
      </p:pic>
      <p:sp>
        <p:nvSpPr>
          <p:cNvPr id="26" name="내용 개체 틀 4">
            <a:extLst>
              <a:ext uri="{FF2B5EF4-FFF2-40B4-BE49-F238E27FC236}">
                <a16:creationId xmlns:a16="http://schemas.microsoft.com/office/drawing/2014/main" id="{6E86C4F8-E226-4E8D-B951-C83205E774C8}"/>
              </a:ext>
            </a:extLst>
          </p:cNvPr>
          <p:cNvSpPr txBox="1">
            <a:spLocks/>
          </p:cNvSpPr>
          <p:nvPr/>
        </p:nvSpPr>
        <p:spPr>
          <a:xfrm>
            <a:off x="2343119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27" name="내용 개체 틀 4">
            <a:extLst>
              <a:ext uri="{FF2B5EF4-FFF2-40B4-BE49-F238E27FC236}">
                <a16:creationId xmlns:a16="http://schemas.microsoft.com/office/drawing/2014/main" id="{6CCD8A54-9D49-4E87-BB8D-874FC7229363}"/>
              </a:ext>
            </a:extLst>
          </p:cNvPr>
          <p:cNvSpPr txBox="1">
            <a:spLocks/>
          </p:cNvSpPr>
          <p:nvPr/>
        </p:nvSpPr>
        <p:spPr>
          <a:xfrm>
            <a:off x="1277004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28" name="내용 개체 틀 4">
            <a:extLst>
              <a:ext uri="{FF2B5EF4-FFF2-40B4-BE49-F238E27FC236}">
                <a16:creationId xmlns:a16="http://schemas.microsoft.com/office/drawing/2014/main" id="{E4E8CB2E-0E89-47A9-9249-0D58C0BFC8C5}"/>
              </a:ext>
            </a:extLst>
          </p:cNvPr>
          <p:cNvSpPr txBox="1">
            <a:spLocks/>
          </p:cNvSpPr>
          <p:nvPr/>
        </p:nvSpPr>
        <p:spPr>
          <a:xfrm>
            <a:off x="613526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SBP-180CMB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29" name="그림 28">
            <a:hlinkClick r:id="rId6"/>
            <a:extLst>
              <a:ext uri="{FF2B5EF4-FFF2-40B4-BE49-F238E27FC236}">
                <a16:creationId xmlns:a16="http://schemas.microsoft.com/office/drawing/2014/main" id="{9547D604-EDD2-4978-9632-43DB8AD9B00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52464" y="4780798"/>
            <a:ext cx="488488" cy="488488"/>
          </a:xfrm>
          <a:prstGeom prst="rect">
            <a:avLst/>
          </a:prstGeom>
        </p:spPr>
      </p:pic>
      <p:sp>
        <p:nvSpPr>
          <p:cNvPr id="30" name="내용 개체 틀 4">
            <a:extLst>
              <a:ext uri="{FF2B5EF4-FFF2-40B4-BE49-F238E27FC236}">
                <a16:creationId xmlns:a16="http://schemas.microsoft.com/office/drawing/2014/main" id="{0C92A2D3-B3BC-4CBF-90FE-90758DF50AC7}"/>
              </a:ext>
            </a:extLst>
          </p:cNvPr>
          <p:cNvSpPr txBox="1">
            <a:spLocks/>
          </p:cNvSpPr>
          <p:nvPr/>
        </p:nvSpPr>
        <p:spPr>
          <a:xfrm>
            <a:off x="3816413" y="5209042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Coupler</a:t>
            </a:r>
          </a:p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SBP-C15P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31" name="모서리가 둥근 직사각형 100">
            <a:extLst>
              <a:ext uri="{FF2B5EF4-FFF2-40B4-BE49-F238E27FC236}">
                <a16:creationId xmlns:a16="http://schemas.microsoft.com/office/drawing/2014/main" id="{C30AA05D-9060-400E-A1C2-5BAEEDF203E4}"/>
              </a:ext>
            </a:extLst>
          </p:cNvPr>
          <p:cNvSpPr/>
          <p:nvPr/>
        </p:nvSpPr>
        <p:spPr>
          <a:xfrm>
            <a:off x="3707326" y="4689343"/>
            <a:ext cx="790370" cy="1674223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32" name="그림 31">
            <a:hlinkClick r:id="rId8"/>
            <a:extLst>
              <a:ext uri="{FF2B5EF4-FFF2-40B4-BE49-F238E27FC236}">
                <a16:creationId xmlns:a16="http://schemas.microsoft.com/office/drawing/2014/main" id="{910EB7F5-A5F6-41C3-85F0-71BB6566263A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0621" y="5305625"/>
            <a:ext cx="686400" cy="459297"/>
          </a:xfrm>
          <a:prstGeom prst="rect">
            <a:avLst/>
          </a:prstGeom>
        </p:spPr>
      </p:pic>
      <p:sp>
        <p:nvSpPr>
          <p:cNvPr id="33" name="내용 개체 틀 4">
            <a:extLst>
              <a:ext uri="{FF2B5EF4-FFF2-40B4-BE49-F238E27FC236}">
                <a16:creationId xmlns:a16="http://schemas.microsoft.com/office/drawing/2014/main" id="{50B73AB7-F7A5-473A-A542-1509B5608178}"/>
              </a:ext>
            </a:extLst>
          </p:cNvPr>
          <p:cNvSpPr txBox="1">
            <a:spLocks/>
          </p:cNvSpPr>
          <p:nvPr/>
        </p:nvSpPr>
        <p:spPr>
          <a:xfrm>
            <a:off x="613526" y="573127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SBP-150CMP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34" name="그림 33">
            <a:hlinkClick r:id="rId4"/>
            <a:extLst>
              <a:ext uri="{FF2B5EF4-FFF2-40B4-BE49-F238E27FC236}">
                <a16:creationId xmlns:a16="http://schemas.microsoft.com/office/drawing/2014/main" id="{2AB0212B-0080-408D-AA6F-F3816DD1281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20184" y="4881499"/>
            <a:ext cx="686400" cy="429829"/>
          </a:xfrm>
          <a:prstGeom prst="rect">
            <a:avLst/>
          </a:prstGeom>
        </p:spPr>
      </p:pic>
      <p:pic>
        <p:nvPicPr>
          <p:cNvPr id="35" name="그림 34">
            <a:hlinkClick r:id="rId4"/>
            <a:extLst>
              <a:ext uri="{FF2B5EF4-FFF2-40B4-BE49-F238E27FC236}">
                <a16:creationId xmlns:a16="http://schemas.microsoft.com/office/drawing/2014/main" id="{76BF4DBE-CD1F-4C44-9C84-EE3F006BC00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89747" y="4881499"/>
            <a:ext cx="686400" cy="429829"/>
          </a:xfrm>
          <a:prstGeom prst="rect">
            <a:avLst/>
          </a:prstGeom>
        </p:spPr>
      </p:pic>
      <p:sp>
        <p:nvSpPr>
          <p:cNvPr id="36" name="내용 개체 틀 4">
            <a:extLst>
              <a:ext uri="{FF2B5EF4-FFF2-40B4-BE49-F238E27FC236}">
                <a16:creationId xmlns:a16="http://schemas.microsoft.com/office/drawing/2014/main" id="{BEEAF141-2FEC-4D5B-B57F-C747EF4FA021}"/>
              </a:ext>
            </a:extLst>
          </p:cNvPr>
          <p:cNvSpPr txBox="1">
            <a:spLocks/>
          </p:cNvSpPr>
          <p:nvPr/>
        </p:nvSpPr>
        <p:spPr>
          <a:xfrm>
            <a:off x="2752652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SBP-180CMB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27498F91-AD13-41DF-8F9D-7D426C80374B}"/>
              </a:ext>
            </a:extLst>
          </p:cNvPr>
          <p:cNvGrpSpPr/>
          <p:nvPr/>
        </p:nvGrpSpPr>
        <p:grpSpPr>
          <a:xfrm>
            <a:off x="2676994" y="5317349"/>
            <a:ext cx="711906" cy="928610"/>
            <a:chOff x="2673178" y="5317349"/>
            <a:chExt cx="711906" cy="928610"/>
          </a:xfrm>
        </p:grpSpPr>
        <p:pic>
          <p:nvPicPr>
            <p:cNvPr id="38" name="그림 37">
              <a:extLst>
                <a:ext uri="{FF2B5EF4-FFF2-40B4-BE49-F238E27FC236}">
                  <a16:creationId xmlns:a16="http://schemas.microsoft.com/office/drawing/2014/main" id="{E48CD933-0D51-47DB-8DBC-AD10171FFC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679623" y="5760289"/>
              <a:ext cx="699016" cy="485670"/>
            </a:xfrm>
            <a:prstGeom prst="rect">
              <a:avLst/>
            </a:prstGeom>
          </p:spPr>
        </p:pic>
        <p:pic>
          <p:nvPicPr>
            <p:cNvPr id="39" name="그림 38">
              <a:extLst>
                <a:ext uri="{FF2B5EF4-FFF2-40B4-BE49-F238E27FC236}">
                  <a16:creationId xmlns:a16="http://schemas.microsoft.com/office/drawing/2014/main" id="{D498AF79-3870-4AD0-AC66-A64C0B079C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673178" y="5317349"/>
              <a:ext cx="711906" cy="438178"/>
            </a:xfrm>
            <a:prstGeom prst="rect">
              <a:avLst/>
            </a:prstGeom>
          </p:spPr>
        </p:pic>
        <p:pic>
          <p:nvPicPr>
            <p:cNvPr id="40" name="그림 39">
              <a:extLst>
                <a:ext uri="{FF2B5EF4-FFF2-40B4-BE49-F238E27FC236}">
                  <a16:creationId xmlns:a16="http://schemas.microsoft.com/office/drawing/2014/main" id="{9D6E54CC-2559-4478-8CFF-D5F268203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26486" y="5708794"/>
              <a:ext cx="205290" cy="109772"/>
            </a:xfrm>
            <a:prstGeom prst="rect">
              <a:avLst/>
            </a:prstGeom>
          </p:spPr>
        </p:pic>
      </p:grpSp>
      <p:sp>
        <p:nvSpPr>
          <p:cNvPr id="41" name="내용 개체 틀 4">
            <a:extLst>
              <a:ext uri="{FF2B5EF4-FFF2-40B4-BE49-F238E27FC236}">
                <a16:creationId xmlns:a16="http://schemas.microsoft.com/office/drawing/2014/main" id="{30299BF0-9463-435E-BE6B-486FBB0E190B}"/>
              </a:ext>
            </a:extLst>
          </p:cNvPr>
          <p:cNvSpPr txBox="1">
            <a:spLocks/>
          </p:cNvSpPr>
          <p:nvPr/>
        </p:nvSpPr>
        <p:spPr>
          <a:xfrm>
            <a:off x="1683089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SBP-180CMB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42" name="그림 41">
            <a:hlinkClick r:id="rId13"/>
            <a:extLst>
              <a:ext uri="{FF2B5EF4-FFF2-40B4-BE49-F238E27FC236}">
                <a16:creationId xmlns:a16="http://schemas.microsoft.com/office/drawing/2014/main" id="{A767A28C-14D7-4B75-90D8-FFCE3DF0E320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05087" y="5323211"/>
            <a:ext cx="716594" cy="724394"/>
          </a:xfrm>
          <a:prstGeom prst="rect">
            <a:avLst/>
          </a:prstGeom>
        </p:spPr>
      </p:pic>
      <p:sp>
        <p:nvSpPr>
          <p:cNvPr id="43" name="내용 개체 틀 4">
            <a:extLst>
              <a:ext uri="{FF2B5EF4-FFF2-40B4-BE49-F238E27FC236}">
                <a16:creationId xmlns:a16="http://schemas.microsoft.com/office/drawing/2014/main" id="{B9201376-B444-4F2A-99D8-040215B0CB3D}"/>
              </a:ext>
            </a:extLst>
          </p:cNvPr>
          <p:cNvSpPr txBox="1">
            <a:spLocks/>
          </p:cNvSpPr>
          <p:nvPr/>
        </p:nvSpPr>
        <p:spPr>
          <a:xfrm>
            <a:off x="2752652" y="6244951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SBP-900CMP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44" name="내용 개체 틀 4">
            <a:extLst>
              <a:ext uri="{FF2B5EF4-FFF2-40B4-BE49-F238E27FC236}">
                <a16:creationId xmlns:a16="http://schemas.microsoft.com/office/drawing/2014/main" id="{C8A61A92-3417-4BA5-9098-6B5B87D6F52A}"/>
              </a:ext>
            </a:extLst>
          </p:cNvPr>
          <p:cNvSpPr txBox="1">
            <a:spLocks/>
          </p:cNvSpPr>
          <p:nvPr/>
        </p:nvSpPr>
        <p:spPr>
          <a:xfrm>
            <a:off x="1683089" y="6044205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SBP-300CMP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45" name="타원 44">
            <a:extLst>
              <a:ext uri="{FF2B5EF4-FFF2-40B4-BE49-F238E27FC236}">
                <a16:creationId xmlns:a16="http://schemas.microsoft.com/office/drawing/2014/main" id="{F75EB6C3-8F78-40CA-A069-059B6C90DB8E}"/>
              </a:ext>
            </a:extLst>
          </p:cNvPr>
          <p:cNvSpPr>
            <a:spLocks noChangeAspect="1"/>
          </p:cNvSpPr>
          <p:nvPr/>
        </p:nvSpPr>
        <p:spPr>
          <a:xfrm>
            <a:off x="4048423" y="5483600"/>
            <a:ext cx="103486" cy="10348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+</a:t>
            </a:r>
            <a:endParaRPr kumimoji="0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46" name="내용 개체 틀 4">
            <a:extLst>
              <a:ext uri="{FF2B5EF4-FFF2-40B4-BE49-F238E27FC236}">
                <a16:creationId xmlns:a16="http://schemas.microsoft.com/office/drawing/2014/main" id="{94EBBD47-ED87-46AB-B96F-C83F30385D3A}"/>
              </a:ext>
            </a:extLst>
          </p:cNvPr>
          <p:cNvSpPr txBox="1">
            <a:spLocks/>
          </p:cNvSpPr>
          <p:nvPr/>
        </p:nvSpPr>
        <p:spPr>
          <a:xfrm>
            <a:off x="3791477" y="6188893"/>
            <a:ext cx="610464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Ceiling Mount Pipe</a:t>
            </a:r>
          </a:p>
        </p:txBody>
      </p:sp>
      <p:pic>
        <p:nvPicPr>
          <p:cNvPr id="47" name="그림 46">
            <a:hlinkClick r:id="rId15"/>
            <a:extLst>
              <a:ext uri="{FF2B5EF4-FFF2-40B4-BE49-F238E27FC236}">
                <a16:creationId xmlns:a16="http://schemas.microsoft.com/office/drawing/2014/main" id="{66F7F887-3DCF-4D25-8486-54A6EC7A4A2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7222" y="5652048"/>
            <a:ext cx="483730" cy="483728"/>
          </a:xfrm>
          <a:prstGeom prst="rect">
            <a:avLst/>
          </a:prstGeom>
        </p:spPr>
      </p:pic>
      <p:sp>
        <p:nvSpPr>
          <p:cNvPr id="48" name="모서리가 둥근 직사각형 118">
            <a:extLst>
              <a:ext uri="{FF2B5EF4-FFF2-40B4-BE49-F238E27FC236}">
                <a16:creationId xmlns:a16="http://schemas.microsoft.com/office/drawing/2014/main" id="{C7896F7B-FC92-4F80-9BB3-AF65B83DA3A0}"/>
              </a:ext>
            </a:extLst>
          </p:cNvPr>
          <p:cNvSpPr/>
          <p:nvPr/>
        </p:nvSpPr>
        <p:spPr>
          <a:xfrm>
            <a:off x="3904511" y="4635343"/>
            <a:ext cx="396000" cy="10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Option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49" name="직선 연결선 48">
            <a:extLst>
              <a:ext uri="{FF2B5EF4-FFF2-40B4-BE49-F238E27FC236}">
                <a16:creationId xmlns:a16="http://schemas.microsoft.com/office/drawing/2014/main" id="{EE63DB74-EC19-4B22-9406-D4393EDFBEF7}"/>
              </a:ext>
            </a:extLst>
          </p:cNvPr>
          <p:cNvCxnSpPr>
            <a:cxnSpLocks/>
          </p:cNvCxnSpPr>
          <p:nvPr/>
        </p:nvCxnSpPr>
        <p:spPr>
          <a:xfrm>
            <a:off x="4800965" y="4568133"/>
            <a:ext cx="1152000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모서리가 둥근 직사각형 120">
            <a:extLst>
              <a:ext uri="{FF2B5EF4-FFF2-40B4-BE49-F238E27FC236}">
                <a16:creationId xmlns:a16="http://schemas.microsoft.com/office/drawing/2014/main" id="{9FD4BAA9-B75E-4B1C-9BCD-9286848136F0}"/>
              </a:ext>
            </a:extLst>
          </p:cNvPr>
          <p:cNvSpPr/>
          <p:nvPr/>
        </p:nvSpPr>
        <p:spPr>
          <a:xfrm>
            <a:off x="4872965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cxnSp>
        <p:nvCxnSpPr>
          <p:cNvPr id="51" name="직선 연결선 50">
            <a:extLst>
              <a:ext uri="{FF2B5EF4-FFF2-40B4-BE49-F238E27FC236}">
                <a16:creationId xmlns:a16="http://schemas.microsoft.com/office/drawing/2014/main" id="{71E61DFD-83F2-405F-83DA-578B3E087FF8}"/>
              </a:ext>
            </a:extLst>
          </p:cNvPr>
          <p:cNvCxnSpPr/>
          <p:nvPr/>
        </p:nvCxnSpPr>
        <p:spPr>
          <a:xfrm>
            <a:off x="498635" y="4568133"/>
            <a:ext cx="3996000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모서리가 둥근 직사각형 122">
            <a:extLst>
              <a:ext uri="{FF2B5EF4-FFF2-40B4-BE49-F238E27FC236}">
                <a16:creationId xmlns:a16="http://schemas.microsoft.com/office/drawing/2014/main" id="{4B130E6F-607A-4601-97A8-A075157E436C}"/>
              </a:ext>
            </a:extLst>
          </p:cNvPr>
          <p:cNvSpPr/>
          <p:nvPr/>
        </p:nvSpPr>
        <p:spPr>
          <a:xfrm>
            <a:off x="2064635" y="4490039"/>
            <a:ext cx="864000" cy="16769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모서리가 둥근 직사각형 123">
            <a:extLst>
              <a:ext uri="{FF2B5EF4-FFF2-40B4-BE49-F238E27FC236}">
                <a16:creationId xmlns:a16="http://schemas.microsoft.com/office/drawing/2014/main" id="{B0256041-78E4-4A03-8F09-2E840ACC1967}"/>
              </a:ext>
            </a:extLst>
          </p:cNvPr>
          <p:cNvSpPr/>
          <p:nvPr/>
        </p:nvSpPr>
        <p:spPr>
          <a:xfrm>
            <a:off x="1672631" y="4712219"/>
            <a:ext cx="612000" cy="18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5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</a:t>
            </a:r>
          </a:p>
          <a:p>
            <a:pPr lvl="0" algn="ctr">
              <a:defRPr/>
            </a:pPr>
            <a:r>
              <a:rPr lang="en-US" altLang="ko-KR" sz="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SBP-300CMW1</a:t>
            </a:r>
          </a:p>
        </p:txBody>
      </p:sp>
      <p:sp>
        <p:nvSpPr>
          <p:cNvPr id="54" name="모서리가 둥근 직사각형 124">
            <a:extLst>
              <a:ext uri="{FF2B5EF4-FFF2-40B4-BE49-F238E27FC236}">
                <a16:creationId xmlns:a16="http://schemas.microsoft.com/office/drawing/2014/main" id="{263FFFFE-E6AB-43BF-B4B9-1234C4ED64EC}"/>
              </a:ext>
            </a:extLst>
          </p:cNvPr>
          <p:cNvSpPr/>
          <p:nvPr/>
        </p:nvSpPr>
        <p:spPr>
          <a:xfrm>
            <a:off x="2717755" y="4712219"/>
            <a:ext cx="612000" cy="18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5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</a:t>
            </a:r>
          </a:p>
          <a:p>
            <a:pPr lvl="0" algn="ctr">
              <a:defRPr/>
            </a:pPr>
            <a:r>
              <a:rPr lang="en-US" altLang="ko-KR" sz="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SBP-900CMW</a:t>
            </a:r>
          </a:p>
        </p:txBody>
      </p:sp>
      <p:sp>
        <p:nvSpPr>
          <p:cNvPr id="82" name="내용 개체 틀 4">
            <a:extLst>
              <a:ext uri="{FF2B5EF4-FFF2-40B4-BE49-F238E27FC236}">
                <a16:creationId xmlns:a16="http://schemas.microsoft.com/office/drawing/2014/main" id="{B6209096-E3CE-49F9-A5F9-16417FD6118E}"/>
              </a:ext>
            </a:extLst>
          </p:cNvPr>
          <p:cNvSpPr txBox="1">
            <a:spLocks/>
          </p:cNvSpPr>
          <p:nvPr/>
        </p:nvSpPr>
        <p:spPr>
          <a:xfrm>
            <a:off x="4841294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SBP-120HMW</a:t>
            </a:r>
          </a:p>
        </p:txBody>
      </p:sp>
      <p:cxnSp>
        <p:nvCxnSpPr>
          <p:cNvPr id="55" name="직선 연결선 54">
            <a:extLst>
              <a:ext uri="{FF2B5EF4-FFF2-40B4-BE49-F238E27FC236}">
                <a16:creationId xmlns:a16="http://schemas.microsoft.com/office/drawing/2014/main" id="{1E443FDC-0AED-49DA-9AF9-56D76D02D7A2}"/>
              </a:ext>
            </a:extLst>
          </p:cNvPr>
          <p:cNvCxnSpPr>
            <a:cxnSpLocks/>
          </p:cNvCxnSpPr>
          <p:nvPr/>
        </p:nvCxnSpPr>
        <p:spPr>
          <a:xfrm>
            <a:off x="10551687" y="4568133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모서리가 둥근 직사각형 126">
            <a:extLst>
              <a:ext uri="{FF2B5EF4-FFF2-40B4-BE49-F238E27FC236}">
                <a16:creationId xmlns:a16="http://schemas.microsoft.com/office/drawing/2014/main" id="{182611D2-BDE1-4F69-88F5-DC5DE7230E83}"/>
              </a:ext>
            </a:extLst>
          </p:cNvPr>
          <p:cNvSpPr/>
          <p:nvPr/>
        </p:nvSpPr>
        <p:spPr>
          <a:xfrm>
            <a:off x="10623687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cxnSp>
        <p:nvCxnSpPr>
          <p:cNvPr id="57" name="직선 연결선 56">
            <a:extLst>
              <a:ext uri="{FF2B5EF4-FFF2-40B4-BE49-F238E27FC236}">
                <a16:creationId xmlns:a16="http://schemas.microsoft.com/office/drawing/2014/main" id="{CA6B3202-3D37-4ED8-8EDE-265830F14ADB}"/>
              </a:ext>
            </a:extLst>
          </p:cNvPr>
          <p:cNvCxnSpPr/>
          <p:nvPr/>
        </p:nvCxnSpPr>
        <p:spPr>
          <a:xfrm>
            <a:off x="6228709" y="4568133"/>
            <a:ext cx="4030143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모서리가 둥근 직사각형 128">
            <a:extLst>
              <a:ext uri="{FF2B5EF4-FFF2-40B4-BE49-F238E27FC236}">
                <a16:creationId xmlns:a16="http://schemas.microsoft.com/office/drawing/2014/main" id="{879EFD7B-B274-46B7-95BE-D056675119B5}"/>
              </a:ext>
            </a:extLst>
          </p:cNvPr>
          <p:cNvSpPr/>
          <p:nvPr/>
        </p:nvSpPr>
        <p:spPr>
          <a:xfrm>
            <a:off x="7811780" y="4483887"/>
            <a:ext cx="864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내용 개체 틀 4">
            <a:extLst>
              <a:ext uri="{FF2B5EF4-FFF2-40B4-BE49-F238E27FC236}">
                <a16:creationId xmlns:a16="http://schemas.microsoft.com/office/drawing/2014/main" id="{E5FA9344-613D-4F0C-83D4-DDE8F03DEEB3}"/>
              </a:ext>
            </a:extLst>
          </p:cNvPr>
          <p:cNvSpPr txBox="1">
            <a:spLocks/>
          </p:cNvSpPr>
          <p:nvPr/>
        </p:nvSpPr>
        <p:spPr>
          <a:xfrm>
            <a:off x="8729702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63" name="내용 개체 틀 4">
            <a:extLst>
              <a:ext uri="{FF2B5EF4-FFF2-40B4-BE49-F238E27FC236}">
                <a16:creationId xmlns:a16="http://schemas.microsoft.com/office/drawing/2014/main" id="{4E47CB92-FAAE-4755-824E-DA21D5C41B48}"/>
              </a:ext>
            </a:extLst>
          </p:cNvPr>
          <p:cNvSpPr txBox="1">
            <a:spLocks/>
          </p:cNvSpPr>
          <p:nvPr/>
        </p:nvSpPr>
        <p:spPr>
          <a:xfrm>
            <a:off x="7393802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pic>
        <p:nvPicPr>
          <p:cNvPr id="64" name="그림 63">
            <a:hlinkClick r:id="rId17"/>
            <a:extLst>
              <a:ext uri="{FF2B5EF4-FFF2-40B4-BE49-F238E27FC236}">
                <a16:creationId xmlns:a16="http://schemas.microsoft.com/office/drawing/2014/main" id="{E5727C34-2D45-438F-B13D-942C0128908B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59974" y="4957642"/>
            <a:ext cx="654120" cy="283696"/>
          </a:xfrm>
          <a:prstGeom prst="rect">
            <a:avLst/>
          </a:prstGeom>
        </p:spPr>
      </p:pic>
      <p:sp>
        <p:nvSpPr>
          <p:cNvPr id="65" name="내용 개체 틀 4">
            <a:extLst>
              <a:ext uri="{FF2B5EF4-FFF2-40B4-BE49-F238E27FC236}">
                <a16:creationId xmlns:a16="http://schemas.microsoft.com/office/drawing/2014/main" id="{60F9BC37-CCE7-4682-AA83-E506CE167F5E}"/>
              </a:ext>
            </a:extLst>
          </p:cNvPr>
          <p:cNvSpPr txBox="1">
            <a:spLocks/>
          </p:cNvSpPr>
          <p:nvPr/>
        </p:nvSpPr>
        <p:spPr>
          <a:xfrm>
            <a:off x="6606739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SBP-140CMB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66" name="그림 65">
            <a:hlinkClick r:id="rId8"/>
            <a:extLst>
              <a:ext uri="{FF2B5EF4-FFF2-40B4-BE49-F238E27FC236}">
                <a16:creationId xmlns:a16="http://schemas.microsoft.com/office/drawing/2014/main" id="{0E681FE0-1317-4EB1-89B5-8BCBECD6F22F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43834" y="5308702"/>
            <a:ext cx="686400" cy="459297"/>
          </a:xfrm>
          <a:prstGeom prst="rect">
            <a:avLst/>
          </a:prstGeom>
        </p:spPr>
      </p:pic>
      <p:sp>
        <p:nvSpPr>
          <p:cNvPr id="67" name="내용 개체 틀 4">
            <a:extLst>
              <a:ext uri="{FF2B5EF4-FFF2-40B4-BE49-F238E27FC236}">
                <a16:creationId xmlns:a16="http://schemas.microsoft.com/office/drawing/2014/main" id="{384FC97F-F661-468A-B40A-1D944502CC24}"/>
              </a:ext>
            </a:extLst>
          </p:cNvPr>
          <p:cNvSpPr txBox="1">
            <a:spLocks/>
          </p:cNvSpPr>
          <p:nvPr/>
        </p:nvSpPr>
        <p:spPr>
          <a:xfrm>
            <a:off x="6606739" y="5734356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SBP-150CMP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68" name="그림 67">
            <a:hlinkClick r:id="rId17"/>
            <a:extLst>
              <a:ext uri="{FF2B5EF4-FFF2-40B4-BE49-F238E27FC236}">
                <a16:creationId xmlns:a16="http://schemas.microsoft.com/office/drawing/2014/main" id="{C66DEC14-54E0-40D2-9C44-BFADDAE48EF6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98763" y="4957642"/>
            <a:ext cx="654120" cy="283696"/>
          </a:xfrm>
          <a:prstGeom prst="rect">
            <a:avLst/>
          </a:prstGeom>
        </p:spPr>
      </p:pic>
      <p:sp>
        <p:nvSpPr>
          <p:cNvPr id="69" name="내용 개체 틀 4">
            <a:extLst>
              <a:ext uri="{FF2B5EF4-FFF2-40B4-BE49-F238E27FC236}">
                <a16:creationId xmlns:a16="http://schemas.microsoft.com/office/drawing/2014/main" id="{A296D784-7496-47CE-92C2-BC15F238BDF3}"/>
              </a:ext>
            </a:extLst>
          </p:cNvPr>
          <p:cNvSpPr txBox="1">
            <a:spLocks/>
          </p:cNvSpPr>
          <p:nvPr/>
        </p:nvSpPr>
        <p:spPr>
          <a:xfrm>
            <a:off x="7945528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SBP-140CMB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70" name="그림 69">
            <a:hlinkClick r:id="rId13"/>
            <a:extLst>
              <a:ext uri="{FF2B5EF4-FFF2-40B4-BE49-F238E27FC236}">
                <a16:creationId xmlns:a16="http://schemas.microsoft.com/office/drawing/2014/main" id="{8AD77D5E-08C8-40D0-9994-370186820B05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67526" y="5326288"/>
            <a:ext cx="716594" cy="724394"/>
          </a:xfrm>
          <a:prstGeom prst="rect">
            <a:avLst/>
          </a:prstGeom>
        </p:spPr>
      </p:pic>
      <p:sp>
        <p:nvSpPr>
          <p:cNvPr id="71" name="내용 개체 틀 4">
            <a:extLst>
              <a:ext uri="{FF2B5EF4-FFF2-40B4-BE49-F238E27FC236}">
                <a16:creationId xmlns:a16="http://schemas.microsoft.com/office/drawing/2014/main" id="{1B165002-C39D-43AF-843D-1E283A679E57}"/>
              </a:ext>
            </a:extLst>
          </p:cNvPr>
          <p:cNvSpPr txBox="1">
            <a:spLocks/>
          </p:cNvSpPr>
          <p:nvPr/>
        </p:nvSpPr>
        <p:spPr>
          <a:xfrm>
            <a:off x="7945528" y="6044205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SBP-300CMP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72" name="모서리가 둥근 직사각형 145">
            <a:extLst>
              <a:ext uri="{FF2B5EF4-FFF2-40B4-BE49-F238E27FC236}">
                <a16:creationId xmlns:a16="http://schemas.microsoft.com/office/drawing/2014/main" id="{37787C6E-49F2-48D5-BDDD-2279A117E378}"/>
              </a:ext>
            </a:extLst>
          </p:cNvPr>
          <p:cNvSpPr/>
          <p:nvPr/>
        </p:nvSpPr>
        <p:spPr>
          <a:xfrm>
            <a:off x="6582367" y="4747144"/>
            <a:ext cx="612000" cy="18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5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</a:t>
            </a:r>
          </a:p>
          <a:p>
            <a:pPr lvl="0" algn="ctr">
              <a:defRPr/>
            </a:pPr>
            <a:r>
              <a:rPr lang="en-US" altLang="ko-KR" sz="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SBP-150CMI</a:t>
            </a:r>
          </a:p>
        </p:txBody>
      </p:sp>
      <p:pic>
        <p:nvPicPr>
          <p:cNvPr id="73" name="그림 72">
            <a:hlinkClick r:id="rId17"/>
            <a:extLst>
              <a:ext uri="{FF2B5EF4-FFF2-40B4-BE49-F238E27FC236}">
                <a16:creationId xmlns:a16="http://schemas.microsoft.com/office/drawing/2014/main" id="{8C708FEA-99CF-4AB6-8315-20BF4D73D39B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57264" y="4957642"/>
            <a:ext cx="654120" cy="283696"/>
          </a:xfrm>
          <a:prstGeom prst="rect">
            <a:avLst/>
          </a:prstGeom>
        </p:spPr>
      </p:pic>
      <p:sp>
        <p:nvSpPr>
          <p:cNvPr id="74" name="내용 개체 틀 4">
            <a:extLst>
              <a:ext uri="{FF2B5EF4-FFF2-40B4-BE49-F238E27FC236}">
                <a16:creationId xmlns:a16="http://schemas.microsoft.com/office/drawing/2014/main" id="{0F58B08E-050F-4144-85F7-866541B538F0}"/>
              </a:ext>
            </a:extLst>
          </p:cNvPr>
          <p:cNvSpPr txBox="1">
            <a:spLocks/>
          </p:cNvSpPr>
          <p:nvPr/>
        </p:nvSpPr>
        <p:spPr>
          <a:xfrm>
            <a:off x="9304029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SBP-140CMB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grpSp>
        <p:nvGrpSpPr>
          <p:cNvPr id="75" name="그룹 74">
            <a:extLst>
              <a:ext uri="{FF2B5EF4-FFF2-40B4-BE49-F238E27FC236}">
                <a16:creationId xmlns:a16="http://schemas.microsoft.com/office/drawing/2014/main" id="{95E7AE6F-A6A2-4961-888D-C78066916BB6}"/>
              </a:ext>
            </a:extLst>
          </p:cNvPr>
          <p:cNvGrpSpPr/>
          <p:nvPr/>
        </p:nvGrpSpPr>
        <p:grpSpPr>
          <a:xfrm>
            <a:off x="9228371" y="5317349"/>
            <a:ext cx="711906" cy="928610"/>
            <a:chOff x="9234545" y="5320426"/>
            <a:chExt cx="711906" cy="928610"/>
          </a:xfrm>
        </p:grpSpPr>
        <p:pic>
          <p:nvPicPr>
            <p:cNvPr id="78" name="그림 77">
              <a:extLst>
                <a:ext uri="{FF2B5EF4-FFF2-40B4-BE49-F238E27FC236}">
                  <a16:creationId xmlns:a16="http://schemas.microsoft.com/office/drawing/2014/main" id="{EB237500-D737-4DC6-9850-F563ACFC29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240990" y="5763366"/>
              <a:ext cx="699016" cy="485670"/>
            </a:xfrm>
            <a:prstGeom prst="rect">
              <a:avLst/>
            </a:prstGeom>
          </p:spPr>
        </p:pic>
        <p:pic>
          <p:nvPicPr>
            <p:cNvPr id="79" name="그림 78">
              <a:extLst>
                <a:ext uri="{FF2B5EF4-FFF2-40B4-BE49-F238E27FC236}">
                  <a16:creationId xmlns:a16="http://schemas.microsoft.com/office/drawing/2014/main" id="{A8D9DE83-73D9-4FD2-BE37-CAD33BE9AF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234545" y="5320426"/>
              <a:ext cx="711906" cy="438178"/>
            </a:xfrm>
            <a:prstGeom prst="rect">
              <a:avLst/>
            </a:prstGeom>
          </p:spPr>
        </p:pic>
        <p:pic>
          <p:nvPicPr>
            <p:cNvPr id="80" name="그림 79">
              <a:extLst>
                <a:ext uri="{FF2B5EF4-FFF2-40B4-BE49-F238E27FC236}">
                  <a16:creationId xmlns:a16="http://schemas.microsoft.com/office/drawing/2014/main" id="{24B5EBD3-9A8B-4235-AF3B-90AFFA68EE4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487853" y="5711871"/>
              <a:ext cx="205290" cy="109772"/>
            </a:xfrm>
            <a:prstGeom prst="rect">
              <a:avLst/>
            </a:prstGeom>
          </p:spPr>
        </p:pic>
      </p:grpSp>
      <p:sp>
        <p:nvSpPr>
          <p:cNvPr id="76" name="모서리가 둥근 직사각형 149">
            <a:extLst>
              <a:ext uri="{FF2B5EF4-FFF2-40B4-BE49-F238E27FC236}">
                <a16:creationId xmlns:a16="http://schemas.microsoft.com/office/drawing/2014/main" id="{23FE3C34-FB23-4BE5-BC8B-83655EF92DF4}"/>
              </a:ext>
            </a:extLst>
          </p:cNvPr>
          <p:cNvSpPr/>
          <p:nvPr/>
        </p:nvSpPr>
        <p:spPr>
          <a:xfrm>
            <a:off x="7919823" y="4747144"/>
            <a:ext cx="612000" cy="18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5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</a:t>
            </a:r>
          </a:p>
          <a:p>
            <a:pPr lvl="0" algn="ctr">
              <a:defRPr/>
            </a:pPr>
            <a:r>
              <a:rPr lang="en-US" altLang="ko-KR" sz="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SBP-300CMI</a:t>
            </a:r>
          </a:p>
        </p:txBody>
      </p:sp>
      <p:sp>
        <p:nvSpPr>
          <p:cNvPr id="77" name="내용 개체 틀 4">
            <a:extLst>
              <a:ext uri="{FF2B5EF4-FFF2-40B4-BE49-F238E27FC236}">
                <a16:creationId xmlns:a16="http://schemas.microsoft.com/office/drawing/2014/main" id="{EA755ACF-D41D-4200-8BB6-0492BA50B53D}"/>
              </a:ext>
            </a:extLst>
          </p:cNvPr>
          <p:cNvSpPr txBox="1">
            <a:spLocks/>
          </p:cNvSpPr>
          <p:nvPr/>
        </p:nvSpPr>
        <p:spPr>
          <a:xfrm>
            <a:off x="9301091" y="6244951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SBP-900CMP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84" name="내용 개체 틀 4">
            <a:extLst>
              <a:ext uri="{FF2B5EF4-FFF2-40B4-BE49-F238E27FC236}">
                <a16:creationId xmlns:a16="http://schemas.microsoft.com/office/drawing/2014/main" id="{9EB4D9CB-BFF2-4D6C-A20A-D22A0377C061}"/>
              </a:ext>
            </a:extLst>
          </p:cNvPr>
          <p:cNvSpPr txBox="1">
            <a:spLocks/>
          </p:cNvSpPr>
          <p:nvPr/>
        </p:nvSpPr>
        <p:spPr>
          <a:xfrm>
            <a:off x="10592016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SBP-120HMW</a:t>
            </a:r>
          </a:p>
        </p:txBody>
      </p:sp>
      <p:sp>
        <p:nvSpPr>
          <p:cNvPr id="6" name="직사각형 5">
            <a:hlinkClick r:id="rId19"/>
            <a:extLst>
              <a:ext uri="{FF2B5EF4-FFF2-40B4-BE49-F238E27FC236}">
                <a16:creationId xmlns:a16="http://schemas.microsoft.com/office/drawing/2014/main" id="{36BCBE43-D026-4E4E-97C8-168C29DFF394}"/>
              </a:ext>
            </a:extLst>
          </p:cNvPr>
          <p:cNvSpPr/>
          <p:nvPr/>
        </p:nvSpPr>
        <p:spPr>
          <a:xfrm>
            <a:off x="2667755" y="5317349"/>
            <a:ext cx="721146" cy="9275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9" name="직사각형 108">
            <a:hlinkClick r:id="rId19"/>
            <a:extLst>
              <a:ext uri="{FF2B5EF4-FFF2-40B4-BE49-F238E27FC236}">
                <a16:creationId xmlns:a16="http://schemas.microsoft.com/office/drawing/2014/main" id="{855998C1-67AD-4507-805A-553A496A9A80}"/>
              </a:ext>
            </a:extLst>
          </p:cNvPr>
          <p:cNvSpPr/>
          <p:nvPr/>
        </p:nvSpPr>
        <p:spPr>
          <a:xfrm>
            <a:off x="9226550" y="5317349"/>
            <a:ext cx="721146" cy="9275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5E4A057-E448-4E20-AC84-E416C8216DEF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28538" y="1520824"/>
            <a:ext cx="2415076" cy="28800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3B244D2B-2BD6-496A-815E-1B843C9379D4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7" y="1520824"/>
            <a:ext cx="2550204" cy="2880000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A419FA23-D883-43FD-B746-B062438C0290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68089" y="1520824"/>
            <a:ext cx="2715426" cy="2880000"/>
          </a:xfrm>
          <a:prstGeom prst="rect">
            <a:avLst/>
          </a:prstGeom>
        </p:spPr>
      </p:pic>
      <p:sp>
        <p:nvSpPr>
          <p:cNvPr id="108" name="모서리가 둥근 직사각형 152">
            <a:hlinkClick r:id="rId23" action="ppaction://hlinksldjump"/>
            <a:extLst>
              <a:ext uri="{FF2B5EF4-FFF2-40B4-BE49-F238E27FC236}">
                <a16:creationId xmlns:a16="http://schemas.microsoft.com/office/drawing/2014/main" id="{EE49234A-7B9F-48DD-B225-0F22BADC6CAD}"/>
              </a:ext>
            </a:extLst>
          </p:cNvPr>
          <p:cNvSpPr/>
          <p:nvPr/>
        </p:nvSpPr>
        <p:spPr>
          <a:xfrm>
            <a:off x="9394022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자유형 157">
            <a:hlinkClick r:id="rId24" action="ppaction://hlinksldjump"/>
            <a:extLst>
              <a:ext uri="{FF2B5EF4-FFF2-40B4-BE49-F238E27FC236}">
                <a16:creationId xmlns:a16="http://schemas.microsoft.com/office/drawing/2014/main" id="{160DB5EB-5E36-42C0-A576-0FC40495E21D}"/>
              </a:ext>
            </a:extLst>
          </p:cNvPr>
          <p:cNvSpPr/>
          <p:nvPr/>
        </p:nvSpPr>
        <p:spPr>
          <a:xfrm>
            <a:off x="458351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자유형 158">
            <a:hlinkClick r:id="rId25" action="ppaction://hlinksldjump"/>
            <a:extLst>
              <a:ext uri="{FF2B5EF4-FFF2-40B4-BE49-F238E27FC236}">
                <a16:creationId xmlns:a16="http://schemas.microsoft.com/office/drawing/2014/main" id="{6DEDF295-FD2E-41B5-8A42-7CAEE53ECBAF}"/>
              </a:ext>
            </a:extLst>
          </p:cNvPr>
          <p:cNvSpPr/>
          <p:nvPr/>
        </p:nvSpPr>
        <p:spPr>
          <a:xfrm>
            <a:off x="367070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자유형 157">
            <a:hlinkClick r:id="rId26" action="ppaction://hlinksldjump"/>
            <a:extLst>
              <a:ext uri="{FF2B5EF4-FFF2-40B4-BE49-F238E27FC236}">
                <a16:creationId xmlns:a16="http://schemas.microsoft.com/office/drawing/2014/main" id="{6756D2DB-136E-4542-9A13-D4C53978AB36}"/>
              </a:ext>
            </a:extLst>
          </p:cNvPr>
          <p:cNvSpPr/>
          <p:nvPr/>
        </p:nvSpPr>
        <p:spPr>
          <a:xfrm>
            <a:off x="649128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자유형 158">
            <a:hlinkClick r:id="rId27" action="ppaction://hlinksldjump"/>
            <a:extLst>
              <a:ext uri="{FF2B5EF4-FFF2-40B4-BE49-F238E27FC236}">
                <a16:creationId xmlns:a16="http://schemas.microsoft.com/office/drawing/2014/main" id="{3DEA09E9-9BD4-4F41-9FC1-52132386F986}"/>
              </a:ext>
            </a:extLst>
          </p:cNvPr>
          <p:cNvSpPr/>
          <p:nvPr/>
        </p:nvSpPr>
        <p:spPr>
          <a:xfrm>
            <a:off x="5578475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자유형 157">
            <a:hlinkClick r:id="rId28" action="ppaction://hlinksldjump"/>
            <a:extLst>
              <a:ext uri="{FF2B5EF4-FFF2-40B4-BE49-F238E27FC236}">
                <a16:creationId xmlns:a16="http://schemas.microsoft.com/office/drawing/2014/main" id="{69057E81-0AD2-43A4-9287-D940D21F224A}"/>
              </a:ext>
            </a:extLst>
          </p:cNvPr>
          <p:cNvSpPr/>
          <p:nvPr/>
        </p:nvSpPr>
        <p:spPr>
          <a:xfrm>
            <a:off x="839906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자유형 158">
            <a:hlinkClick r:id="rId29" action="ppaction://hlinksldjump"/>
            <a:extLst>
              <a:ext uri="{FF2B5EF4-FFF2-40B4-BE49-F238E27FC236}">
                <a16:creationId xmlns:a16="http://schemas.microsoft.com/office/drawing/2014/main" id="{90943E1C-967A-4EDA-9B3C-7D5938654DA5}"/>
              </a:ext>
            </a:extLst>
          </p:cNvPr>
          <p:cNvSpPr/>
          <p:nvPr/>
        </p:nvSpPr>
        <p:spPr>
          <a:xfrm>
            <a:off x="748624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8" name="모서리가 둥근 직사각형 8">
            <a:hlinkClick r:id="rId30" action="ppaction://hlinksldjump"/>
            <a:extLst>
              <a:ext uri="{FF2B5EF4-FFF2-40B4-BE49-F238E27FC236}">
                <a16:creationId xmlns:a16="http://schemas.microsoft.com/office/drawing/2014/main" id="{98E7B8A8-FC9E-43EF-A035-9FB28C21B61E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모서리가 둥근 직사각형 1">
            <a:hlinkClick r:id="rId31" action="ppaction://hlinksldjump"/>
            <a:extLst>
              <a:ext uri="{FF2B5EF4-FFF2-40B4-BE49-F238E27FC236}">
                <a16:creationId xmlns:a16="http://schemas.microsoft.com/office/drawing/2014/main" id="{9325442D-FCE3-4200-AA9D-968E7A4D02BF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0" name="그림 119">
            <a:hlinkClick r:id="rId32"/>
            <a:extLst>
              <a:ext uri="{FF2B5EF4-FFF2-40B4-BE49-F238E27FC236}">
                <a16:creationId xmlns:a16="http://schemas.microsoft.com/office/drawing/2014/main" id="{AB369048-9A18-40B1-B5C9-383FCF93CEDD}"/>
              </a:ext>
            </a:extLst>
          </p:cNvPr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21463" y="4819495"/>
            <a:ext cx="1111004" cy="1111004"/>
          </a:xfrm>
          <a:prstGeom prst="rect">
            <a:avLst/>
          </a:prstGeom>
        </p:spPr>
      </p:pic>
      <p:pic>
        <p:nvPicPr>
          <p:cNvPr id="121" name="그림 120">
            <a:hlinkClick r:id="rId32"/>
            <a:extLst>
              <a:ext uri="{FF2B5EF4-FFF2-40B4-BE49-F238E27FC236}">
                <a16:creationId xmlns:a16="http://schemas.microsoft.com/office/drawing/2014/main" id="{EA8E1C65-F75D-437D-B98C-571AABD841FF}"/>
              </a:ext>
            </a:extLst>
          </p:cNvPr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72185" y="4819495"/>
            <a:ext cx="1111004" cy="1111004"/>
          </a:xfrm>
          <a:prstGeom prst="rect">
            <a:avLst/>
          </a:prstGeom>
        </p:spPr>
      </p:pic>
      <p:sp>
        <p:nvSpPr>
          <p:cNvPr id="91" name="TextBox 90">
            <a:extLst>
              <a:ext uri="{FF2B5EF4-FFF2-40B4-BE49-F238E27FC236}">
                <a16:creationId xmlns:a16="http://schemas.microsoft.com/office/drawing/2014/main" id="{A7125639-0A2A-402F-8929-60802F3A71B7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QNV - C8011R / C9011R / C8012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2" name="그룹 91">
            <a:extLst>
              <a:ext uri="{FF2B5EF4-FFF2-40B4-BE49-F238E27FC236}">
                <a16:creationId xmlns:a16="http://schemas.microsoft.com/office/drawing/2014/main" id="{E87A6228-11C5-4518-B0C2-7F93A033859B}"/>
              </a:ext>
            </a:extLst>
          </p:cNvPr>
          <p:cNvGrpSpPr/>
          <p:nvPr/>
        </p:nvGrpSpPr>
        <p:grpSpPr>
          <a:xfrm>
            <a:off x="4628102" y="5436453"/>
            <a:ext cx="180001" cy="180001"/>
            <a:chOff x="7544200" y="5288276"/>
            <a:chExt cx="180001" cy="180001"/>
          </a:xfrm>
        </p:grpSpPr>
        <p:sp>
          <p:nvSpPr>
            <p:cNvPr id="93" name="타원 92">
              <a:extLst>
                <a:ext uri="{FF2B5EF4-FFF2-40B4-BE49-F238E27FC236}">
                  <a16:creationId xmlns:a16="http://schemas.microsoft.com/office/drawing/2014/main" id="{5A6B1D0D-94E2-42B8-99DE-7221E7E29CA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94" name="그룹 93">
              <a:extLst>
                <a:ext uri="{FF2B5EF4-FFF2-40B4-BE49-F238E27FC236}">
                  <a16:creationId xmlns:a16="http://schemas.microsoft.com/office/drawing/2014/main" id="{33119BB4-A00C-48CB-A6F4-51061F02EEE3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95" name="직선 연결선 94">
                <a:extLst>
                  <a:ext uri="{FF2B5EF4-FFF2-40B4-BE49-F238E27FC236}">
                    <a16:creationId xmlns:a16="http://schemas.microsoft.com/office/drawing/2014/main" id="{EB9AFAC3-ECED-4FE4-850E-B3765ACDC9B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직선 연결선 95">
                <a:extLst>
                  <a:ext uri="{FF2B5EF4-FFF2-40B4-BE49-F238E27FC236}">
                    <a16:creationId xmlns:a16="http://schemas.microsoft.com/office/drawing/2014/main" id="{A57488A7-AA6D-4E5E-B062-5B19CDE6674D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7" name="그룹 96">
            <a:extLst>
              <a:ext uri="{FF2B5EF4-FFF2-40B4-BE49-F238E27FC236}">
                <a16:creationId xmlns:a16="http://schemas.microsoft.com/office/drawing/2014/main" id="{3E6A5F46-BF60-4ABE-A2C6-735E1FAD2813}"/>
              </a:ext>
            </a:extLst>
          </p:cNvPr>
          <p:cNvGrpSpPr/>
          <p:nvPr/>
        </p:nvGrpSpPr>
        <p:grpSpPr>
          <a:xfrm>
            <a:off x="3397367" y="5436453"/>
            <a:ext cx="180001" cy="180001"/>
            <a:chOff x="7544200" y="5288276"/>
            <a:chExt cx="180001" cy="180001"/>
          </a:xfrm>
        </p:grpSpPr>
        <p:sp>
          <p:nvSpPr>
            <p:cNvPr id="98" name="타원 97">
              <a:extLst>
                <a:ext uri="{FF2B5EF4-FFF2-40B4-BE49-F238E27FC236}">
                  <a16:creationId xmlns:a16="http://schemas.microsoft.com/office/drawing/2014/main" id="{9617CB65-7070-42B6-A17E-DF44CA09246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99" name="그룹 98">
              <a:extLst>
                <a:ext uri="{FF2B5EF4-FFF2-40B4-BE49-F238E27FC236}">
                  <a16:creationId xmlns:a16="http://schemas.microsoft.com/office/drawing/2014/main" id="{1CF822AF-B926-4919-82DC-1AFECAFD5410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06" name="직선 연결선 105">
                <a:extLst>
                  <a:ext uri="{FF2B5EF4-FFF2-40B4-BE49-F238E27FC236}">
                    <a16:creationId xmlns:a16="http://schemas.microsoft.com/office/drawing/2014/main" id="{08CFFB6A-A00B-4E45-AABB-C9647A10587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직선 연결선 106">
                <a:extLst>
                  <a:ext uri="{FF2B5EF4-FFF2-40B4-BE49-F238E27FC236}">
                    <a16:creationId xmlns:a16="http://schemas.microsoft.com/office/drawing/2014/main" id="{278A506D-5541-4123-81C5-459244875885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2" name="그룹 121">
            <a:extLst>
              <a:ext uri="{FF2B5EF4-FFF2-40B4-BE49-F238E27FC236}">
                <a16:creationId xmlns:a16="http://schemas.microsoft.com/office/drawing/2014/main" id="{F6368B56-A456-461F-AE77-06164613FB0A}"/>
              </a:ext>
            </a:extLst>
          </p:cNvPr>
          <p:cNvGrpSpPr/>
          <p:nvPr/>
        </p:nvGrpSpPr>
        <p:grpSpPr>
          <a:xfrm>
            <a:off x="10193812" y="5436453"/>
            <a:ext cx="180001" cy="180001"/>
            <a:chOff x="7544200" y="5288276"/>
            <a:chExt cx="180001" cy="180001"/>
          </a:xfrm>
        </p:grpSpPr>
        <p:sp>
          <p:nvSpPr>
            <p:cNvPr id="123" name="타원 122">
              <a:extLst>
                <a:ext uri="{FF2B5EF4-FFF2-40B4-BE49-F238E27FC236}">
                  <a16:creationId xmlns:a16="http://schemas.microsoft.com/office/drawing/2014/main" id="{8FC4F481-68FD-4CB5-A02C-71F5638B93C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24" name="그룹 123">
              <a:extLst>
                <a:ext uri="{FF2B5EF4-FFF2-40B4-BE49-F238E27FC236}">
                  <a16:creationId xmlns:a16="http://schemas.microsoft.com/office/drawing/2014/main" id="{04795B7E-C2E4-4B46-AF92-509C0342C8C7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25" name="직선 연결선 124">
                <a:extLst>
                  <a:ext uri="{FF2B5EF4-FFF2-40B4-BE49-F238E27FC236}">
                    <a16:creationId xmlns:a16="http://schemas.microsoft.com/office/drawing/2014/main" id="{E5A6B5AB-E57D-4AAA-BB0F-747BE5999D3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직선 연결선 125">
                <a:extLst>
                  <a:ext uri="{FF2B5EF4-FFF2-40B4-BE49-F238E27FC236}">
                    <a16:creationId xmlns:a16="http://schemas.microsoft.com/office/drawing/2014/main" id="{4909A385-7928-425C-9E3E-800F22CAB3E0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02" name="그림 101">
            <a:extLst>
              <a:ext uri="{FF2B5EF4-FFF2-40B4-BE49-F238E27FC236}">
                <a16:creationId xmlns:a16="http://schemas.microsoft.com/office/drawing/2014/main" id="{D033F5CE-72E1-4CE8-8E1D-8257474AD7D2}"/>
              </a:ext>
            </a:extLst>
          </p:cNvPr>
          <p:cNvPicPr>
            <a:picLocks noChangeAspect="1"/>
          </p:cNvPicPr>
          <p:nvPr/>
        </p:nvPicPr>
        <p:blipFill rotWithShape="1">
          <a:blip r:embed="rId3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30142" y="1529209"/>
            <a:ext cx="3453870" cy="2880000"/>
          </a:xfrm>
          <a:prstGeom prst="rect">
            <a:avLst/>
          </a:prstGeom>
        </p:spPr>
      </p:pic>
      <p:pic>
        <p:nvPicPr>
          <p:cNvPr id="103" name="그림 102">
            <a:extLst>
              <a:ext uri="{FF2B5EF4-FFF2-40B4-BE49-F238E27FC236}">
                <a16:creationId xmlns:a16="http://schemas.microsoft.com/office/drawing/2014/main" id="{B845BFF3-B7AF-4ECE-B781-4FF4DAEEA275}"/>
              </a:ext>
            </a:extLst>
          </p:cNvPr>
          <p:cNvPicPr>
            <a:picLocks noChangeAspect="1"/>
          </p:cNvPicPr>
          <p:nvPr/>
        </p:nvPicPr>
        <p:blipFill rotWithShape="1">
          <a:blip r:embed="rId3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48385" y="1529209"/>
            <a:ext cx="3453870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5385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자유형 157">
            <a:hlinkClick r:id="rId2" action="ppaction://hlinksldjump"/>
            <a:extLst>
              <a:ext uri="{FF2B5EF4-FFF2-40B4-BE49-F238E27FC236}">
                <a16:creationId xmlns:a16="http://schemas.microsoft.com/office/drawing/2014/main" id="{836E1E56-C730-47F3-B983-3AEDCAAFBA18}"/>
              </a:ext>
            </a:extLst>
          </p:cNvPr>
          <p:cNvSpPr/>
          <p:nvPr/>
        </p:nvSpPr>
        <p:spPr>
          <a:xfrm>
            <a:off x="458351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자유형 158">
            <a:hlinkClick r:id="rId3" action="ppaction://hlinksldjump"/>
            <a:extLst>
              <a:ext uri="{FF2B5EF4-FFF2-40B4-BE49-F238E27FC236}">
                <a16:creationId xmlns:a16="http://schemas.microsoft.com/office/drawing/2014/main" id="{A6A36BA8-5B7D-435A-939B-73C8CCFE0B7E}"/>
              </a:ext>
            </a:extLst>
          </p:cNvPr>
          <p:cNvSpPr/>
          <p:nvPr/>
        </p:nvSpPr>
        <p:spPr>
          <a:xfrm>
            <a:off x="367070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양쪽 모서리가 둥근 사각형 81">
            <a:extLst>
              <a:ext uri="{FF2B5EF4-FFF2-40B4-BE49-F238E27FC236}">
                <a16:creationId xmlns:a16="http://schemas.microsoft.com/office/drawing/2014/main" id="{CB1B9057-06CD-48AD-9094-E9D5CF0CA980}"/>
              </a:ext>
            </a:extLst>
          </p:cNvPr>
          <p:cNvSpPr/>
          <p:nvPr/>
        </p:nvSpPr>
        <p:spPr>
          <a:xfrm rot="10800000">
            <a:off x="407987" y="4400823"/>
            <a:ext cx="3722160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3" name="양쪽 모서리가 둥근 사각형 83">
            <a:extLst>
              <a:ext uri="{FF2B5EF4-FFF2-40B4-BE49-F238E27FC236}">
                <a16:creationId xmlns:a16="http://schemas.microsoft.com/office/drawing/2014/main" id="{C63737AA-317C-40F0-B5F0-67916BC599F0}"/>
              </a:ext>
            </a:extLst>
          </p:cNvPr>
          <p:cNvSpPr/>
          <p:nvPr/>
        </p:nvSpPr>
        <p:spPr>
          <a:xfrm>
            <a:off x="407987" y="1520824"/>
            <a:ext cx="3722160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5" name="양쪽 모서리가 둥근 사각형 81">
            <a:extLst>
              <a:ext uri="{FF2B5EF4-FFF2-40B4-BE49-F238E27FC236}">
                <a16:creationId xmlns:a16="http://schemas.microsoft.com/office/drawing/2014/main" id="{FB122277-83FD-4063-8BB3-0F72B517C1D5}"/>
              </a:ext>
            </a:extLst>
          </p:cNvPr>
          <p:cNvSpPr/>
          <p:nvPr/>
        </p:nvSpPr>
        <p:spPr>
          <a:xfrm rot="10800000">
            <a:off x="4234921" y="4400823"/>
            <a:ext cx="3722160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6" name="양쪽 모서리가 둥근 사각형 83">
            <a:extLst>
              <a:ext uri="{FF2B5EF4-FFF2-40B4-BE49-F238E27FC236}">
                <a16:creationId xmlns:a16="http://schemas.microsoft.com/office/drawing/2014/main" id="{F45E0AC0-72B7-4B37-ADCC-B4F6A8AE9588}"/>
              </a:ext>
            </a:extLst>
          </p:cNvPr>
          <p:cNvSpPr/>
          <p:nvPr/>
        </p:nvSpPr>
        <p:spPr>
          <a:xfrm>
            <a:off x="4234920" y="1520824"/>
            <a:ext cx="3722160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7" name="양쪽 모서리가 둥근 사각형 81">
            <a:extLst>
              <a:ext uri="{FF2B5EF4-FFF2-40B4-BE49-F238E27FC236}">
                <a16:creationId xmlns:a16="http://schemas.microsoft.com/office/drawing/2014/main" id="{AD9C01F0-5221-4C0A-BEAA-AEBA158D06F5}"/>
              </a:ext>
            </a:extLst>
          </p:cNvPr>
          <p:cNvSpPr/>
          <p:nvPr/>
        </p:nvSpPr>
        <p:spPr>
          <a:xfrm rot="10800000">
            <a:off x="8061853" y="4400823"/>
            <a:ext cx="3722160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8" name="양쪽 모서리가 둥근 사각형 83">
            <a:extLst>
              <a:ext uri="{FF2B5EF4-FFF2-40B4-BE49-F238E27FC236}">
                <a16:creationId xmlns:a16="http://schemas.microsoft.com/office/drawing/2014/main" id="{A9E90C6D-EDE5-4969-87BF-FC4723C0E61A}"/>
              </a:ext>
            </a:extLst>
          </p:cNvPr>
          <p:cNvSpPr/>
          <p:nvPr/>
        </p:nvSpPr>
        <p:spPr>
          <a:xfrm>
            <a:off x="8061853" y="1520824"/>
            <a:ext cx="3722160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41" name="직선 연결선 40">
            <a:extLst>
              <a:ext uri="{FF2B5EF4-FFF2-40B4-BE49-F238E27FC236}">
                <a16:creationId xmlns:a16="http://schemas.microsoft.com/office/drawing/2014/main" id="{8D5DDCF2-4753-4B6D-92D8-6B56592E6082}"/>
              </a:ext>
            </a:extLst>
          </p:cNvPr>
          <p:cNvCxnSpPr>
            <a:cxnSpLocks/>
          </p:cNvCxnSpPr>
          <p:nvPr/>
        </p:nvCxnSpPr>
        <p:spPr>
          <a:xfrm>
            <a:off x="1551860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모서리가 둥근 직사각형 44">
            <a:extLst>
              <a:ext uri="{FF2B5EF4-FFF2-40B4-BE49-F238E27FC236}">
                <a16:creationId xmlns:a16="http://schemas.microsoft.com/office/drawing/2014/main" id="{40D065D6-3EE0-4197-A8AF-E20AD71D1513}"/>
              </a:ext>
            </a:extLst>
          </p:cNvPr>
          <p:cNvSpPr/>
          <p:nvPr/>
        </p:nvSpPr>
        <p:spPr>
          <a:xfrm>
            <a:off x="1978853" y="4483887"/>
            <a:ext cx="580428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Box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내용 개체 틀 4">
            <a:extLst>
              <a:ext uri="{FF2B5EF4-FFF2-40B4-BE49-F238E27FC236}">
                <a16:creationId xmlns:a16="http://schemas.microsoft.com/office/drawing/2014/main" id="{D86B4BF0-D641-40BE-980B-7C93663D6988}"/>
              </a:ext>
            </a:extLst>
          </p:cNvPr>
          <p:cNvSpPr txBox="1">
            <a:spLocks/>
          </p:cNvSpPr>
          <p:nvPr/>
        </p:nvSpPr>
        <p:spPr>
          <a:xfrm>
            <a:off x="1733396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SBV-140BW</a:t>
            </a:r>
          </a:p>
        </p:txBody>
      </p:sp>
      <p:pic>
        <p:nvPicPr>
          <p:cNvPr id="44" name="그림 43">
            <a:hlinkClick r:id="rId4"/>
            <a:extLst>
              <a:ext uri="{FF2B5EF4-FFF2-40B4-BE49-F238E27FC236}">
                <a16:creationId xmlns:a16="http://schemas.microsoft.com/office/drawing/2014/main" id="{A382D9C7-33F7-4BDA-BE48-87BA464E3E6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13565" y="4819495"/>
            <a:ext cx="1111004" cy="1111004"/>
          </a:xfrm>
          <a:prstGeom prst="rect">
            <a:avLst/>
          </a:prstGeom>
        </p:spPr>
      </p:pic>
      <p:cxnSp>
        <p:nvCxnSpPr>
          <p:cNvPr id="45" name="직선 연결선 44">
            <a:extLst>
              <a:ext uri="{FF2B5EF4-FFF2-40B4-BE49-F238E27FC236}">
                <a16:creationId xmlns:a16="http://schemas.microsoft.com/office/drawing/2014/main" id="{0445AD79-9C79-43EB-B8E3-BD8E6DA99C1D}"/>
              </a:ext>
            </a:extLst>
          </p:cNvPr>
          <p:cNvCxnSpPr>
            <a:cxnSpLocks/>
          </p:cNvCxnSpPr>
          <p:nvPr/>
        </p:nvCxnSpPr>
        <p:spPr>
          <a:xfrm>
            <a:off x="5378793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모서리가 둥근 직사각형 44">
            <a:extLst>
              <a:ext uri="{FF2B5EF4-FFF2-40B4-BE49-F238E27FC236}">
                <a16:creationId xmlns:a16="http://schemas.microsoft.com/office/drawing/2014/main" id="{F5B47792-F9D5-420F-873E-C4ACC2BB6A92}"/>
              </a:ext>
            </a:extLst>
          </p:cNvPr>
          <p:cNvSpPr/>
          <p:nvPr/>
        </p:nvSpPr>
        <p:spPr>
          <a:xfrm>
            <a:off x="5560329" y="4483887"/>
            <a:ext cx="1071342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&amp; Pole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내용 개체 틀 4">
            <a:extLst>
              <a:ext uri="{FF2B5EF4-FFF2-40B4-BE49-F238E27FC236}">
                <a16:creationId xmlns:a16="http://schemas.microsoft.com/office/drawing/2014/main" id="{2D89AE5F-281F-42DF-B297-A8C93A71E133}"/>
              </a:ext>
            </a:extLst>
          </p:cNvPr>
          <p:cNvSpPr txBox="1">
            <a:spLocks/>
          </p:cNvSpPr>
          <p:nvPr/>
        </p:nvSpPr>
        <p:spPr>
          <a:xfrm>
            <a:off x="5560329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SBP-125WMW1</a:t>
            </a:r>
          </a:p>
        </p:txBody>
      </p:sp>
      <p:cxnSp>
        <p:nvCxnSpPr>
          <p:cNvPr id="49" name="직선 연결선 48">
            <a:extLst>
              <a:ext uri="{FF2B5EF4-FFF2-40B4-BE49-F238E27FC236}">
                <a16:creationId xmlns:a16="http://schemas.microsoft.com/office/drawing/2014/main" id="{8EA21647-7860-491A-B224-1527F2BE1E07}"/>
              </a:ext>
            </a:extLst>
          </p:cNvPr>
          <p:cNvCxnSpPr>
            <a:cxnSpLocks/>
          </p:cNvCxnSpPr>
          <p:nvPr/>
        </p:nvCxnSpPr>
        <p:spPr>
          <a:xfrm>
            <a:off x="9205726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모서리가 둥근 직사각형 44">
            <a:extLst>
              <a:ext uri="{FF2B5EF4-FFF2-40B4-BE49-F238E27FC236}">
                <a16:creationId xmlns:a16="http://schemas.microsoft.com/office/drawing/2014/main" id="{15850F8F-C74D-4C9C-8901-F548A560805D}"/>
              </a:ext>
            </a:extLst>
          </p:cNvPr>
          <p:cNvSpPr/>
          <p:nvPr/>
        </p:nvSpPr>
        <p:spPr>
          <a:xfrm>
            <a:off x="9584266" y="4483887"/>
            <a:ext cx="677334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Tilt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내용 개체 틀 4">
            <a:extLst>
              <a:ext uri="{FF2B5EF4-FFF2-40B4-BE49-F238E27FC236}">
                <a16:creationId xmlns:a16="http://schemas.microsoft.com/office/drawing/2014/main" id="{F146AFA0-4CE8-47A9-B482-BC7B759E05AC}"/>
              </a:ext>
            </a:extLst>
          </p:cNvPr>
          <p:cNvSpPr txBox="1">
            <a:spLocks/>
          </p:cNvSpPr>
          <p:nvPr/>
        </p:nvSpPr>
        <p:spPr>
          <a:xfrm>
            <a:off x="9387262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SBV-140TMW</a:t>
            </a:r>
          </a:p>
        </p:txBody>
      </p:sp>
      <p:pic>
        <p:nvPicPr>
          <p:cNvPr id="53" name="그림 52">
            <a:hlinkClick r:id="rId6"/>
            <a:extLst>
              <a:ext uri="{FF2B5EF4-FFF2-40B4-BE49-F238E27FC236}">
                <a16:creationId xmlns:a16="http://schemas.microsoft.com/office/drawing/2014/main" id="{0B83BA8E-76AF-4D7D-AEE5-2C26DCCBFF7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67431" y="4819495"/>
            <a:ext cx="1111004" cy="1111004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0A6083D-12D1-479F-95F4-FFE10E78502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61852" y="1520824"/>
            <a:ext cx="3722162" cy="28800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4B29A98E-3663-46E1-AC11-8D895C3D82D3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4" y="1520824"/>
            <a:ext cx="3722164" cy="288000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4FA949A3-4EA1-45C6-A07D-326DBDEAB4C5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34921" y="1520824"/>
            <a:ext cx="3722160" cy="2880000"/>
          </a:xfrm>
          <a:prstGeom prst="rect">
            <a:avLst/>
          </a:prstGeom>
        </p:spPr>
      </p:pic>
      <p:sp>
        <p:nvSpPr>
          <p:cNvPr id="39" name="모서리가 둥근 직사각형 152">
            <a:hlinkClick r:id="rId11" action="ppaction://hlinksldjump"/>
            <a:extLst>
              <a:ext uri="{FF2B5EF4-FFF2-40B4-BE49-F238E27FC236}">
                <a16:creationId xmlns:a16="http://schemas.microsoft.com/office/drawing/2014/main" id="{498B70FF-4B36-424C-B768-DF3F221C370E}"/>
              </a:ext>
            </a:extLst>
          </p:cNvPr>
          <p:cNvSpPr/>
          <p:nvPr/>
        </p:nvSpPr>
        <p:spPr>
          <a:xfrm>
            <a:off x="9394022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자유형 155">
            <a:hlinkClick r:id="rId12" action="ppaction://hlinksldjump"/>
            <a:extLst>
              <a:ext uri="{FF2B5EF4-FFF2-40B4-BE49-F238E27FC236}">
                <a16:creationId xmlns:a16="http://schemas.microsoft.com/office/drawing/2014/main" id="{FDF09FB2-D37A-40FA-BB4F-2CEAEECEA1A3}"/>
              </a:ext>
            </a:extLst>
          </p:cNvPr>
          <p:cNvSpPr/>
          <p:nvPr/>
        </p:nvSpPr>
        <p:spPr>
          <a:xfrm>
            <a:off x="267574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자유형 156">
            <a:hlinkClick r:id="rId13" action="ppaction://hlinksldjump"/>
            <a:extLst>
              <a:ext uri="{FF2B5EF4-FFF2-40B4-BE49-F238E27FC236}">
                <a16:creationId xmlns:a16="http://schemas.microsoft.com/office/drawing/2014/main" id="{23E00F5F-D881-4B6E-91ED-EF5D63393635}"/>
              </a:ext>
            </a:extLst>
          </p:cNvPr>
          <p:cNvSpPr/>
          <p:nvPr/>
        </p:nvSpPr>
        <p:spPr>
          <a:xfrm>
            <a:off x="176292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자유형 157">
            <a:hlinkClick r:id="rId14" action="ppaction://hlinksldjump"/>
            <a:extLst>
              <a:ext uri="{FF2B5EF4-FFF2-40B4-BE49-F238E27FC236}">
                <a16:creationId xmlns:a16="http://schemas.microsoft.com/office/drawing/2014/main" id="{A5B4507D-767C-4057-BA4A-6408F509E417}"/>
              </a:ext>
            </a:extLst>
          </p:cNvPr>
          <p:cNvSpPr/>
          <p:nvPr/>
        </p:nvSpPr>
        <p:spPr>
          <a:xfrm>
            <a:off x="649128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자유형 158">
            <a:hlinkClick r:id="rId15" action="ppaction://hlinksldjump"/>
            <a:extLst>
              <a:ext uri="{FF2B5EF4-FFF2-40B4-BE49-F238E27FC236}">
                <a16:creationId xmlns:a16="http://schemas.microsoft.com/office/drawing/2014/main" id="{34814884-8992-4943-BDE5-7EEBD63A0D8E}"/>
              </a:ext>
            </a:extLst>
          </p:cNvPr>
          <p:cNvSpPr/>
          <p:nvPr/>
        </p:nvSpPr>
        <p:spPr>
          <a:xfrm>
            <a:off x="5578475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자유형 157">
            <a:hlinkClick r:id="rId16" action="ppaction://hlinksldjump"/>
            <a:extLst>
              <a:ext uri="{FF2B5EF4-FFF2-40B4-BE49-F238E27FC236}">
                <a16:creationId xmlns:a16="http://schemas.microsoft.com/office/drawing/2014/main" id="{3BA8BEAA-B978-49D9-AFA2-08DAA472A1C8}"/>
              </a:ext>
            </a:extLst>
          </p:cNvPr>
          <p:cNvSpPr/>
          <p:nvPr/>
        </p:nvSpPr>
        <p:spPr>
          <a:xfrm>
            <a:off x="839906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자유형 158">
            <a:hlinkClick r:id="rId17" action="ppaction://hlinksldjump"/>
            <a:extLst>
              <a:ext uri="{FF2B5EF4-FFF2-40B4-BE49-F238E27FC236}">
                <a16:creationId xmlns:a16="http://schemas.microsoft.com/office/drawing/2014/main" id="{2E44E601-CE13-40E0-AE2C-1F85DDA77041}"/>
              </a:ext>
            </a:extLst>
          </p:cNvPr>
          <p:cNvSpPr/>
          <p:nvPr/>
        </p:nvSpPr>
        <p:spPr>
          <a:xfrm>
            <a:off x="748624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모서리가 둥근 직사각형 8">
            <a:hlinkClick r:id="rId18" action="ppaction://hlinksldjump"/>
            <a:extLst>
              <a:ext uri="{FF2B5EF4-FFF2-40B4-BE49-F238E27FC236}">
                <a16:creationId xmlns:a16="http://schemas.microsoft.com/office/drawing/2014/main" id="{5D4B1175-78F1-4B6A-A6F4-305F3C24A636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모서리가 둥근 직사각형 1">
            <a:hlinkClick r:id="rId19" action="ppaction://hlinksldjump"/>
            <a:extLst>
              <a:ext uri="{FF2B5EF4-FFF2-40B4-BE49-F238E27FC236}">
                <a16:creationId xmlns:a16="http://schemas.microsoft.com/office/drawing/2014/main" id="{242C3A6D-8EA5-4A0C-8AD3-8403B3006EDE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0" name="그림 59">
            <a:hlinkClick r:id="rId20"/>
            <a:extLst>
              <a:ext uri="{FF2B5EF4-FFF2-40B4-BE49-F238E27FC236}">
                <a16:creationId xmlns:a16="http://schemas.microsoft.com/office/drawing/2014/main" id="{FAAAF68F-95F2-4098-A1E2-6B26F8E2D185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40498" y="4819495"/>
            <a:ext cx="1111004" cy="1111004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5BF67E21-68B5-445B-A051-B785C990F48C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QNV - C8011R / C9011R / C8012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33269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자유형 157">
            <a:hlinkClick r:id="rId2" action="ppaction://hlinksldjump"/>
            <a:extLst>
              <a:ext uri="{FF2B5EF4-FFF2-40B4-BE49-F238E27FC236}">
                <a16:creationId xmlns:a16="http://schemas.microsoft.com/office/drawing/2014/main" id="{836E1E56-C730-47F3-B983-3AEDCAAFBA18}"/>
              </a:ext>
            </a:extLst>
          </p:cNvPr>
          <p:cNvSpPr/>
          <p:nvPr/>
        </p:nvSpPr>
        <p:spPr>
          <a:xfrm>
            <a:off x="458351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자유형 158">
            <a:hlinkClick r:id="rId3" action="ppaction://hlinksldjump"/>
            <a:extLst>
              <a:ext uri="{FF2B5EF4-FFF2-40B4-BE49-F238E27FC236}">
                <a16:creationId xmlns:a16="http://schemas.microsoft.com/office/drawing/2014/main" id="{A6A36BA8-5B7D-435A-939B-73C8CCFE0B7E}"/>
              </a:ext>
            </a:extLst>
          </p:cNvPr>
          <p:cNvSpPr/>
          <p:nvPr/>
        </p:nvSpPr>
        <p:spPr>
          <a:xfrm>
            <a:off x="367070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양쪽 모서리가 둥근 사각형 52">
            <a:extLst>
              <a:ext uri="{FF2B5EF4-FFF2-40B4-BE49-F238E27FC236}">
                <a16:creationId xmlns:a16="http://schemas.microsoft.com/office/drawing/2014/main" id="{238D4903-D2BC-4963-9780-BBFA90EF6496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양쪽 모서리가 둥근 사각형 51">
            <a:extLst>
              <a:ext uri="{FF2B5EF4-FFF2-40B4-BE49-F238E27FC236}">
                <a16:creationId xmlns:a16="http://schemas.microsoft.com/office/drawing/2014/main" id="{B3EB9BD9-390C-43ED-BAC9-35E613F70FE8}"/>
              </a:ext>
            </a:extLst>
          </p:cNvPr>
          <p:cNvSpPr/>
          <p:nvPr/>
        </p:nvSpPr>
        <p:spPr>
          <a:xfrm rot="10800000">
            <a:off x="407986" y="4400823"/>
            <a:ext cx="11376025" cy="2052364"/>
          </a:xfrm>
          <a:prstGeom prst="round2SameRect">
            <a:avLst>
              <a:gd name="adj1" fmla="val 2396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8" name="그림 67">
            <a:hlinkClick r:id="rId4"/>
            <a:extLst>
              <a:ext uri="{FF2B5EF4-FFF2-40B4-BE49-F238E27FC236}">
                <a16:creationId xmlns:a16="http://schemas.microsoft.com/office/drawing/2014/main" id="{35C5001E-30FC-44CD-9838-5AA030AC1D4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517" t="-6517" r="-6517" b="-6517"/>
          <a:stretch/>
        </p:blipFill>
        <p:spPr>
          <a:xfrm>
            <a:off x="7703688" y="4820344"/>
            <a:ext cx="1115865" cy="1115865"/>
          </a:xfrm>
          <a:prstGeom prst="rect">
            <a:avLst/>
          </a:prstGeom>
        </p:spPr>
      </p:pic>
      <p:pic>
        <p:nvPicPr>
          <p:cNvPr id="69" name="그림 68">
            <a:hlinkClick r:id="rId6"/>
            <a:extLst>
              <a:ext uri="{FF2B5EF4-FFF2-40B4-BE49-F238E27FC236}">
                <a16:creationId xmlns:a16="http://schemas.microsoft.com/office/drawing/2014/main" id="{401438FB-5783-4AAB-AB05-7980F29E2B7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0"/>
          <a:stretch/>
        </p:blipFill>
        <p:spPr>
          <a:xfrm>
            <a:off x="4935510" y="4819923"/>
            <a:ext cx="1116708" cy="1116706"/>
          </a:xfrm>
          <a:prstGeom prst="rect">
            <a:avLst/>
          </a:prstGeom>
        </p:spPr>
      </p:pic>
      <p:pic>
        <p:nvPicPr>
          <p:cNvPr id="70" name="그림 69">
            <a:hlinkClick r:id="rId8"/>
            <a:extLst>
              <a:ext uri="{FF2B5EF4-FFF2-40B4-BE49-F238E27FC236}">
                <a16:creationId xmlns:a16="http://schemas.microsoft.com/office/drawing/2014/main" id="{A7EAF89D-5D34-49E7-A2B7-4E4E096121FC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26829" y="4820930"/>
            <a:ext cx="1114693" cy="1114693"/>
          </a:xfrm>
          <a:prstGeom prst="rect">
            <a:avLst/>
          </a:prstGeom>
        </p:spPr>
      </p:pic>
      <p:sp>
        <p:nvSpPr>
          <p:cNvPr id="71" name="내용 개체 틀 4">
            <a:extLst>
              <a:ext uri="{FF2B5EF4-FFF2-40B4-BE49-F238E27FC236}">
                <a16:creationId xmlns:a16="http://schemas.microsoft.com/office/drawing/2014/main" id="{8D7604FC-56A0-4666-8767-2C2CFB4FDD5B}"/>
              </a:ext>
            </a:extLst>
          </p:cNvPr>
          <p:cNvSpPr txBox="1">
            <a:spLocks/>
          </p:cNvSpPr>
          <p:nvPr/>
        </p:nvSpPr>
        <p:spPr>
          <a:xfrm>
            <a:off x="3947839" y="617297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내용 개체 틀 4">
            <a:extLst>
              <a:ext uri="{FF2B5EF4-FFF2-40B4-BE49-F238E27FC236}">
                <a16:creationId xmlns:a16="http://schemas.microsoft.com/office/drawing/2014/main" id="{83DF72B8-64EE-4EC3-93F7-A3FA8803F428}"/>
              </a:ext>
            </a:extLst>
          </p:cNvPr>
          <p:cNvSpPr txBox="1">
            <a:spLocks/>
          </p:cNvSpPr>
          <p:nvPr/>
        </p:nvSpPr>
        <p:spPr>
          <a:xfrm>
            <a:off x="4962595" y="617297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내용 개체 틀 4">
            <a:extLst>
              <a:ext uri="{FF2B5EF4-FFF2-40B4-BE49-F238E27FC236}">
                <a16:creationId xmlns:a16="http://schemas.microsoft.com/office/drawing/2014/main" id="{1D10198C-2EA4-4A0A-AD7A-F1FFC922A6D4}"/>
              </a:ext>
            </a:extLst>
          </p:cNvPr>
          <p:cNvSpPr txBox="1">
            <a:spLocks/>
          </p:cNvSpPr>
          <p:nvPr/>
        </p:nvSpPr>
        <p:spPr>
          <a:xfrm>
            <a:off x="1982051" y="6053327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내용 개체 틀 4">
            <a:extLst>
              <a:ext uri="{FF2B5EF4-FFF2-40B4-BE49-F238E27FC236}">
                <a16:creationId xmlns:a16="http://schemas.microsoft.com/office/drawing/2014/main" id="{F4035C63-B968-44DF-9497-67FCA8FDF002}"/>
              </a:ext>
            </a:extLst>
          </p:cNvPr>
          <p:cNvSpPr txBox="1">
            <a:spLocks/>
          </p:cNvSpPr>
          <p:nvPr/>
        </p:nvSpPr>
        <p:spPr>
          <a:xfrm>
            <a:off x="2955886" y="6053327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 Base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5" name="그림 74">
            <a:hlinkClick r:id="rId10"/>
            <a:extLst>
              <a:ext uri="{FF2B5EF4-FFF2-40B4-BE49-F238E27FC236}">
                <a16:creationId xmlns:a16="http://schemas.microsoft.com/office/drawing/2014/main" id="{32DBD8CE-DC41-4AAF-AB3D-EC6B81396B2E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525" b="-7525"/>
          <a:stretch/>
        </p:blipFill>
        <p:spPr>
          <a:xfrm>
            <a:off x="2058857" y="4922401"/>
            <a:ext cx="652228" cy="911750"/>
          </a:xfrm>
          <a:prstGeom prst="rect">
            <a:avLst/>
          </a:prstGeom>
        </p:spPr>
      </p:pic>
      <p:pic>
        <p:nvPicPr>
          <p:cNvPr id="76" name="그림 75">
            <a:hlinkClick r:id="rId12"/>
            <a:extLst>
              <a:ext uri="{FF2B5EF4-FFF2-40B4-BE49-F238E27FC236}">
                <a16:creationId xmlns:a16="http://schemas.microsoft.com/office/drawing/2014/main" id="{45089D81-61D4-4318-B02E-95E1CA387864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98617" y="4913726"/>
            <a:ext cx="721720" cy="929100"/>
          </a:xfrm>
          <a:prstGeom prst="rect">
            <a:avLst/>
          </a:prstGeom>
        </p:spPr>
      </p:pic>
      <p:cxnSp>
        <p:nvCxnSpPr>
          <p:cNvPr id="77" name="직선 연결선 76">
            <a:extLst>
              <a:ext uri="{FF2B5EF4-FFF2-40B4-BE49-F238E27FC236}">
                <a16:creationId xmlns:a16="http://schemas.microsoft.com/office/drawing/2014/main" id="{74B2C9A2-235D-4D23-8AA1-96CDED2D63EF}"/>
              </a:ext>
            </a:extLst>
          </p:cNvPr>
          <p:cNvCxnSpPr/>
          <p:nvPr/>
        </p:nvCxnSpPr>
        <p:spPr>
          <a:xfrm>
            <a:off x="1909774" y="4577166"/>
            <a:ext cx="3910045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직선 연결선 77">
            <a:extLst>
              <a:ext uri="{FF2B5EF4-FFF2-40B4-BE49-F238E27FC236}">
                <a16:creationId xmlns:a16="http://schemas.microsoft.com/office/drawing/2014/main" id="{B91F86A3-7701-409B-8E1A-96E3AC76318B}"/>
              </a:ext>
            </a:extLst>
          </p:cNvPr>
          <p:cNvCxnSpPr>
            <a:cxnSpLocks/>
          </p:cNvCxnSpPr>
          <p:nvPr/>
        </p:nvCxnSpPr>
        <p:spPr>
          <a:xfrm>
            <a:off x="9130223" y="4571412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모서리가 둥근 직사각형 245">
            <a:extLst>
              <a:ext uri="{FF2B5EF4-FFF2-40B4-BE49-F238E27FC236}">
                <a16:creationId xmlns:a16="http://schemas.microsoft.com/office/drawing/2014/main" id="{FB222690-1EEC-408C-94AD-2ECB4D8FA561}"/>
              </a:ext>
            </a:extLst>
          </p:cNvPr>
          <p:cNvSpPr/>
          <p:nvPr/>
        </p:nvSpPr>
        <p:spPr>
          <a:xfrm>
            <a:off x="9202223" y="4487166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sp>
        <p:nvSpPr>
          <p:cNvPr id="83" name="모서리가 둥근 직사각형 174">
            <a:extLst>
              <a:ext uri="{FF2B5EF4-FFF2-40B4-BE49-F238E27FC236}">
                <a16:creationId xmlns:a16="http://schemas.microsoft.com/office/drawing/2014/main" id="{A15E769A-A344-4A68-911E-6742AED50BE5}"/>
              </a:ext>
            </a:extLst>
          </p:cNvPr>
          <p:cNvSpPr/>
          <p:nvPr/>
        </p:nvSpPr>
        <p:spPr>
          <a:xfrm>
            <a:off x="3486796" y="4487166"/>
            <a:ext cx="75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내용 개체 틀 4">
            <a:extLst>
              <a:ext uri="{FF2B5EF4-FFF2-40B4-BE49-F238E27FC236}">
                <a16:creationId xmlns:a16="http://schemas.microsoft.com/office/drawing/2014/main" id="{E13F611E-83D8-4906-95BA-1E3B7FDEA7A7}"/>
              </a:ext>
            </a:extLst>
          </p:cNvPr>
          <p:cNvSpPr txBox="1">
            <a:spLocks/>
          </p:cNvSpPr>
          <p:nvPr/>
        </p:nvSpPr>
        <p:spPr>
          <a:xfrm>
            <a:off x="6402595" y="6053327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내용 개체 틀 4">
            <a:extLst>
              <a:ext uri="{FF2B5EF4-FFF2-40B4-BE49-F238E27FC236}">
                <a16:creationId xmlns:a16="http://schemas.microsoft.com/office/drawing/2014/main" id="{C0AAD3D2-1A38-484C-8DDB-2FB5428473E0}"/>
              </a:ext>
            </a:extLst>
          </p:cNvPr>
          <p:cNvSpPr txBox="1">
            <a:spLocks/>
          </p:cNvSpPr>
          <p:nvPr/>
        </p:nvSpPr>
        <p:spPr>
          <a:xfrm>
            <a:off x="2702768" y="5317637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86" name="내용 개체 틀 4">
            <a:extLst>
              <a:ext uri="{FF2B5EF4-FFF2-40B4-BE49-F238E27FC236}">
                <a16:creationId xmlns:a16="http://schemas.microsoft.com/office/drawing/2014/main" id="{F31F921E-0E3D-4C8B-978E-544E85228B60}"/>
              </a:ext>
            </a:extLst>
          </p:cNvPr>
          <p:cNvSpPr txBox="1">
            <a:spLocks/>
          </p:cNvSpPr>
          <p:nvPr/>
        </p:nvSpPr>
        <p:spPr>
          <a:xfrm>
            <a:off x="7725949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SBP-390WMW2</a:t>
            </a:r>
            <a:endParaRPr kumimoji="0" lang="en-US" altLang="ko-KR" sz="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87" name="직선 연결선 86">
            <a:extLst>
              <a:ext uri="{FF2B5EF4-FFF2-40B4-BE49-F238E27FC236}">
                <a16:creationId xmlns:a16="http://schemas.microsoft.com/office/drawing/2014/main" id="{D795EECA-D466-49CD-85F8-CBD59B38975A}"/>
              </a:ext>
            </a:extLst>
          </p:cNvPr>
          <p:cNvCxnSpPr/>
          <p:nvPr/>
        </p:nvCxnSpPr>
        <p:spPr>
          <a:xfrm>
            <a:off x="6235069" y="4577166"/>
            <a:ext cx="260312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모서리가 둥근 직사각형 273">
            <a:extLst>
              <a:ext uri="{FF2B5EF4-FFF2-40B4-BE49-F238E27FC236}">
                <a16:creationId xmlns:a16="http://schemas.microsoft.com/office/drawing/2014/main" id="{262F8738-07D6-4C67-B2BC-61D39E918295}"/>
              </a:ext>
            </a:extLst>
          </p:cNvPr>
          <p:cNvSpPr/>
          <p:nvPr/>
        </p:nvSpPr>
        <p:spPr>
          <a:xfrm>
            <a:off x="7158631" y="4487166"/>
            <a:ext cx="75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내용 개체 틀 4">
            <a:extLst>
              <a:ext uri="{FF2B5EF4-FFF2-40B4-BE49-F238E27FC236}">
                <a16:creationId xmlns:a16="http://schemas.microsoft.com/office/drawing/2014/main" id="{2C4C6134-229B-4806-8614-AB7D14E0DF78}"/>
              </a:ext>
            </a:extLst>
          </p:cNvPr>
          <p:cNvSpPr txBox="1">
            <a:spLocks/>
          </p:cNvSpPr>
          <p:nvPr/>
        </p:nvSpPr>
        <p:spPr>
          <a:xfrm>
            <a:off x="4876799" y="5317637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90" name="모서리가 둥근 직사각형 279">
            <a:extLst>
              <a:ext uri="{FF2B5EF4-FFF2-40B4-BE49-F238E27FC236}">
                <a16:creationId xmlns:a16="http://schemas.microsoft.com/office/drawing/2014/main" id="{ED75E89E-5B19-4D18-B8DC-1F80CAA548A6}"/>
              </a:ext>
            </a:extLst>
          </p:cNvPr>
          <p:cNvSpPr/>
          <p:nvPr/>
        </p:nvSpPr>
        <p:spPr>
          <a:xfrm>
            <a:off x="6235069" y="4692622"/>
            <a:ext cx="1153146" cy="1674223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91" name="모서리가 둥근 직사각형 283">
            <a:extLst>
              <a:ext uri="{FF2B5EF4-FFF2-40B4-BE49-F238E27FC236}">
                <a16:creationId xmlns:a16="http://schemas.microsoft.com/office/drawing/2014/main" id="{F295E26E-EB11-4887-83C9-0BE9507ACF4B}"/>
              </a:ext>
            </a:extLst>
          </p:cNvPr>
          <p:cNvSpPr/>
          <p:nvPr/>
        </p:nvSpPr>
        <p:spPr>
          <a:xfrm>
            <a:off x="1909774" y="4692622"/>
            <a:ext cx="1889185" cy="1674223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92" name="타원 91">
            <a:extLst>
              <a:ext uri="{FF2B5EF4-FFF2-40B4-BE49-F238E27FC236}">
                <a16:creationId xmlns:a16="http://schemas.microsoft.com/office/drawing/2014/main" id="{F58A686D-656A-4FFA-A45A-12020A1B18A1}"/>
              </a:ext>
            </a:extLst>
          </p:cNvPr>
          <p:cNvSpPr>
            <a:spLocks noChangeAspect="1"/>
          </p:cNvSpPr>
          <p:nvPr/>
        </p:nvSpPr>
        <p:spPr>
          <a:xfrm>
            <a:off x="5898987" y="5288276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  <p:pic>
        <p:nvPicPr>
          <p:cNvPr id="93" name="그림 92">
            <a:hlinkClick r:id="rId10"/>
            <a:extLst>
              <a:ext uri="{FF2B5EF4-FFF2-40B4-BE49-F238E27FC236}">
                <a16:creationId xmlns:a16="http://schemas.microsoft.com/office/drawing/2014/main" id="{32F348FE-FCFF-48A5-BEB4-F1801214BD6B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525" b="-7525"/>
          <a:stretch/>
        </p:blipFill>
        <p:spPr>
          <a:xfrm>
            <a:off x="6485528" y="4922401"/>
            <a:ext cx="652228" cy="911750"/>
          </a:xfrm>
          <a:prstGeom prst="rect">
            <a:avLst/>
          </a:prstGeom>
        </p:spPr>
      </p:pic>
      <p:sp>
        <p:nvSpPr>
          <p:cNvPr id="94" name="모서리가 둥근 직사각형 253">
            <a:extLst>
              <a:ext uri="{FF2B5EF4-FFF2-40B4-BE49-F238E27FC236}">
                <a16:creationId xmlns:a16="http://schemas.microsoft.com/office/drawing/2014/main" id="{32471306-46D9-4986-91F4-4147E421822D}"/>
              </a:ext>
            </a:extLst>
          </p:cNvPr>
          <p:cNvSpPr/>
          <p:nvPr/>
        </p:nvSpPr>
        <p:spPr>
          <a:xfrm>
            <a:off x="2656366" y="4638622"/>
            <a:ext cx="396000" cy="10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Option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95" name="모서리가 둥근 직사각형 262">
            <a:extLst>
              <a:ext uri="{FF2B5EF4-FFF2-40B4-BE49-F238E27FC236}">
                <a16:creationId xmlns:a16="http://schemas.microsoft.com/office/drawing/2014/main" id="{026BFF6B-EA62-4ED4-AD39-97612703A294}"/>
              </a:ext>
            </a:extLst>
          </p:cNvPr>
          <p:cNvSpPr/>
          <p:nvPr/>
        </p:nvSpPr>
        <p:spPr>
          <a:xfrm>
            <a:off x="6613642" y="4638622"/>
            <a:ext cx="396000" cy="10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Option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56" name="내용 개체 틀 4">
            <a:extLst>
              <a:ext uri="{FF2B5EF4-FFF2-40B4-BE49-F238E27FC236}">
                <a16:creationId xmlns:a16="http://schemas.microsoft.com/office/drawing/2014/main" id="{DB41D8AF-0AEC-4ECF-9802-86D29F0ACE06}"/>
              </a:ext>
            </a:extLst>
          </p:cNvPr>
          <p:cNvSpPr txBox="1">
            <a:spLocks/>
          </p:cNvSpPr>
          <p:nvPr/>
        </p:nvSpPr>
        <p:spPr>
          <a:xfrm>
            <a:off x="9170552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SBP-120HMW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44CFB973-93A2-4B13-B879-839FC44A9612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6" y="1520824"/>
            <a:ext cx="5115453" cy="2880000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CEE93CEB-B08F-4C5E-9B8C-742C326A44D7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38272" y="1520824"/>
            <a:ext cx="5115453" cy="2880000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83DB4A02-2210-4F76-BCCF-239CE1B2E2BC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68558" y="1520824"/>
            <a:ext cx="5115453" cy="2880000"/>
          </a:xfrm>
          <a:prstGeom prst="rect">
            <a:avLst/>
          </a:prstGeom>
        </p:spPr>
      </p:pic>
      <p:sp>
        <p:nvSpPr>
          <p:cNvPr id="53" name="모서리가 둥근 직사각형 152">
            <a:hlinkClick r:id="rId17" action="ppaction://hlinksldjump"/>
            <a:extLst>
              <a:ext uri="{FF2B5EF4-FFF2-40B4-BE49-F238E27FC236}">
                <a16:creationId xmlns:a16="http://schemas.microsoft.com/office/drawing/2014/main" id="{26153A81-11FB-41DB-A4D5-EF915494BD17}"/>
              </a:ext>
            </a:extLst>
          </p:cNvPr>
          <p:cNvSpPr/>
          <p:nvPr/>
        </p:nvSpPr>
        <p:spPr>
          <a:xfrm>
            <a:off x="9394022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자유형 155">
            <a:hlinkClick r:id="rId18" action="ppaction://hlinksldjump"/>
            <a:extLst>
              <a:ext uri="{FF2B5EF4-FFF2-40B4-BE49-F238E27FC236}">
                <a16:creationId xmlns:a16="http://schemas.microsoft.com/office/drawing/2014/main" id="{B3A44D1E-D8C9-4117-8F11-FF17A226C8C9}"/>
              </a:ext>
            </a:extLst>
          </p:cNvPr>
          <p:cNvSpPr/>
          <p:nvPr/>
        </p:nvSpPr>
        <p:spPr>
          <a:xfrm>
            <a:off x="267574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자유형 156">
            <a:hlinkClick r:id="rId19" action="ppaction://hlinksldjump"/>
            <a:extLst>
              <a:ext uri="{FF2B5EF4-FFF2-40B4-BE49-F238E27FC236}">
                <a16:creationId xmlns:a16="http://schemas.microsoft.com/office/drawing/2014/main" id="{544C7FC2-A7B3-4B03-94C1-8C87D963B609}"/>
              </a:ext>
            </a:extLst>
          </p:cNvPr>
          <p:cNvSpPr/>
          <p:nvPr/>
        </p:nvSpPr>
        <p:spPr>
          <a:xfrm>
            <a:off x="176292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자유형 157">
            <a:hlinkClick r:id="rId20" action="ppaction://hlinksldjump"/>
            <a:extLst>
              <a:ext uri="{FF2B5EF4-FFF2-40B4-BE49-F238E27FC236}">
                <a16:creationId xmlns:a16="http://schemas.microsoft.com/office/drawing/2014/main" id="{06C67F47-DF46-4C78-B491-188C6BE0523C}"/>
              </a:ext>
            </a:extLst>
          </p:cNvPr>
          <p:cNvSpPr/>
          <p:nvPr/>
        </p:nvSpPr>
        <p:spPr>
          <a:xfrm>
            <a:off x="649128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자유형 158">
            <a:hlinkClick r:id="rId21" action="ppaction://hlinksldjump"/>
            <a:extLst>
              <a:ext uri="{FF2B5EF4-FFF2-40B4-BE49-F238E27FC236}">
                <a16:creationId xmlns:a16="http://schemas.microsoft.com/office/drawing/2014/main" id="{9B2BA43E-4F97-4C56-A7D7-DCDC446BA7B5}"/>
              </a:ext>
            </a:extLst>
          </p:cNvPr>
          <p:cNvSpPr/>
          <p:nvPr/>
        </p:nvSpPr>
        <p:spPr>
          <a:xfrm>
            <a:off x="5578475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자유형 157">
            <a:hlinkClick r:id="rId22" action="ppaction://hlinksldjump"/>
            <a:extLst>
              <a:ext uri="{FF2B5EF4-FFF2-40B4-BE49-F238E27FC236}">
                <a16:creationId xmlns:a16="http://schemas.microsoft.com/office/drawing/2014/main" id="{85861BD0-BE2A-4BB2-8182-F9FD36F42FC5}"/>
              </a:ext>
            </a:extLst>
          </p:cNvPr>
          <p:cNvSpPr/>
          <p:nvPr/>
        </p:nvSpPr>
        <p:spPr>
          <a:xfrm>
            <a:off x="839906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자유형 158">
            <a:hlinkClick r:id="rId23" action="ppaction://hlinksldjump"/>
            <a:extLst>
              <a:ext uri="{FF2B5EF4-FFF2-40B4-BE49-F238E27FC236}">
                <a16:creationId xmlns:a16="http://schemas.microsoft.com/office/drawing/2014/main" id="{AFB53FA7-7022-4154-B169-A264CDA457AB}"/>
              </a:ext>
            </a:extLst>
          </p:cNvPr>
          <p:cNvSpPr/>
          <p:nvPr/>
        </p:nvSpPr>
        <p:spPr>
          <a:xfrm>
            <a:off x="748624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모서리가 둥근 직사각형 8">
            <a:hlinkClick r:id="rId24" action="ppaction://hlinksldjump"/>
            <a:extLst>
              <a:ext uri="{FF2B5EF4-FFF2-40B4-BE49-F238E27FC236}">
                <a16:creationId xmlns:a16="http://schemas.microsoft.com/office/drawing/2014/main" id="{3C435C94-7B97-47C4-8CB5-DDDA1ECCC574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모서리가 둥근 직사각형 1">
            <a:hlinkClick r:id="rId25" action="ppaction://hlinksldjump"/>
            <a:extLst>
              <a:ext uri="{FF2B5EF4-FFF2-40B4-BE49-F238E27FC236}">
                <a16:creationId xmlns:a16="http://schemas.microsoft.com/office/drawing/2014/main" id="{7A3B22D2-7CF8-4E70-A7C2-AB238E3A40BA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4" name="그림 63">
            <a:hlinkClick r:id="rId26"/>
            <a:extLst>
              <a:ext uri="{FF2B5EF4-FFF2-40B4-BE49-F238E27FC236}">
                <a16:creationId xmlns:a16="http://schemas.microsoft.com/office/drawing/2014/main" id="{8CBB1314-B86E-47C4-9A79-A07149D32AD5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50721" y="4822774"/>
            <a:ext cx="1111004" cy="1111004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92578B4D-BBE1-472D-85F5-C42AEDF4145B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QNV - C8011R / C9011R / C8012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6" name="그룹 65">
            <a:extLst>
              <a:ext uri="{FF2B5EF4-FFF2-40B4-BE49-F238E27FC236}">
                <a16:creationId xmlns:a16="http://schemas.microsoft.com/office/drawing/2014/main" id="{BA0ED4C5-47FA-47B7-BF54-4AE15AEEA190}"/>
              </a:ext>
            </a:extLst>
          </p:cNvPr>
          <p:cNvGrpSpPr/>
          <p:nvPr/>
        </p:nvGrpSpPr>
        <p:grpSpPr>
          <a:xfrm>
            <a:off x="8915425" y="5288276"/>
            <a:ext cx="180001" cy="180001"/>
            <a:chOff x="7544200" y="5288276"/>
            <a:chExt cx="180001" cy="180001"/>
          </a:xfrm>
        </p:grpSpPr>
        <p:sp>
          <p:nvSpPr>
            <p:cNvPr id="67" name="타원 66">
              <a:extLst>
                <a:ext uri="{FF2B5EF4-FFF2-40B4-BE49-F238E27FC236}">
                  <a16:creationId xmlns:a16="http://schemas.microsoft.com/office/drawing/2014/main" id="{A3BAD365-6DFB-4381-8E24-FE48B5B0936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81" name="그룹 80">
              <a:extLst>
                <a:ext uri="{FF2B5EF4-FFF2-40B4-BE49-F238E27FC236}">
                  <a16:creationId xmlns:a16="http://schemas.microsoft.com/office/drawing/2014/main" id="{CEF80D22-FAE3-4A0B-96B7-2F2D8E825895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96" name="직선 연결선 95">
                <a:extLst>
                  <a:ext uri="{FF2B5EF4-FFF2-40B4-BE49-F238E27FC236}">
                    <a16:creationId xmlns:a16="http://schemas.microsoft.com/office/drawing/2014/main" id="{4C867FCE-E2D2-449A-9F6C-C028C22EB10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직선 연결선 96">
                <a:extLst>
                  <a:ext uri="{FF2B5EF4-FFF2-40B4-BE49-F238E27FC236}">
                    <a16:creationId xmlns:a16="http://schemas.microsoft.com/office/drawing/2014/main" id="{7DF238C4-C9DE-4057-A662-2EDAB82D1F78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8" name="그룹 97">
            <a:extLst>
              <a:ext uri="{FF2B5EF4-FFF2-40B4-BE49-F238E27FC236}">
                <a16:creationId xmlns:a16="http://schemas.microsoft.com/office/drawing/2014/main" id="{D0FA442E-085C-484D-AB17-52F189A2DDC4}"/>
              </a:ext>
            </a:extLst>
          </p:cNvPr>
          <p:cNvGrpSpPr/>
          <p:nvPr/>
        </p:nvGrpSpPr>
        <p:grpSpPr>
          <a:xfrm>
            <a:off x="3899831" y="5288276"/>
            <a:ext cx="180001" cy="180001"/>
            <a:chOff x="7544200" y="5288276"/>
            <a:chExt cx="180001" cy="180001"/>
          </a:xfrm>
        </p:grpSpPr>
        <p:sp>
          <p:nvSpPr>
            <p:cNvPr id="99" name="타원 98">
              <a:extLst>
                <a:ext uri="{FF2B5EF4-FFF2-40B4-BE49-F238E27FC236}">
                  <a16:creationId xmlns:a16="http://schemas.microsoft.com/office/drawing/2014/main" id="{092DB717-C789-41EE-929F-963810CC653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00" name="그룹 99">
              <a:extLst>
                <a:ext uri="{FF2B5EF4-FFF2-40B4-BE49-F238E27FC236}">
                  <a16:creationId xmlns:a16="http://schemas.microsoft.com/office/drawing/2014/main" id="{6F763C72-C7D1-4381-887B-73EE8AF66A5F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01" name="직선 연결선 100">
                <a:extLst>
                  <a:ext uri="{FF2B5EF4-FFF2-40B4-BE49-F238E27FC236}">
                    <a16:creationId xmlns:a16="http://schemas.microsoft.com/office/drawing/2014/main" id="{92DEF9C7-1325-45E9-9A14-5C688306B9A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직선 연결선 101">
                <a:extLst>
                  <a:ext uri="{FF2B5EF4-FFF2-40B4-BE49-F238E27FC236}">
                    <a16:creationId xmlns:a16="http://schemas.microsoft.com/office/drawing/2014/main" id="{DF058535-3F10-411D-AF7C-75E6650AF99B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3" name="그룹 102">
            <a:extLst>
              <a:ext uri="{FF2B5EF4-FFF2-40B4-BE49-F238E27FC236}">
                <a16:creationId xmlns:a16="http://schemas.microsoft.com/office/drawing/2014/main" id="{F7F70EA0-9665-4C6D-A9E1-74437CCC9F12}"/>
              </a:ext>
            </a:extLst>
          </p:cNvPr>
          <p:cNvGrpSpPr/>
          <p:nvPr/>
        </p:nvGrpSpPr>
        <p:grpSpPr>
          <a:xfrm>
            <a:off x="7499350" y="5288276"/>
            <a:ext cx="180001" cy="180001"/>
            <a:chOff x="7544200" y="5288276"/>
            <a:chExt cx="180001" cy="180001"/>
          </a:xfrm>
        </p:grpSpPr>
        <p:sp>
          <p:nvSpPr>
            <p:cNvPr id="104" name="타원 103">
              <a:extLst>
                <a:ext uri="{FF2B5EF4-FFF2-40B4-BE49-F238E27FC236}">
                  <a16:creationId xmlns:a16="http://schemas.microsoft.com/office/drawing/2014/main" id="{30BEC2E2-A370-4DB9-BD77-A9F6EA52DDD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05" name="그룹 104">
              <a:extLst>
                <a:ext uri="{FF2B5EF4-FFF2-40B4-BE49-F238E27FC236}">
                  <a16:creationId xmlns:a16="http://schemas.microsoft.com/office/drawing/2014/main" id="{71708CEA-ADFF-451C-8A88-D8160263B1BB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06" name="직선 연결선 105">
                <a:extLst>
                  <a:ext uri="{FF2B5EF4-FFF2-40B4-BE49-F238E27FC236}">
                    <a16:creationId xmlns:a16="http://schemas.microsoft.com/office/drawing/2014/main" id="{FC21BCED-9BF3-495E-84E8-8B94FCFE237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직선 연결선 106">
                <a:extLst>
                  <a:ext uri="{FF2B5EF4-FFF2-40B4-BE49-F238E27FC236}">
                    <a16:creationId xmlns:a16="http://schemas.microsoft.com/office/drawing/2014/main" id="{8C85AC46-DE70-4339-82A1-B3763C0D520D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2716057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자유형 157">
            <a:hlinkClick r:id="rId2" action="ppaction://hlinksldjump"/>
            <a:extLst>
              <a:ext uri="{FF2B5EF4-FFF2-40B4-BE49-F238E27FC236}">
                <a16:creationId xmlns:a16="http://schemas.microsoft.com/office/drawing/2014/main" id="{3883EDB9-7A10-4DCA-8B12-AC15F9EB741C}"/>
              </a:ext>
            </a:extLst>
          </p:cNvPr>
          <p:cNvSpPr/>
          <p:nvPr/>
        </p:nvSpPr>
        <p:spPr>
          <a:xfrm>
            <a:off x="649128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자유형 158">
            <a:hlinkClick r:id="rId3" action="ppaction://hlinksldjump"/>
            <a:extLst>
              <a:ext uri="{FF2B5EF4-FFF2-40B4-BE49-F238E27FC236}">
                <a16:creationId xmlns:a16="http://schemas.microsoft.com/office/drawing/2014/main" id="{BE462B03-33FB-46C1-A538-BBABA0487030}"/>
              </a:ext>
            </a:extLst>
          </p:cNvPr>
          <p:cNvSpPr/>
          <p:nvPr/>
        </p:nvSpPr>
        <p:spPr>
          <a:xfrm>
            <a:off x="5578475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양쪽 모서리가 둥근 사각형 81">
            <a:extLst>
              <a:ext uri="{FF2B5EF4-FFF2-40B4-BE49-F238E27FC236}">
                <a16:creationId xmlns:a16="http://schemas.microsoft.com/office/drawing/2014/main" id="{B1936211-0FED-4EDF-A812-B9AA6F159DC6}"/>
              </a:ext>
            </a:extLst>
          </p:cNvPr>
          <p:cNvSpPr/>
          <p:nvPr/>
        </p:nvSpPr>
        <p:spPr>
          <a:xfrm rot="10800000">
            <a:off x="407987" y="4400823"/>
            <a:ext cx="3722160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4" name="양쪽 모서리가 둥근 사각형 83">
            <a:extLst>
              <a:ext uri="{FF2B5EF4-FFF2-40B4-BE49-F238E27FC236}">
                <a16:creationId xmlns:a16="http://schemas.microsoft.com/office/drawing/2014/main" id="{A0E2D820-1E7E-47C5-A6B9-3BF5E68A3661}"/>
              </a:ext>
            </a:extLst>
          </p:cNvPr>
          <p:cNvSpPr/>
          <p:nvPr/>
        </p:nvSpPr>
        <p:spPr>
          <a:xfrm>
            <a:off x="407987" y="1520824"/>
            <a:ext cx="3722160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5" name="양쪽 모서리가 둥근 사각형 81">
            <a:extLst>
              <a:ext uri="{FF2B5EF4-FFF2-40B4-BE49-F238E27FC236}">
                <a16:creationId xmlns:a16="http://schemas.microsoft.com/office/drawing/2014/main" id="{1E63D0DF-BF9C-4263-A2CE-88039DAEF0BE}"/>
              </a:ext>
            </a:extLst>
          </p:cNvPr>
          <p:cNvSpPr/>
          <p:nvPr/>
        </p:nvSpPr>
        <p:spPr>
          <a:xfrm rot="10800000">
            <a:off x="4234921" y="4400823"/>
            <a:ext cx="3722160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6" name="양쪽 모서리가 둥근 사각형 83">
            <a:extLst>
              <a:ext uri="{FF2B5EF4-FFF2-40B4-BE49-F238E27FC236}">
                <a16:creationId xmlns:a16="http://schemas.microsoft.com/office/drawing/2014/main" id="{19E85938-3703-418A-9688-82A139FA4B42}"/>
              </a:ext>
            </a:extLst>
          </p:cNvPr>
          <p:cNvSpPr/>
          <p:nvPr/>
        </p:nvSpPr>
        <p:spPr>
          <a:xfrm>
            <a:off x="4234920" y="1520824"/>
            <a:ext cx="3722160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7" name="양쪽 모서리가 둥근 사각형 81">
            <a:extLst>
              <a:ext uri="{FF2B5EF4-FFF2-40B4-BE49-F238E27FC236}">
                <a16:creationId xmlns:a16="http://schemas.microsoft.com/office/drawing/2014/main" id="{3506331E-924F-494F-A8B2-95143869AC91}"/>
              </a:ext>
            </a:extLst>
          </p:cNvPr>
          <p:cNvSpPr/>
          <p:nvPr/>
        </p:nvSpPr>
        <p:spPr>
          <a:xfrm rot="10800000">
            <a:off x="8061853" y="4400823"/>
            <a:ext cx="3722160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8" name="양쪽 모서리가 둥근 사각형 83">
            <a:extLst>
              <a:ext uri="{FF2B5EF4-FFF2-40B4-BE49-F238E27FC236}">
                <a16:creationId xmlns:a16="http://schemas.microsoft.com/office/drawing/2014/main" id="{328C3D5F-2DFF-4EA2-BD5F-2B5D65F27D49}"/>
              </a:ext>
            </a:extLst>
          </p:cNvPr>
          <p:cNvSpPr/>
          <p:nvPr/>
        </p:nvSpPr>
        <p:spPr>
          <a:xfrm>
            <a:off x="8061853" y="1520824"/>
            <a:ext cx="3722160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7E6EFCC8-C40F-499D-83F3-40B1E446D2A8}"/>
              </a:ext>
            </a:extLst>
          </p:cNvPr>
          <p:cNvCxnSpPr>
            <a:cxnSpLocks/>
          </p:cNvCxnSpPr>
          <p:nvPr/>
        </p:nvCxnSpPr>
        <p:spPr>
          <a:xfrm>
            <a:off x="1551860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모서리가 둥근 직사각형 44">
            <a:extLst>
              <a:ext uri="{FF2B5EF4-FFF2-40B4-BE49-F238E27FC236}">
                <a16:creationId xmlns:a16="http://schemas.microsoft.com/office/drawing/2014/main" id="{698BB465-2374-41B3-BD52-7DC43345F1FB}"/>
              </a:ext>
            </a:extLst>
          </p:cNvPr>
          <p:cNvSpPr/>
          <p:nvPr/>
        </p:nvSpPr>
        <p:spPr>
          <a:xfrm>
            <a:off x="1785409" y="4483887"/>
            <a:ext cx="96731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Mount (Lite)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내용 개체 틀 4">
            <a:extLst>
              <a:ext uri="{FF2B5EF4-FFF2-40B4-BE49-F238E27FC236}">
                <a16:creationId xmlns:a16="http://schemas.microsoft.com/office/drawing/2014/main" id="{275B2250-7356-4E0F-8A18-1B50280C968D}"/>
              </a:ext>
            </a:extLst>
          </p:cNvPr>
          <p:cNvSpPr txBox="1">
            <a:spLocks/>
          </p:cNvSpPr>
          <p:nvPr/>
        </p:nvSpPr>
        <p:spPr>
          <a:xfrm>
            <a:off x="1733396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SBD-140PMB</a:t>
            </a:r>
          </a:p>
        </p:txBody>
      </p:sp>
      <p:cxnSp>
        <p:nvCxnSpPr>
          <p:cNvPr id="40" name="직선 연결선 39">
            <a:extLst>
              <a:ext uri="{FF2B5EF4-FFF2-40B4-BE49-F238E27FC236}">
                <a16:creationId xmlns:a16="http://schemas.microsoft.com/office/drawing/2014/main" id="{05FE5A5B-2A1A-48B4-A440-A1B559F915C2}"/>
              </a:ext>
            </a:extLst>
          </p:cNvPr>
          <p:cNvCxnSpPr>
            <a:cxnSpLocks/>
          </p:cNvCxnSpPr>
          <p:nvPr/>
        </p:nvCxnSpPr>
        <p:spPr>
          <a:xfrm>
            <a:off x="5378793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모서리가 둥근 직사각형 44">
            <a:extLst>
              <a:ext uri="{FF2B5EF4-FFF2-40B4-BE49-F238E27FC236}">
                <a16:creationId xmlns:a16="http://schemas.microsoft.com/office/drawing/2014/main" id="{4BDD691C-2179-4E24-8F13-E55DDFEB857B}"/>
              </a:ext>
            </a:extLst>
          </p:cNvPr>
          <p:cNvSpPr/>
          <p:nvPr/>
        </p:nvSpPr>
        <p:spPr>
          <a:xfrm>
            <a:off x="5753100" y="4483887"/>
            <a:ext cx="6858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내용 개체 틀 4">
            <a:extLst>
              <a:ext uri="{FF2B5EF4-FFF2-40B4-BE49-F238E27FC236}">
                <a16:creationId xmlns:a16="http://schemas.microsoft.com/office/drawing/2014/main" id="{55ABA9A1-2CDC-405E-9149-9733E9E20905}"/>
              </a:ext>
            </a:extLst>
          </p:cNvPr>
          <p:cNvSpPr txBox="1">
            <a:spLocks/>
          </p:cNvSpPr>
          <p:nvPr/>
        </p:nvSpPr>
        <p:spPr>
          <a:xfrm>
            <a:off x="5560329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SBD-140PMW</a:t>
            </a:r>
          </a:p>
        </p:txBody>
      </p:sp>
      <p:pic>
        <p:nvPicPr>
          <p:cNvPr id="49" name="그림 48">
            <a:hlinkClick r:id="rId4"/>
            <a:extLst>
              <a:ext uri="{FF2B5EF4-FFF2-40B4-BE49-F238E27FC236}">
                <a16:creationId xmlns:a16="http://schemas.microsoft.com/office/drawing/2014/main" id="{BEFC3740-5BD9-4B36-AB60-0DA19245B96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40498" y="4819495"/>
            <a:ext cx="1111004" cy="1111004"/>
          </a:xfrm>
          <a:prstGeom prst="rect">
            <a:avLst/>
          </a:prstGeom>
        </p:spPr>
      </p:pic>
      <p:pic>
        <p:nvPicPr>
          <p:cNvPr id="50" name="그림 49">
            <a:hlinkClick r:id="rId6"/>
            <a:extLst>
              <a:ext uri="{FF2B5EF4-FFF2-40B4-BE49-F238E27FC236}">
                <a16:creationId xmlns:a16="http://schemas.microsoft.com/office/drawing/2014/main" id="{F7564AD2-0B4F-4F47-9D2A-7615926DE9B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13565" y="4819495"/>
            <a:ext cx="1111004" cy="1111004"/>
          </a:xfrm>
          <a:prstGeom prst="rect">
            <a:avLst/>
          </a:prstGeom>
        </p:spPr>
      </p:pic>
      <p:cxnSp>
        <p:nvCxnSpPr>
          <p:cNvPr id="51" name="직선 연결선 50">
            <a:extLst>
              <a:ext uri="{FF2B5EF4-FFF2-40B4-BE49-F238E27FC236}">
                <a16:creationId xmlns:a16="http://schemas.microsoft.com/office/drawing/2014/main" id="{05C40104-DDAA-4F9D-B134-46EA0D6BDF8F}"/>
              </a:ext>
            </a:extLst>
          </p:cNvPr>
          <p:cNvCxnSpPr>
            <a:cxnSpLocks/>
          </p:cNvCxnSpPr>
          <p:nvPr/>
        </p:nvCxnSpPr>
        <p:spPr>
          <a:xfrm>
            <a:off x="9205726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모서리가 둥근 직사각형 44">
            <a:extLst>
              <a:ext uri="{FF2B5EF4-FFF2-40B4-BE49-F238E27FC236}">
                <a16:creationId xmlns:a16="http://schemas.microsoft.com/office/drawing/2014/main" id="{F6E0A9F8-58DD-4A6D-89F9-1E42FBA10A6C}"/>
              </a:ext>
            </a:extLst>
          </p:cNvPr>
          <p:cNvSpPr/>
          <p:nvPr/>
        </p:nvSpPr>
        <p:spPr>
          <a:xfrm>
            <a:off x="9387262" y="4483887"/>
            <a:ext cx="1071342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&amp; Pole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내용 개체 틀 4">
            <a:extLst>
              <a:ext uri="{FF2B5EF4-FFF2-40B4-BE49-F238E27FC236}">
                <a16:creationId xmlns:a16="http://schemas.microsoft.com/office/drawing/2014/main" id="{C4F2FCBD-27A2-4003-98DA-FB71559C2C85}"/>
              </a:ext>
            </a:extLst>
          </p:cNvPr>
          <p:cNvSpPr txBox="1">
            <a:spLocks/>
          </p:cNvSpPr>
          <p:nvPr/>
        </p:nvSpPr>
        <p:spPr>
          <a:xfrm>
            <a:off x="9387262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SBP-125WMW1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4D0A0E3-BEEE-4E88-8A1A-C7A02EF8C90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6" y="1520824"/>
            <a:ext cx="3722162" cy="28800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D8AE4B0A-6D30-4AD0-823F-401919E0672C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34921" y="1520824"/>
            <a:ext cx="3722160" cy="288000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E9C74BBC-8041-41B2-8972-4302B74DA413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61852" y="1520824"/>
            <a:ext cx="3722162" cy="2880000"/>
          </a:xfrm>
          <a:prstGeom prst="rect">
            <a:avLst/>
          </a:prstGeom>
        </p:spPr>
      </p:pic>
      <p:sp>
        <p:nvSpPr>
          <p:cNvPr id="39" name="모서리가 둥근 직사각형 152">
            <a:hlinkClick r:id="rId11" action="ppaction://hlinksldjump"/>
            <a:extLst>
              <a:ext uri="{FF2B5EF4-FFF2-40B4-BE49-F238E27FC236}">
                <a16:creationId xmlns:a16="http://schemas.microsoft.com/office/drawing/2014/main" id="{03808CEA-7AEA-4777-920F-998668139A19}"/>
              </a:ext>
            </a:extLst>
          </p:cNvPr>
          <p:cNvSpPr/>
          <p:nvPr/>
        </p:nvSpPr>
        <p:spPr>
          <a:xfrm>
            <a:off x="9394022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자유형 155">
            <a:hlinkClick r:id="rId12" action="ppaction://hlinksldjump"/>
            <a:extLst>
              <a:ext uri="{FF2B5EF4-FFF2-40B4-BE49-F238E27FC236}">
                <a16:creationId xmlns:a16="http://schemas.microsoft.com/office/drawing/2014/main" id="{4B8E3409-8BCC-40C7-AD5B-1A6C58B368AB}"/>
              </a:ext>
            </a:extLst>
          </p:cNvPr>
          <p:cNvSpPr/>
          <p:nvPr/>
        </p:nvSpPr>
        <p:spPr>
          <a:xfrm>
            <a:off x="267574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자유형 156">
            <a:hlinkClick r:id="rId13" action="ppaction://hlinksldjump"/>
            <a:extLst>
              <a:ext uri="{FF2B5EF4-FFF2-40B4-BE49-F238E27FC236}">
                <a16:creationId xmlns:a16="http://schemas.microsoft.com/office/drawing/2014/main" id="{77A0623B-666B-4912-96FF-657F4C3F1F21}"/>
              </a:ext>
            </a:extLst>
          </p:cNvPr>
          <p:cNvSpPr/>
          <p:nvPr/>
        </p:nvSpPr>
        <p:spPr>
          <a:xfrm>
            <a:off x="176292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자유형 157">
            <a:hlinkClick r:id="rId14" action="ppaction://hlinksldjump"/>
            <a:extLst>
              <a:ext uri="{FF2B5EF4-FFF2-40B4-BE49-F238E27FC236}">
                <a16:creationId xmlns:a16="http://schemas.microsoft.com/office/drawing/2014/main" id="{E8E8A85F-6AD5-487B-86EC-CA6DE0934C63}"/>
              </a:ext>
            </a:extLst>
          </p:cNvPr>
          <p:cNvSpPr/>
          <p:nvPr/>
        </p:nvSpPr>
        <p:spPr>
          <a:xfrm>
            <a:off x="458351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자유형 158">
            <a:hlinkClick r:id="rId15" action="ppaction://hlinksldjump"/>
            <a:extLst>
              <a:ext uri="{FF2B5EF4-FFF2-40B4-BE49-F238E27FC236}">
                <a16:creationId xmlns:a16="http://schemas.microsoft.com/office/drawing/2014/main" id="{06CB487A-B0D2-4573-ADD6-99AF50667DF8}"/>
              </a:ext>
            </a:extLst>
          </p:cNvPr>
          <p:cNvSpPr/>
          <p:nvPr/>
        </p:nvSpPr>
        <p:spPr>
          <a:xfrm>
            <a:off x="367070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자유형 157">
            <a:hlinkClick r:id="rId16" action="ppaction://hlinksldjump"/>
            <a:extLst>
              <a:ext uri="{FF2B5EF4-FFF2-40B4-BE49-F238E27FC236}">
                <a16:creationId xmlns:a16="http://schemas.microsoft.com/office/drawing/2014/main" id="{9A635C22-2A70-4355-9C8B-76E4CC3257BD}"/>
              </a:ext>
            </a:extLst>
          </p:cNvPr>
          <p:cNvSpPr/>
          <p:nvPr/>
        </p:nvSpPr>
        <p:spPr>
          <a:xfrm>
            <a:off x="839906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자유형 158">
            <a:hlinkClick r:id="rId17" action="ppaction://hlinksldjump"/>
            <a:extLst>
              <a:ext uri="{FF2B5EF4-FFF2-40B4-BE49-F238E27FC236}">
                <a16:creationId xmlns:a16="http://schemas.microsoft.com/office/drawing/2014/main" id="{961C0B1E-0EFF-4EC1-9438-1171EBFF745C}"/>
              </a:ext>
            </a:extLst>
          </p:cNvPr>
          <p:cNvSpPr/>
          <p:nvPr/>
        </p:nvSpPr>
        <p:spPr>
          <a:xfrm>
            <a:off x="748624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모서리가 둥근 직사각형 8">
            <a:hlinkClick r:id="rId18" action="ppaction://hlinksldjump"/>
            <a:extLst>
              <a:ext uri="{FF2B5EF4-FFF2-40B4-BE49-F238E27FC236}">
                <a16:creationId xmlns:a16="http://schemas.microsoft.com/office/drawing/2014/main" id="{E93D1058-6945-4414-8606-FA68DEE54DA0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모서리가 둥근 직사각형 1">
            <a:hlinkClick r:id="rId19" action="ppaction://hlinksldjump"/>
            <a:extLst>
              <a:ext uri="{FF2B5EF4-FFF2-40B4-BE49-F238E27FC236}">
                <a16:creationId xmlns:a16="http://schemas.microsoft.com/office/drawing/2014/main" id="{92C28CAF-5F20-4259-8FCE-8B5836747D60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9" name="그림 58">
            <a:hlinkClick r:id="rId20"/>
            <a:extLst>
              <a:ext uri="{FF2B5EF4-FFF2-40B4-BE49-F238E27FC236}">
                <a16:creationId xmlns:a16="http://schemas.microsoft.com/office/drawing/2014/main" id="{9CABE9C0-F07C-41F9-8EA8-0C6520667CDA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67431" y="4819495"/>
            <a:ext cx="1111004" cy="1111004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52DD1994-1498-4337-B71F-897F6C7F2D23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QNV - C8011R / C9011R / C8012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07710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자유형 157">
            <a:hlinkClick r:id="rId2" action="ppaction://hlinksldjump"/>
            <a:extLst>
              <a:ext uri="{FF2B5EF4-FFF2-40B4-BE49-F238E27FC236}">
                <a16:creationId xmlns:a16="http://schemas.microsoft.com/office/drawing/2014/main" id="{3883EDB9-7A10-4DCA-8B12-AC15F9EB741C}"/>
              </a:ext>
            </a:extLst>
          </p:cNvPr>
          <p:cNvSpPr/>
          <p:nvPr/>
        </p:nvSpPr>
        <p:spPr>
          <a:xfrm>
            <a:off x="649128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자유형 158">
            <a:hlinkClick r:id="rId3" action="ppaction://hlinksldjump"/>
            <a:extLst>
              <a:ext uri="{FF2B5EF4-FFF2-40B4-BE49-F238E27FC236}">
                <a16:creationId xmlns:a16="http://schemas.microsoft.com/office/drawing/2014/main" id="{BE462B03-33FB-46C1-A538-BBABA0487030}"/>
              </a:ext>
            </a:extLst>
          </p:cNvPr>
          <p:cNvSpPr/>
          <p:nvPr/>
        </p:nvSpPr>
        <p:spPr>
          <a:xfrm>
            <a:off x="5578475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양쪽 모서리가 둥근 사각형 52">
            <a:extLst>
              <a:ext uri="{FF2B5EF4-FFF2-40B4-BE49-F238E27FC236}">
                <a16:creationId xmlns:a16="http://schemas.microsoft.com/office/drawing/2014/main" id="{55974C99-F7C5-4BAB-AD3F-5169A9817A01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양쪽 모서리가 둥근 사각형 51">
            <a:extLst>
              <a:ext uri="{FF2B5EF4-FFF2-40B4-BE49-F238E27FC236}">
                <a16:creationId xmlns:a16="http://schemas.microsoft.com/office/drawing/2014/main" id="{E67D80E9-82C7-40EB-B55C-C4DE0293142F}"/>
              </a:ext>
            </a:extLst>
          </p:cNvPr>
          <p:cNvSpPr/>
          <p:nvPr/>
        </p:nvSpPr>
        <p:spPr>
          <a:xfrm rot="10800000">
            <a:off x="407986" y="4400823"/>
            <a:ext cx="11376025" cy="2052364"/>
          </a:xfrm>
          <a:prstGeom prst="round2SameRect">
            <a:avLst>
              <a:gd name="adj1" fmla="val 2396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6" name="그림 25">
            <a:hlinkClick r:id="rId4"/>
            <a:extLst>
              <a:ext uri="{FF2B5EF4-FFF2-40B4-BE49-F238E27FC236}">
                <a16:creationId xmlns:a16="http://schemas.microsoft.com/office/drawing/2014/main" id="{41C20F6C-11CC-4B4A-B2AD-6A286B1D72E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517" t="-6517" r="-6517" b="-6517"/>
          <a:stretch/>
        </p:blipFill>
        <p:spPr>
          <a:xfrm>
            <a:off x="7473919" y="4817065"/>
            <a:ext cx="1115865" cy="1115865"/>
          </a:xfrm>
          <a:prstGeom prst="rect">
            <a:avLst/>
          </a:prstGeom>
        </p:spPr>
      </p:pic>
      <p:pic>
        <p:nvPicPr>
          <p:cNvPr id="27" name="그림 26">
            <a:hlinkClick r:id="rId6"/>
            <a:extLst>
              <a:ext uri="{FF2B5EF4-FFF2-40B4-BE49-F238E27FC236}">
                <a16:creationId xmlns:a16="http://schemas.microsoft.com/office/drawing/2014/main" id="{0E8FCD79-A9BC-4C23-A655-12BFC33744A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0"/>
          <a:stretch/>
        </p:blipFill>
        <p:spPr>
          <a:xfrm>
            <a:off x="6220748" y="4816644"/>
            <a:ext cx="1116708" cy="1116706"/>
          </a:xfrm>
          <a:prstGeom prst="rect">
            <a:avLst/>
          </a:prstGeom>
        </p:spPr>
      </p:pic>
      <p:pic>
        <p:nvPicPr>
          <p:cNvPr id="28" name="그림 27">
            <a:hlinkClick r:id="rId8"/>
            <a:extLst>
              <a:ext uri="{FF2B5EF4-FFF2-40B4-BE49-F238E27FC236}">
                <a16:creationId xmlns:a16="http://schemas.microsoft.com/office/drawing/2014/main" id="{1693713A-7844-4629-BCB4-93166F0B094A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69590" y="4817651"/>
            <a:ext cx="1114693" cy="1114693"/>
          </a:xfrm>
          <a:prstGeom prst="rect">
            <a:avLst/>
          </a:prstGeom>
        </p:spPr>
      </p:pic>
      <p:sp>
        <p:nvSpPr>
          <p:cNvPr id="29" name="내용 개체 틀 4">
            <a:extLst>
              <a:ext uri="{FF2B5EF4-FFF2-40B4-BE49-F238E27FC236}">
                <a16:creationId xmlns:a16="http://schemas.microsoft.com/office/drawing/2014/main" id="{52C54700-3C52-49C2-8C6A-463F9F5063CE}"/>
              </a:ext>
            </a:extLst>
          </p:cNvPr>
          <p:cNvSpPr txBox="1">
            <a:spLocks/>
          </p:cNvSpPr>
          <p:nvPr/>
        </p:nvSpPr>
        <p:spPr>
          <a:xfrm>
            <a:off x="4991265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내용 개체 틀 4">
            <a:extLst>
              <a:ext uri="{FF2B5EF4-FFF2-40B4-BE49-F238E27FC236}">
                <a16:creationId xmlns:a16="http://schemas.microsoft.com/office/drawing/2014/main" id="{A9E55ECF-4F7E-491B-80E4-EF69F5A528A5}"/>
              </a:ext>
            </a:extLst>
          </p:cNvPr>
          <p:cNvSpPr txBox="1">
            <a:spLocks/>
          </p:cNvSpPr>
          <p:nvPr/>
        </p:nvSpPr>
        <p:spPr>
          <a:xfrm>
            <a:off x="6242960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내용 개체 틀 4">
            <a:extLst>
              <a:ext uri="{FF2B5EF4-FFF2-40B4-BE49-F238E27FC236}">
                <a16:creationId xmlns:a16="http://schemas.microsoft.com/office/drawing/2014/main" id="{CF61A963-1C78-45EC-A1AC-BAB9B015D648}"/>
              </a:ext>
            </a:extLst>
          </p:cNvPr>
          <p:cNvSpPr txBox="1">
            <a:spLocks/>
          </p:cNvSpPr>
          <p:nvPr/>
        </p:nvSpPr>
        <p:spPr>
          <a:xfrm>
            <a:off x="7496180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SBP-390WMW2</a:t>
            </a:r>
            <a:endParaRPr kumimoji="0" lang="en-US" altLang="ko-KR" sz="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34" name="직선 연결선 33">
            <a:extLst>
              <a:ext uri="{FF2B5EF4-FFF2-40B4-BE49-F238E27FC236}">
                <a16:creationId xmlns:a16="http://schemas.microsoft.com/office/drawing/2014/main" id="{7EA47E76-3F96-47E8-B544-A9AA25D5336D}"/>
              </a:ext>
            </a:extLst>
          </p:cNvPr>
          <p:cNvCxnSpPr>
            <a:cxnSpLocks/>
          </p:cNvCxnSpPr>
          <p:nvPr/>
        </p:nvCxnSpPr>
        <p:spPr>
          <a:xfrm>
            <a:off x="3582293" y="4573887"/>
            <a:ext cx="4930803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모서리가 둥근 직사각형 50">
            <a:extLst>
              <a:ext uri="{FF2B5EF4-FFF2-40B4-BE49-F238E27FC236}">
                <a16:creationId xmlns:a16="http://schemas.microsoft.com/office/drawing/2014/main" id="{CADF6FA9-B800-450A-98A3-AA6DBEDD9A44}"/>
              </a:ext>
            </a:extLst>
          </p:cNvPr>
          <p:cNvSpPr/>
          <p:nvPr/>
        </p:nvSpPr>
        <p:spPr>
          <a:xfrm>
            <a:off x="5669694" y="4483887"/>
            <a:ext cx="75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내용 개체 틀 4">
            <a:extLst>
              <a:ext uri="{FF2B5EF4-FFF2-40B4-BE49-F238E27FC236}">
                <a16:creationId xmlns:a16="http://schemas.microsoft.com/office/drawing/2014/main" id="{3F98680E-3C66-45E2-AB6D-422D8E57ED00}"/>
              </a:ext>
            </a:extLst>
          </p:cNvPr>
          <p:cNvSpPr txBox="1">
            <a:spLocks/>
          </p:cNvSpPr>
          <p:nvPr/>
        </p:nvSpPr>
        <p:spPr>
          <a:xfrm>
            <a:off x="6000917" y="5314358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9EA6F58B-481B-4784-B2CE-F7ADD596D7F9}"/>
              </a:ext>
            </a:extLst>
          </p:cNvPr>
          <p:cNvGrpSpPr/>
          <p:nvPr/>
        </p:nvGrpSpPr>
        <p:grpSpPr>
          <a:xfrm>
            <a:off x="3575272" y="4635343"/>
            <a:ext cx="1153146" cy="1728223"/>
            <a:chOff x="-1541005" y="4635343"/>
            <a:chExt cx="1153146" cy="1728223"/>
          </a:xfrm>
        </p:grpSpPr>
        <p:sp>
          <p:nvSpPr>
            <p:cNvPr id="38" name="내용 개체 틀 4">
              <a:extLst>
                <a:ext uri="{FF2B5EF4-FFF2-40B4-BE49-F238E27FC236}">
                  <a16:creationId xmlns:a16="http://schemas.microsoft.com/office/drawing/2014/main" id="{9E0ED41D-9281-4F60-A382-D0B1F0BBBDB8}"/>
                </a:ext>
              </a:extLst>
            </p:cNvPr>
            <p:cNvSpPr txBox="1">
              <a:spLocks/>
            </p:cNvSpPr>
            <p:nvPr/>
          </p:nvSpPr>
          <p:spPr>
            <a:xfrm>
              <a:off x="-1373479" y="6050048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Cabinet</a:t>
              </a: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모서리가 둥근 직사각형 56">
              <a:extLst>
                <a:ext uri="{FF2B5EF4-FFF2-40B4-BE49-F238E27FC236}">
                  <a16:creationId xmlns:a16="http://schemas.microsoft.com/office/drawing/2014/main" id="{E8570701-0C2F-4E57-826B-238EAE698D8E}"/>
                </a:ext>
              </a:extLst>
            </p:cNvPr>
            <p:cNvSpPr/>
            <p:nvPr/>
          </p:nvSpPr>
          <p:spPr>
            <a:xfrm>
              <a:off x="-1541005" y="4689343"/>
              <a:ext cx="1153146" cy="1674223"/>
            </a:xfrm>
            <a:prstGeom prst="roundRect">
              <a:avLst>
                <a:gd name="adj" fmla="val 0"/>
              </a:avLst>
            </a:prstGeom>
            <a:noFill/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89A6B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40" name="그림 39">
              <a:hlinkClick r:id="rId10"/>
              <a:extLst>
                <a:ext uri="{FF2B5EF4-FFF2-40B4-BE49-F238E27FC236}">
                  <a16:creationId xmlns:a16="http://schemas.microsoft.com/office/drawing/2014/main" id="{746F7766-A9C2-4405-84F8-DCB46A7B8E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7525" b="-7525"/>
            <a:stretch/>
          </p:blipFill>
          <p:spPr>
            <a:xfrm>
              <a:off x="-1290546" y="4919122"/>
              <a:ext cx="652228" cy="911750"/>
            </a:xfrm>
            <a:prstGeom prst="rect">
              <a:avLst/>
            </a:prstGeom>
          </p:spPr>
        </p:pic>
        <p:sp>
          <p:nvSpPr>
            <p:cNvPr id="41" name="모서리가 둥근 직사각형 58">
              <a:extLst>
                <a:ext uri="{FF2B5EF4-FFF2-40B4-BE49-F238E27FC236}">
                  <a16:creationId xmlns:a16="http://schemas.microsoft.com/office/drawing/2014/main" id="{A4E0C6A0-2DC2-4176-B1A0-FF1001061280}"/>
                </a:ext>
              </a:extLst>
            </p:cNvPr>
            <p:cNvSpPr/>
            <p:nvPr/>
          </p:nvSpPr>
          <p:spPr>
            <a:xfrm>
              <a:off x="-1162432" y="4635343"/>
              <a:ext cx="396000" cy="108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Option</a:t>
              </a:r>
              <a:endParaRPr kumimoji="0" lang="ko-KR" altLang="en-US" sz="7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</p:grpSp>
      <p:sp>
        <p:nvSpPr>
          <p:cNvPr id="42" name="내용 개체 틀 4">
            <a:extLst>
              <a:ext uri="{FF2B5EF4-FFF2-40B4-BE49-F238E27FC236}">
                <a16:creationId xmlns:a16="http://schemas.microsoft.com/office/drawing/2014/main" id="{5ABC5837-852F-4C0F-93AF-800F7A38481F}"/>
              </a:ext>
            </a:extLst>
          </p:cNvPr>
          <p:cNvSpPr txBox="1">
            <a:spLocks/>
          </p:cNvSpPr>
          <p:nvPr/>
        </p:nvSpPr>
        <p:spPr>
          <a:xfrm>
            <a:off x="2051074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SBP-300PMW2</a:t>
            </a:r>
          </a:p>
        </p:txBody>
      </p:sp>
      <p:cxnSp>
        <p:nvCxnSpPr>
          <p:cNvPr id="43" name="직선 연결선 42">
            <a:extLst>
              <a:ext uri="{FF2B5EF4-FFF2-40B4-BE49-F238E27FC236}">
                <a16:creationId xmlns:a16="http://schemas.microsoft.com/office/drawing/2014/main" id="{05A3C0C0-A4C9-43E7-AAD8-69D932DD4EF1}"/>
              </a:ext>
            </a:extLst>
          </p:cNvPr>
          <p:cNvCxnSpPr>
            <a:cxnSpLocks/>
          </p:cNvCxnSpPr>
          <p:nvPr/>
        </p:nvCxnSpPr>
        <p:spPr>
          <a:xfrm>
            <a:off x="1869538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내용 개체 틀 4">
            <a:extLst>
              <a:ext uri="{FF2B5EF4-FFF2-40B4-BE49-F238E27FC236}">
                <a16:creationId xmlns:a16="http://schemas.microsoft.com/office/drawing/2014/main" id="{0F198A03-1995-49DB-8AFB-22DEA798FB54}"/>
              </a:ext>
            </a:extLst>
          </p:cNvPr>
          <p:cNvSpPr txBox="1">
            <a:spLocks/>
          </p:cNvSpPr>
          <p:nvPr/>
        </p:nvSpPr>
        <p:spPr>
          <a:xfrm>
            <a:off x="7254090" y="5314358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cxnSp>
        <p:nvCxnSpPr>
          <p:cNvPr id="46" name="직선 연결선 45">
            <a:extLst>
              <a:ext uri="{FF2B5EF4-FFF2-40B4-BE49-F238E27FC236}">
                <a16:creationId xmlns:a16="http://schemas.microsoft.com/office/drawing/2014/main" id="{CF339E46-C286-448A-80C4-F60DD82A77CF}"/>
              </a:ext>
            </a:extLst>
          </p:cNvPr>
          <p:cNvCxnSpPr>
            <a:cxnSpLocks/>
          </p:cNvCxnSpPr>
          <p:nvPr/>
        </p:nvCxnSpPr>
        <p:spPr>
          <a:xfrm>
            <a:off x="8888044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모서리가 둥근 직사각형 65">
            <a:extLst>
              <a:ext uri="{FF2B5EF4-FFF2-40B4-BE49-F238E27FC236}">
                <a16:creationId xmlns:a16="http://schemas.microsoft.com/office/drawing/2014/main" id="{88E03DE4-0F06-4DE9-8FAA-9F9CC60A093A}"/>
              </a:ext>
            </a:extLst>
          </p:cNvPr>
          <p:cNvSpPr/>
          <p:nvPr/>
        </p:nvSpPr>
        <p:spPr>
          <a:xfrm>
            <a:off x="9101251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sp>
        <p:nvSpPr>
          <p:cNvPr id="48" name="모서리가 둥근 직사각형 85">
            <a:extLst>
              <a:ext uri="{FF2B5EF4-FFF2-40B4-BE49-F238E27FC236}">
                <a16:creationId xmlns:a16="http://schemas.microsoft.com/office/drawing/2014/main" id="{5FE5CFCC-85FC-4780-838E-562F425A219B}"/>
              </a:ext>
            </a:extLst>
          </p:cNvPr>
          <p:cNvSpPr/>
          <p:nvPr/>
        </p:nvSpPr>
        <p:spPr>
          <a:xfrm>
            <a:off x="2239790" y="4483887"/>
            <a:ext cx="69391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내용 개체 틀 4">
            <a:extLst>
              <a:ext uri="{FF2B5EF4-FFF2-40B4-BE49-F238E27FC236}">
                <a16:creationId xmlns:a16="http://schemas.microsoft.com/office/drawing/2014/main" id="{B45454AE-12E5-4884-9F4F-5738755526F6}"/>
              </a:ext>
            </a:extLst>
          </p:cNvPr>
          <p:cNvSpPr txBox="1">
            <a:spLocks/>
          </p:cNvSpPr>
          <p:nvPr/>
        </p:nvSpPr>
        <p:spPr>
          <a:xfrm>
            <a:off x="9069580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SBP-120HMW</a:t>
            </a:r>
          </a:p>
        </p:txBody>
      </p:sp>
      <p:pic>
        <p:nvPicPr>
          <p:cNvPr id="70" name="그림 69">
            <a:hlinkClick r:id="rId12"/>
            <a:extLst>
              <a:ext uri="{FF2B5EF4-FFF2-40B4-BE49-F238E27FC236}">
                <a16:creationId xmlns:a16="http://schemas.microsoft.com/office/drawing/2014/main" id="{5D624A68-71CE-4034-9E7A-273044734F28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265" t="-7265" r="-7265" b="-7265"/>
          <a:stretch/>
        </p:blipFill>
        <p:spPr>
          <a:xfrm>
            <a:off x="2031243" y="4884980"/>
            <a:ext cx="1111004" cy="1111004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2E8EFE2D-0A95-4A89-8207-3F67CB8916AB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6" y="1520824"/>
            <a:ext cx="5115453" cy="28800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C9FEFD9F-D82D-4122-8483-C02C928517FE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38272" y="1520824"/>
            <a:ext cx="5115453" cy="288000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2E48A5E4-8DB8-4352-AA94-D41643B1FBBB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68558" y="1520824"/>
            <a:ext cx="5115453" cy="2880000"/>
          </a:xfrm>
          <a:prstGeom prst="rect">
            <a:avLst/>
          </a:prstGeom>
        </p:spPr>
      </p:pic>
      <p:sp>
        <p:nvSpPr>
          <p:cNvPr id="71" name="모서리가 둥근 직사각형 152">
            <a:hlinkClick r:id="rId17" action="ppaction://hlinksldjump"/>
            <a:extLst>
              <a:ext uri="{FF2B5EF4-FFF2-40B4-BE49-F238E27FC236}">
                <a16:creationId xmlns:a16="http://schemas.microsoft.com/office/drawing/2014/main" id="{2E5A5A6D-50C9-438F-8DE7-31DEAE3EE97F}"/>
              </a:ext>
            </a:extLst>
          </p:cNvPr>
          <p:cNvSpPr/>
          <p:nvPr/>
        </p:nvSpPr>
        <p:spPr>
          <a:xfrm>
            <a:off x="9394022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자유형 155">
            <a:hlinkClick r:id="rId18" action="ppaction://hlinksldjump"/>
            <a:extLst>
              <a:ext uri="{FF2B5EF4-FFF2-40B4-BE49-F238E27FC236}">
                <a16:creationId xmlns:a16="http://schemas.microsoft.com/office/drawing/2014/main" id="{FB60F8BB-2992-4B4E-AC1B-6BAA022E0E02}"/>
              </a:ext>
            </a:extLst>
          </p:cNvPr>
          <p:cNvSpPr/>
          <p:nvPr/>
        </p:nvSpPr>
        <p:spPr>
          <a:xfrm>
            <a:off x="267574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자유형 156">
            <a:hlinkClick r:id="rId19" action="ppaction://hlinksldjump"/>
            <a:extLst>
              <a:ext uri="{FF2B5EF4-FFF2-40B4-BE49-F238E27FC236}">
                <a16:creationId xmlns:a16="http://schemas.microsoft.com/office/drawing/2014/main" id="{49211D44-5CE7-4698-9360-E1E5C3592330}"/>
              </a:ext>
            </a:extLst>
          </p:cNvPr>
          <p:cNvSpPr/>
          <p:nvPr/>
        </p:nvSpPr>
        <p:spPr>
          <a:xfrm>
            <a:off x="176292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자유형 157">
            <a:hlinkClick r:id="rId20" action="ppaction://hlinksldjump"/>
            <a:extLst>
              <a:ext uri="{FF2B5EF4-FFF2-40B4-BE49-F238E27FC236}">
                <a16:creationId xmlns:a16="http://schemas.microsoft.com/office/drawing/2014/main" id="{8ECEF3B6-FE6C-430F-9D77-4C2D74D109E7}"/>
              </a:ext>
            </a:extLst>
          </p:cNvPr>
          <p:cNvSpPr/>
          <p:nvPr/>
        </p:nvSpPr>
        <p:spPr>
          <a:xfrm>
            <a:off x="458351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자유형 158">
            <a:hlinkClick r:id="rId21" action="ppaction://hlinksldjump"/>
            <a:extLst>
              <a:ext uri="{FF2B5EF4-FFF2-40B4-BE49-F238E27FC236}">
                <a16:creationId xmlns:a16="http://schemas.microsoft.com/office/drawing/2014/main" id="{EFA78A9F-7471-4581-A898-F193EB1BBE37}"/>
              </a:ext>
            </a:extLst>
          </p:cNvPr>
          <p:cNvSpPr/>
          <p:nvPr/>
        </p:nvSpPr>
        <p:spPr>
          <a:xfrm>
            <a:off x="367070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자유형 157">
            <a:hlinkClick r:id="rId22" action="ppaction://hlinksldjump"/>
            <a:extLst>
              <a:ext uri="{FF2B5EF4-FFF2-40B4-BE49-F238E27FC236}">
                <a16:creationId xmlns:a16="http://schemas.microsoft.com/office/drawing/2014/main" id="{53170527-541B-4E98-AFE7-3A5588AFE69B}"/>
              </a:ext>
            </a:extLst>
          </p:cNvPr>
          <p:cNvSpPr/>
          <p:nvPr/>
        </p:nvSpPr>
        <p:spPr>
          <a:xfrm>
            <a:off x="839906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자유형 158">
            <a:hlinkClick r:id="rId23" action="ppaction://hlinksldjump"/>
            <a:extLst>
              <a:ext uri="{FF2B5EF4-FFF2-40B4-BE49-F238E27FC236}">
                <a16:creationId xmlns:a16="http://schemas.microsoft.com/office/drawing/2014/main" id="{270CBDEF-DB5D-41BB-9196-5DEB8EC7954D}"/>
              </a:ext>
            </a:extLst>
          </p:cNvPr>
          <p:cNvSpPr/>
          <p:nvPr/>
        </p:nvSpPr>
        <p:spPr>
          <a:xfrm>
            <a:off x="748624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모서리가 둥근 직사각형 8">
            <a:hlinkClick r:id="rId24" action="ppaction://hlinksldjump"/>
            <a:extLst>
              <a:ext uri="{FF2B5EF4-FFF2-40B4-BE49-F238E27FC236}">
                <a16:creationId xmlns:a16="http://schemas.microsoft.com/office/drawing/2014/main" id="{3B535BA5-3304-46E3-AE68-1C21379AFF45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모서리가 둥근 직사각형 1">
            <a:hlinkClick r:id="rId25" action="ppaction://hlinksldjump"/>
            <a:extLst>
              <a:ext uri="{FF2B5EF4-FFF2-40B4-BE49-F238E27FC236}">
                <a16:creationId xmlns:a16="http://schemas.microsoft.com/office/drawing/2014/main" id="{FD65582E-CF66-4372-A359-C56FFE6429AE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0" name="그림 79">
            <a:hlinkClick r:id="rId26"/>
            <a:extLst>
              <a:ext uri="{FF2B5EF4-FFF2-40B4-BE49-F238E27FC236}">
                <a16:creationId xmlns:a16="http://schemas.microsoft.com/office/drawing/2014/main" id="{52823B8F-987D-48F4-AF46-3201E9EF5243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49749" y="4822774"/>
            <a:ext cx="1111004" cy="1111004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1429F911-3400-48FD-954E-CA6D69280C7E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QNV - C8011R / C9011R / C8012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2" name="그룹 51">
            <a:extLst>
              <a:ext uri="{FF2B5EF4-FFF2-40B4-BE49-F238E27FC236}">
                <a16:creationId xmlns:a16="http://schemas.microsoft.com/office/drawing/2014/main" id="{0EE3927B-3A2F-4648-876F-D6CCF9020FE8}"/>
              </a:ext>
            </a:extLst>
          </p:cNvPr>
          <p:cNvGrpSpPr/>
          <p:nvPr/>
        </p:nvGrpSpPr>
        <p:grpSpPr>
          <a:xfrm>
            <a:off x="3143825" y="5288276"/>
            <a:ext cx="180001" cy="180001"/>
            <a:chOff x="7544200" y="5288276"/>
            <a:chExt cx="180001" cy="180001"/>
          </a:xfrm>
        </p:grpSpPr>
        <p:sp>
          <p:nvSpPr>
            <p:cNvPr id="53" name="타원 52">
              <a:extLst>
                <a:ext uri="{FF2B5EF4-FFF2-40B4-BE49-F238E27FC236}">
                  <a16:creationId xmlns:a16="http://schemas.microsoft.com/office/drawing/2014/main" id="{DAC93A9D-95D1-468D-993F-E1A40D49567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54" name="그룹 53">
              <a:extLst>
                <a:ext uri="{FF2B5EF4-FFF2-40B4-BE49-F238E27FC236}">
                  <a16:creationId xmlns:a16="http://schemas.microsoft.com/office/drawing/2014/main" id="{5DD52231-5A93-4FC7-AAA0-BB804164AD6C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55" name="직선 연결선 54">
                <a:extLst>
                  <a:ext uri="{FF2B5EF4-FFF2-40B4-BE49-F238E27FC236}">
                    <a16:creationId xmlns:a16="http://schemas.microsoft.com/office/drawing/2014/main" id="{C7991B78-ED22-4522-8676-06EDE94B2FF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직선 연결선 55">
                <a:extLst>
                  <a:ext uri="{FF2B5EF4-FFF2-40B4-BE49-F238E27FC236}">
                    <a16:creationId xmlns:a16="http://schemas.microsoft.com/office/drawing/2014/main" id="{1A6B0297-CE5D-481C-9B2A-64874CB02726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66622308-C8E0-4EBF-8022-C408972A474C}"/>
              </a:ext>
            </a:extLst>
          </p:cNvPr>
          <p:cNvGrpSpPr/>
          <p:nvPr/>
        </p:nvGrpSpPr>
        <p:grpSpPr>
          <a:xfrm>
            <a:off x="4894825" y="5288276"/>
            <a:ext cx="180001" cy="180001"/>
            <a:chOff x="7544200" y="5288276"/>
            <a:chExt cx="180001" cy="180001"/>
          </a:xfrm>
        </p:grpSpPr>
        <p:sp>
          <p:nvSpPr>
            <p:cNvPr id="58" name="타원 57">
              <a:extLst>
                <a:ext uri="{FF2B5EF4-FFF2-40B4-BE49-F238E27FC236}">
                  <a16:creationId xmlns:a16="http://schemas.microsoft.com/office/drawing/2014/main" id="{0F4D85B0-07E3-4A2D-9288-860641C4E17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59" name="그룹 58">
              <a:extLst>
                <a:ext uri="{FF2B5EF4-FFF2-40B4-BE49-F238E27FC236}">
                  <a16:creationId xmlns:a16="http://schemas.microsoft.com/office/drawing/2014/main" id="{CA919F67-DBEF-42C2-B4C3-405C70E9DDDE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60" name="직선 연결선 59">
                <a:extLst>
                  <a:ext uri="{FF2B5EF4-FFF2-40B4-BE49-F238E27FC236}">
                    <a16:creationId xmlns:a16="http://schemas.microsoft.com/office/drawing/2014/main" id="{9A67C3BD-23B4-429E-800B-D0577580574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직선 연결선 80">
                <a:extLst>
                  <a:ext uri="{FF2B5EF4-FFF2-40B4-BE49-F238E27FC236}">
                    <a16:creationId xmlns:a16="http://schemas.microsoft.com/office/drawing/2014/main" id="{C921B15D-60F4-4019-B577-35E9A1322F98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2" name="그룹 81">
            <a:extLst>
              <a:ext uri="{FF2B5EF4-FFF2-40B4-BE49-F238E27FC236}">
                <a16:creationId xmlns:a16="http://schemas.microsoft.com/office/drawing/2014/main" id="{EC575B66-D58A-4B9C-BC0F-DE67C8220C41}"/>
              </a:ext>
            </a:extLst>
          </p:cNvPr>
          <p:cNvGrpSpPr/>
          <p:nvPr/>
        </p:nvGrpSpPr>
        <p:grpSpPr>
          <a:xfrm>
            <a:off x="8748129" y="5288276"/>
            <a:ext cx="180001" cy="180001"/>
            <a:chOff x="7544200" y="5288276"/>
            <a:chExt cx="180001" cy="180001"/>
          </a:xfrm>
        </p:grpSpPr>
        <p:sp>
          <p:nvSpPr>
            <p:cNvPr id="83" name="타원 82">
              <a:extLst>
                <a:ext uri="{FF2B5EF4-FFF2-40B4-BE49-F238E27FC236}">
                  <a16:creationId xmlns:a16="http://schemas.microsoft.com/office/drawing/2014/main" id="{4FFF308C-B99A-4DBD-8AC6-AA126062F76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84" name="그룹 83">
              <a:extLst>
                <a:ext uri="{FF2B5EF4-FFF2-40B4-BE49-F238E27FC236}">
                  <a16:creationId xmlns:a16="http://schemas.microsoft.com/office/drawing/2014/main" id="{72B12DF5-4BAB-4A9F-B3CB-0B6645CDBA88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85" name="직선 연결선 84">
                <a:extLst>
                  <a:ext uri="{FF2B5EF4-FFF2-40B4-BE49-F238E27FC236}">
                    <a16:creationId xmlns:a16="http://schemas.microsoft.com/office/drawing/2014/main" id="{E44D4FD8-ABC4-440F-9CCB-6A962998C91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직선 연결선 85">
                <a:extLst>
                  <a:ext uri="{FF2B5EF4-FFF2-40B4-BE49-F238E27FC236}">
                    <a16:creationId xmlns:a16="http://schemas.microsoft.com/office/drawing/2014/main" id="{B39638B9-0AE6-418C-98C9-4AD42B6C7299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473952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자유형 157">
            <a:hlinkClick r:id="rId2" action="ppaction://hlinksldjump"/>
            <a:extLst>
              <a:ext uri="{FF2B5EF4-FFF2-40B4-BE49-F238E27FC236}">
                <a16:creationId xmlns:a16="http://schemas.microsoft.com/office/drawing/2014/main" id="{B4F6B555-56DD-4E4D-8BB6-F644C012008C}"/>
              </a:ext>
            </a:extLst>
          </p:cNvPr>
          <p:cNvSpPr/>
          <p:nvPr/>
        </p:nvSpPr>
        <p:spPr>
          <a:xfrm>
            <a:off x="839906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자유형 158">
            <a:hlinkClick r:id="rId3" action="ppaction://hlinksldjump"/>
            <a:extLst>
              <a:ext uri="{FF2B5EF4-FFF2-40B4-BE49-F238E27FC236}">
                <a16:creationId xmlns:a16="http://schemas.microsoft.com/office/drawing/2014/main" id="{5CA192A1-C1F3-457D-9E61-01B020872B77}"/>
              </a:ext>
            </a:extLst>
          </p:cNvPr>
          <p:cNvSpPr/>
          <p:nvPr/>
        </p:nvSpPr>
        <p:spPr>
          <a:xfrm>
            <a:off x="748624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양쪽 모서리가 둥근 사각형 52">
            <a:extLst>
              <a:ext uri="{FF2B5EF4-FFF2-40B4-BE49-F238E27FC236}">
                <a16:creationId xmlns:a16="http://schemas.microsoft.com/office/drawing/2014/main" id="{B2182B7F-212D-4286-8518-B93B5AB33E6D}"/>
              </a:ext>
            </a:extLst>
          </p:cNvPr>
          <p:cNvSpPr/>
          <p:nvPr/>
        </p:nvSpPr>
        <p:spPr>
          <a:xfrm rot="10800000">
            <a:off x="6148386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양쪽 모서리가 둥근 사각형 53">
            <a:extLst>
              <a:ext uri="{FF2B5EF4-FFF2-40B4-BE49-F238E27FC236}">
                <a16:creationId xmlns:a16="http://schemas.microsoft.com/office/drawing/2014/main" id="{FAA06C1B-3E7E-4C4C-B86C-F1AE47A2649B}"/>
              </a:ext>
            </a:extLst>
          </p:cNvPr>
          <p:cNvSpPr/>
          <p:nvPr/>
        </p:nvSpPr>
        <p:spPr>
          <a:xfrm rot="10800000">
            <a:off x="407989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양쪽 모서리가 둥근 사각형 56">
            <a:extLst>
              <a:ext uri="{FF2B5EF4-FFF2-40B4-BE49-F238E27FC236}">
                <a16:creationId xmlns:a16="http://schemas.microsoft.com/office/drawing/2014/main" id="{092C8526-6401-4154-800E-1BAA06E33775}"/>
              </a:ext>
            </a:extLst>
          </p:cNvPr>
          <p:cNvSpPr/>
          <p:nvPr/>
        </p:nvSpPr>
        <p:spPr>
          <a:xfrm>
            <a:off x="6148386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양쪽 모서리가 둥근 사각형 57">
            <a:extLst>
              <a:ext uri="{FF2B5EF4-FFF2-40B4-BE49-F238E27FC236}">
                <a16:creationId xmlns:a16="http://schemas.microsoft.com/office/drawing/2014/main" id="{FA6B2C93-AB0A-42D7-94E5-6FC10CF77DBA}"/>
              </a:ext>
            </a:extLst>
          </p:cNvPr>
          <p:cNvSpPr/>
          <p:nvPr/>
        </p:nvSpPr>
        <p:spPr>
          <a:xfrm>
            <a:off x="407989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모서리가 둥근 직사각형 152">
            <a:hlinkClick r:id="rId4" action="ppaction://hlinksldjump"/>
            <a:extLst>
              <a:ext uri="{FF2B5EF4-FFF2-40B4-BE49-F238E27FC236}">
                <a16:creationId xmlns:a16="http://schemas.microsoft.com/office/drawing/2014/main" id="{AF115452-5A70-4012-A05A-A1A258A500BC}"/>
              </a:ext>
            </a:extLst>
          </p:cNvPr>
          <p:cNvSpPr/>
          <p:nvPr/>
        </p:nvSpPr>
        <p:spPr>
          <a:xfrm>
            <a:off x="9394022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자유형 155">
            <a:hlinkClick r:id="rId5" action="ppaction://hlinksldjump"/>
            <a:extLst>
              <a:ext uri="{FF2B5EF4-FFF2-40B4-BE49-F238E27FC236}">
                <a16:creationId xmlns:a16="http://schemas.microsoft.com/office/drawing/2014/main" id="{14F75ACD-E312-4D06-8A28-9A98814BEA21}"/>
              </a:ext>
            </a:extLst>
          </p:cNvPr>
          <p:cNvSpPr/>
          <p:nvPr/>
        </p:nvSpPr>
        <p:spPr>
          <a:xfrm>
            <a:off x="267574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자유형 156">
            <a:hlinkClick r:id="rId6" action="ppaction://hlinksldjump"/>
            <a:extLst>
              <a:ext uri="{FF2B5EF4-FFF2-40B4-BE49-F238E27FC236}">
                <a16:creationId xmlns:a16="http://schemas.microsoft.com/office/drawing/2014/main" id="{F39CB4F3-1F80-4688-A271-1EBDA0723AFF}"/>
              </a:ext>
            </a:extLst>
          </p:cNvPr>
          <p:cNvSpPr/>
          <p:nvPr/>
        </p:nvSpPr>
        <p:spPr>
          <a:xfrm>
            <a:off x="176292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자유형 157">
            <a:hlinkClick r:id="rId7" action="ppaction://hlinksldjump"/>
            <a:extLst>
              <a:ext uri="{FF2B5EF4-FFF2-40B4-BE49-F238E27FC236}">
                <a16:creationId xmlns:a16="http://schemas.microsoft.com/office/drawing/2014/main" id="{67F1DA35-3DA5-4909-95BD-F062E77E9166}"/>
              </a:ext>
            </a:extLst>
          </p:cNvPr>
          <p:cNvSpPr/>
          <p:nvPr/>
        </p:nvSpPr>
        <p:spPr>
          <a:xfrm>
            <a:off x="458351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자유형 158">
            <a:hlinkClick r:id="rId8" action="ppaction://hlinksldjump"/>
            <a:extLst>
              <a:ext uri="{FF2B5EF4-FFF2-40B4-BE49-F238E27FC236}">
                <a16:creationId xmlns:a16="http://schemas.microsoft.com/office/drawing/2014/main" id="{8DCDEA4F-CABC-4439-B131-D6467335A704}"/>
              </a:ext>
            </a:extLst>
          </p:cNvPr>
          <p:cNvSpPr/>
          <p:nvPr/>
        </p:nvSpPr>
        <p:spPr>
          <a:xfrm>
            <a:off x="367070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자유형 157">
            <a:hlinkClick r:id="rId9" action="ppaction://hlinksldjump"/>
            <a:extLst>
              <a:ext uri="{FF2B5EF4-FFF2-40B4-BE49-F238E27FC236}">
                <a16:creationId xmlns:a16="http://schemas.microsoft.com/office/drawing/2014/main" id="{B721643C-10D6-4E94-A7CC-D643FE29C252}"/>
              </a:ext>
            </a:extLst>
          </p:cNvPr>
          <p:cNvSpPr/>
          <p:nvPr/>
        </p:nvSpPr>
        <p:spPr>
          <a:xfrm>
            <a:off x="649128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자유형 158">
            <a:hlinkClick r:id="rId10" action="ppaction://hlinksldjump"/>
            <a:extLst>
              <a:ext uri="{FF2B5EF4-FFF2-40B4-BE49-F238E27FC236}">
                <a16:creationId xmlns:a16="http://schemas.microsoft.com/office/drawing/2014/main" id="{89989A44-5D87-4BE4-8DE5-6BAD19DD6BFE}"/>
              </a:ext>
            </a:extLst>
          </p:cNvPr>
          <p:cNvSpPr/>
          <p:nvPr/>
        </p:nvSpPr>
        <p:spPr>
          <a:xfrm>
            <a:off x="5578475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모서리가 둥근 직사각형 8">
            <a:hlinkClick r:id="rId11" action="ppaction://hlinksldjump"/>
            <a:extLst>
              <a:ext uri="{FF2B5EF4-FFF2-40B4-BE49-F238E27FC236}">
                <a16:creationId xmlns:a16="http://schemas.microsoft.com/office/drawing/2014/main" id="{099ADC3C-080E-4779-A018-B7E9F1B3BCE2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모서리가 둥근 직사각형 1">
            <a:hlinkClick r:id="rId12" action="ppaction://hlinksldjump"/>
            <a:extLst>
              <a:ext uri="{FF2B5EF4-FFF2-40B4-BE49-F238E27FC236}">
                <a16:creationId xmlns:a16="http://schemas.microsoft.com/office/drawing/2014/main" id="{E18F6BB6-442F-471E-A8B4-22DA03605130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6" name="그림 75">
            <a:hlinkClick r:id="rId13"/>
            <a:extLst>
              <a:ext uri="{FF2B5EF4-FFF2-40B4-BE49-F238E27FC236}">
                <a16:creationId xmlns:a16="http://schemas.microsoft.com/office/drawing/2014/main" id="{46437C3D-1321-40AC-9166-9CFC4527F0C0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26081" y="4819495"/>
            <a:ext cx="1111004" cy="1111004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7E4C0FFA-3A2A-4A55-A931-1039362616DF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QNV - C8011R / C9011R / C8012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9BD07E86-B67E-43FA-91C0-D47A3DEC23CA}"/>
              </a:ext>
            </a:extLst>
          </p:cNvPr>
          <p:cNvGrpSpPr/>
          <p:nvPr/>
        </p:nvGrpSpPr>
        <p:grpSpPr>
          <a:xfrm>
            <a:off x="9233609" y="4483887"/>
            <a:ext cx="1434414" cy="1861311"/>
            <a:chOff x="7264376" y="4483887"/>
            <a:chExt cx="1434414" cy="1861311"/>
          </a:xfrm>
        </p:grpSpPr>
        <p:sp>
          <p:nvSpPr>
            <p:cNvPr id="58" name="내용 개체 틀 4">
              <a:extLst>
                <a:ext uri="{FF2B5EF4-FFF2-40B4-BE49-F238E27FC236}">
                  <a16:creationId xmlns:a16="http://schemas.microsoft.com/office/drawing/2014/main" id="{D82008BF-44D4-46D6-8695-B18EE41C5CA0}"/>
                </a:ext>
              </a:extLst>
            </p:cNvPr>
            <p:cNvSpPr txBox="1">
              <a:spLocks/>
            </p:cNvSpPr>
            <p:nvPr/>
          </p:nvSpPr>
          <p:spPr>
            <a:xfrm>
              <a:off x="7445912" y="6168657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SBP-300KMW1</a:t>
              </a:r>
            </a:p>
          </p:txBody>
        </p:sp>
        <p:cxnSp>
          <p:nvCxnSpPr>
            <p:cNvPr id="59" name="직선 연결선 58">
              <a:extLst>
                <a:ext uri="{FF2B5EF4-FFF2-40B4-BE49-F238E27FC236}">
                  <a16:creationId xmlns:a16="http://schemas.microsoft.com/office/drawing/2014/main" id="{C958CDC3-A654-48AE-A581-64BAA2BF2810}"/>
                </a:ext>
              </a:extLst>
            </p:cNvPr>
            <p:cNvCxnSpPr>
              <a:cxnSpLocks/>
            </p:cNvCxnSpPr>
            <p:nvPr/>
          </p:nvCxnSpPr>
          <p:spPr>
            <a:xfrm>
              <a:off x="7264376" y="4573887"/>
              <a:ext cx="1434414" cy="0"/>
            </a:xfrm>
            <a:prstGeom prst="line">
              <a:avLst/>
            </a:prstGeom>
            <a:ln w="6350"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모서리가 둥근 직사각형 45">
              <a:extLst>
                <a:ext uri="{FF2B5EF4-FFF2-40B4-BE49-F238E27FC236}">
                  <a16:creationId xmlns:a16="http://schemas.microsoft.com/office/drawing/2014/main" id="{28251AF6-122B-4096-81C5-8F9D87F0A3FD}"/>
                </a:ext>
              </a:extLst>
            </p:cNvPr>
            <p:cNvSpPr/>
            <p:nvPr/>
          </p:nvSpPr>
          <p:spPr>
            <a:xfrm>
              <a:off x="7564582" y="4483887"/>
              <a:ext cx="834002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Corner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5" name="그림 64">
              <a:hlinkClick r:id="rId15"/>
              <a:extLst>
                <a:ext uri="{FF2B5EF4-FFF2-40B4-BE49-F238E27FC236}">
                  <a16:creationId xmlns:a16="http://schemas.microsoft.com/office/drawing/2014/main" id="{054BEBC3-C8C7-40A7-949C-CC77833080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9209" t="-9209" r="-9209" b="-9209"/>
            <a:stretch/>
          </p:blipFill>
          <p:spPr>
            <a:xfrm>
              <a:off x="7426081" y="4823438"/>
              <a:ext cx="1111004" cy="1111004"/>
            </a:xfrm>
            <a:prstGeom prst="rect">
              <a:avLst/>
            </a:prstGeom>
          </p:spPr>
        </p:pic>
      </p:grpSp>
      <p:grpSp>
        <p:nvGrpSpPr>
          <p:cNvPr id="66" name="그룹 65">
            <a:extLst>
              <a:ext uri="{FF2B5EF4-FFF2-40B4-BE49-F238E27FC236}">
                <a16:creationId xmlns:a16="http://schemas.microsoft.com/office/drawing/2014/main" id="{D9EAB5C1-A363-4F70-927B-9E32EFFE3911}"/>
              </a:ext>
            </a:extLst>
          </p:cNvPr>
          <p:cNvGrpSpPr/>
          <p:nvPr/>
        </p:nvGrpSpPr>
        <p:grpSpPr>
          <a:xfrm>
            <a:off x="1523978" y="4483887"/>
            <a:ext cx="1434414" cy="1861311"/>
            <a:chOff x="1583761" y="4483887"/>
            <a:chExt cx="1434414" cy="1861311"/>
          </a:xfrm>
        </p:grpSpPr>
        <p:sp>
          <p:nvSpPr>
            <p:cNvPr id="77" name="내용 개체 틀 4">
              <a:extLst>
                <a:ext uri="{FF2B5EF4-FFF2-40B4-BE49-F238E27FC236}">
                  <a16:creationId xmlns:a16="http://schemas.microsoft.com/office/drawing/2014/main" id="{CDE70E20-F1B3-4205-A031-F6C78C0F1722}"/>
                </a:ext>
              </a:extLst>
            </p:cNvPr>
            <p:cNvSpPr txBox="1">
              <a:spLocks/>
            </p:cNvSpPr>
            <p:nvPr/>
          </p:nvSpPr>
          <p:spPr>
            <a:xfrm>
              <a:off x="1765297" y="6168657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SBD-140KMB</a:t>
              </a:r>
            </a:p>
          </p:txBody>
        </p:sp>
        <p:cxnSp>
          <p:nvCxnSpPr>
            <p:cNvPr id="78" name="직선 연결선 77">
              <a:extLst>
                <a:ext uri="{FF2B5EF4-FFF2-40B4-BE49-F238E27FC236}">
                  <a16:creationId xmlns:a16="http://schemas.microsoft.com/office/drawing/2014/main" id="{F9929655-7183-4F4D-B3D7-34F2406DCEE8}"/>
                </a:ext>
              </a:extLst>
            </p:cNvPr>
            <p:cNvCxnSpPr>
              <a:cxnSpLocks/>
            </p:cNvCxnSpPr>
            <p:nvPr/>
          </p:nvCxnSpPr>
          <p:spPr>
            <a:xfrm>
              <a:off x="1583761" y="4573887"/>
              <a:ext cx="1434414" cy="0"/>
            </a:xfrm>
            <a:prstGeom prst="line">
              <a:avLst/>
            </a:prstGeom>
            <a:ln w="6350"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모서리가 둥근 직사각형 66">
              <a:extLst>
                <a:ext uri="{FF2B5EF4-FFF2-40B4-BE49-F238E27FC236}">
                  <a16:creationId xmlns:a16="http://schemas.microsoft.com/office/drawing/2014/main" id="{48F4A820-37B6-4176-B92B-048614C91619}"/>
                </a:ext>
              </a:extLst>
            </p:cNvPr>
            <p:cNvSpPr/>
            <p:nvPr/>
          </p:nvSpPr>
          <p:spPr>
            <a:xfrm>
              <a:off x="1745466" y="4483887"/>
              <a:ext cx="1111004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Corner Mount (Lite)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80" name="그림 79">
              <a:hlinkClick r:id="rId17"/>
              <a:extLst>
                <a:ext uri="{FF2B5EF4-FFF2-40B4-BE49-F238E27FC236}">
                  <a16:creationId xmlns:a16="http://schemas.microsoft.com/office/drawing/2014/main" id="{F41A788B-27E9-445B-92CB-036C2FE3A7F1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745466" y="4823438"/>
              <a:ext cx="1111004" cy="1111004"/>
            </a:xfrm>
            <a:prstGeom prst="rect">
              <a:avLst/>
            </a:prstGeom>
          </p:spPr>
        </p:pic>
      </p:grpSp>
      <p:grpSp>
        <p:nvGrpSpPr>
          <p:cNvPr id="81" name="그룹 80">
            <a:extLst>
              <a:ext uri="{FF2B5EF4-FFF2-40B4-BE49-F238E27FC236}">
                <a16:creationId xmlns:a16="http://schemas.microsoft.com/office/drawing/2014/main" id="{6BA709E1-5B40-4E20-B786-BD7D233B26F7}"/>
              </a:ext>
            </a:extLst>
          </p:cNvPr>
          <p:cNvGrpSpPr/>
          <p:nvPr/>
        </p:nvGrpSpPr>
        <p:grpSpPr>
          <a:xfrm>
            <a:off x="3493211" y="4483887"/>
            <a:ext cx="1434414" cy="1861311"/>
            <a:chOff x="3742751" y="4483887"/>
            <a:chExt cx="1434414" cy="1861311"/>
          </a:xfrm>
        </p:grpSpPr>
        <p:sp>
          <p:nvSpPr>
            <p:cNvPr id="82" name="내용 개체 틀 4">
              <a:extLst>
                <a:ext uri="{FF2B5EF4-FFF2-40B4-BE49-F238E27FC236}">
                  <a16:creationId xmlns:a16="http://schemas.microsoft.com/office/drawing/2014/main" id="{D5A1EFE1-B048-418C-B650-3477842D044F}"/>
                </a:ext>
              </a:extLst>
            </p:cNvPr>
            <p:cNvSpPr txBox="1">
              <a:spLocks/>
            </p:cNvSpPr>
            <p:nvPr/>
          </p:nvSpPr>
          <p:spPr>
            <a:xfrm>
              <a:off x="3924287" y="6168657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SBP-300KMW1</a:t>
              </a:r>
            </a:p>
          </p:txBody>
        </p:sp>
        <p:cxnSp>
          <p:nvCxnSpPr>
            <p:cNvPr id="83" name="직선 연결선 82">
              <a:extLst>
                <a:ext uri="{FF2B5EF4-FFF2-40B4-BE49-F238E27FC236}">
                  <a16:creationId xmlns:a16="http://schemas.microsoft.com/office/drawing/2014/main" id="{9EA33A8C-6BEB-438D-A407-32037C12BAE0}"/>
                </a:ext>
              </a:extLst>
            </p:cNvPr>
            <p:cNvCxnSpPr>
              <a:cxnSpLocks/>
            </p:cNvCxnSpPr>
            <p:nvPr/>
          </p:nvCxnSpPr>
          <p:spPr>
            <a:xfrm>
              <a:off x="3742751" y="4573887"/>
              <a:ext cx="1434414" cy="0"/>
            </a:xfrm>
            <a:prstGeom prst="line">
              <a:avLst/>
            </a:prstGeom>
            <a:ln w="6350"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모서리가 둥근 직사각형 45">
              <a:extLst>
                <a:ext uri="{FF2B5EF4-FFF2-40B4-BE49-F238E27FC236}">
                  <a16:creationId xmlns:a16="http://schemas.microsoft.com/office/drawing/2014/main" id="{5C20E60E-A331-47E0-940B-3B49314615CC}"/>
                </a:ext>
              </a:extLst>
            </p:cNvPr>
            <p:cNvSpPr/>
            <p:nvPr/>
          </p:nvSpPr>
          <p:spPr>
            <a:xfrm>
              <a:off x="4044937" y="4483887"/>
              <a:ext cx="830042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Corner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85" name="그림 84">
              <a:hlinkClick r:id="rId15"/>
              <a:extLst>
                <a:ext uri="{FF2B5EF4-FFF2-40B4-BE49-F238E27FC236}">
                  <a16:creationId xmlns:a16="http://schemas.microsoft.com/office/drawing/2014/main" id="{A7A1038F-8648-46E9-970C-220C36B70E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9209" t="-9209" r="-9209" b="-9209"/>
            <a:stretch/>
          </p:blipFill>
          <p:spPr>
            <a:xfrm>
              <a:off x="3904456" y="4823438"/>
              <a:ext cx="1111004" cy="1111004"/>
            </a:xfrm>
            <a:prstGeom prst="rect">
              <a:avLst/>
            </a:prstGeom>
          </p:spPr>
        </p:pic>
      </p:grpSp>
      <p:grpSp>
        <p:nvGrpSpPr>
          <p:cNvPr id="87" name="그룹 86">
            <a:extLst>
              <a:ext uri="{FF2B5EF4-FFF2-40B4-BE49-F238E27FC236}">
                <a16:creationId xmlns:a16="http://schemas.microsoft.com/office/drawing/2014/main" id="{7E54D4B6-5E6D-442A-9323-A233880875CC}"/>
              </a:ext>
            </a:extLst>
          </p:cNvPr>
          <p:cNvGrpSpPr/>
          <p:nvPr/>
        </p:nvGrpSpPr>
        <p:grpSpPr>
          <a:xfrm>
            <a:off x="8875244" y="5288276"/>
            <a:ext cx="180001" cy="180001"/>
            <a:chOff x="7544200" y="5288276"/>
            <a:chExt cx="180001" cy="180001"/>
          </a:xfrm>
        </p:grpSpPr>
        <p:sp>
          <p:nvSpPr>
            <p:cNvPr id="88" name="타원 87">
              <a:extLst>
                <a:ext uri="{FF2B5EF4-FFF2-40B4-BE49-F238E27FC236}">
                  <a16:creationId xmlns:a16="http://schemas.microsoft.com/office/drawing/2014/main" id="{E2800540-119D-4940-A29E-134909861FC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89" name="그룹 88">
              <a:extLst>
                <a:ext uri="{FF2B5EF4-FFF2-40B4-BE49-F238E27FC236}">
                  <a16:creationId xmlns:a16="http://schemas.microsoft.com/office/drawing/2014/main" id="{E8CDB626-3B96-40F3-9A3F-1079144BEC75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90" name="직선 연결선 89">
                <a:extLst>
                  <a:ext uri="{FF2B5EF4-FFF2-40B4-BE49-F238E27FC236}">
                    <a16:creationId xmlns:a16="http://schemas.microsoft.com/office/drawing/2014/main" id="{BD2B9D29-5E20-405D-85BF-E3732500728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직선 연결선 90">
                <a:extLst>
                  <a:ext uri="{FF2B5EF4-FFF2-40B4-BE49-F238E27FC236}">
                    <a16:creationId xmlns:a16="http://schemas.microsoft.com/office/drawing/2014/main" id="{2037312C-A11B-4411-916A-70971E0E21DC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93" name="직선 연결선 92">
            <a:extLst>
              <a:ext uri="{FF2B5EF4-FFF2-40B4-BE49-F238E27FC236}">
                <a16:creationId xmlns:a16="http://schemas.microsoft.com/office/drawing/2014/main" id="{6592E258-2E5D-4829-AF70-BA341AEF1E4A}"/>
              </a:ext>
            </a:extLst>
          </p:cNvPr>
          <p:cNvCxnSpPr>
            <a:cxnSpLocks/>
          </p:cNvCxnSpPr>
          <p:nvPr/>
        </p:nvCxnSpPr>
        <p:spPr>
          <a:xfrm>
            <a:off x="7264376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모서리가 둥근 직사각형 49">
            <a:extLst>
              <a:ext uri="{FF2B5EF4-FFF2-40B4-BE49-F238E27FC236}">
                <a16:creationId xmlns:a16="http://schemas.microsoft.com/office/drawing/2014/main" id="{118D57AF-D658-42D2-B960-3F9DC77803A3}"/>
              </a:ext>
            </a:extLst>
          </p:cNvPr>
          <p:cNvSpPr/>
          <p:nvPr/>
        </p:nvSpPr>
        <p:spPr>
          <a:xfrm>
            <a:off x="7441583" y="4483887"/>
            <a:ext cx="1080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&amp; Pole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내용 개체 틀 4">
            <a:extLst>
              <a:ext uri="{FF2B5EF4-FFF2-40B4-BE49-F238E27FC236}">
                <a16:creationId xmlns:a16="http://schemas.microsoft.com/office/drawing/2014/main" id="{556C5F6A-B96E-4CCE-AFF0-DFE22A0F1A83}"/>
              </a:ext>
            </a:extLst>
          </p:cNvPr>
          <p:cNvSpPr txBox="1">
            <a:spLocks/>
          </p:cNvSpPr>
          <p:nvPr/>
        </p:nvSpPr>
        <p:spPr>
          <a:xfrm>
            <a:off x="7445912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SBP-125WMW1</a:t>
            </a:r>
          </a:p>
        </p:txBody>
      </p:sp>
      <p:sp>
        <p:nvSpPr>
          <p:cNvPr id="53" name="한쪽 모서리가 둥근 사각형 3">
            <a:extLst>
              <a:ext uri="{FF2B5EF4-FFF2-40B4-BE49-F238E27FC236}">
                <a16:creationId xmlns:a16="http://schemas.microsoft.com/office/drawing/2014/main" id="{192F3745-0249-488C-9804-33DB2FEF4503}"/>
              </a:ext>
            </a:extLst>
          </p:cNvPr>
          <p:cNvSpPr/>
          <p:nvPr/>
        </p:nvSpPr>
        <p:spPr>
          <a:xfrm>
            <a:off x="407989" y="1520824"/>
            <a:ext cx="5635626" cy="2880000"/>
          </a:xfrm>
          <a:prstGeom prst="round1Rect">
            <a:avLst>
              <a:gd name="adj" fmla="val 1839"/>
            </a:avLst>
          </a:prstGeom>
          <a:blipFill dpi="0" rotWithShape="1">
            <a:blip r:embed="rId1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1" name="한쪽 모서리가 둥근 사각형 3">
            <a:extLst>
              <a:ext uri="{FF2B5EF4-FFF2-40B4-BE49-F238E27FC236}">
                <a16:creationId xmlns:a16="http://schemas.microsoft.com/office/drawing/2014/main" id="{EA8B706C-84D5-4348-BB01-C5D712F1E791}"/>
              </a:ext>
            </a:extLst>
          </p:cNvPr>
          <p:cNvSpPr/>
          <p:nvPr/>
        </p:nvSpPr>
        <p:spPr>
          <a:xfrm>
            <a:off x="6148386" y="1520824"/>
            <a:ext cx="5635626" cy="2880000"/>
          </a:xfrm>
          <a:prstGeom prst="round1Rect">
            <a:avLst>
              <a:gd name="adj" fmla="val 1839"/>
            </a:avLst>
          </a:prstGeom>
          <a:blipFill dpi="0" rotWithShape="1">
            <a:blip r:embed="rId2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6" name="타원 45">
            <a:extLst>
              <a:ext uri="{FF2B5EF4-FFF2-40B4-BE49-F238E27FC236}">
                <a16:creationId xmlns:a16="http://schemas.microsoft.com/office/drawing/2014/main" id="{BE6CDD0F-E0C4-481D-ADBB-14BC7560A23C}"/>
              </a:ext>
            </a:extLst>
          </p:cNvPr>
          <p:cNvSpPr>
            <a:spLocks noChangeAspect="1"/>
          </p:cNvSpPr>
          <p:nvPr/>
        </p:nvSpPr>
        <p:spPr>
          <a:xfrm>
            <a:off x="3135801" y="5288276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</p:spTree>
    <p:extLst>
      <p:ext uri="{BB962C8B-B14F-4D97-AF65-F5344CB8AC3E}">
        <p14:creationId xmlns:p14="http://schemas.microsoft.com/office/powerpoint/2010/main" val="29056325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자유형 157">
            <a:hlinkClick r:id="rId2" action="ppaction://hlinksldjump"/>
            <a:extLst>
              <a:ext uri="{FF2B5EF4-FFF2-40B4-BE49-F238E27FC236}">
                <a16:creationId xmlns:a16="http://schemas.microsoft.com/office/drawing/2014/main" id="{B4F6B555-56DD-4E4D-8BB6-F644C012008C}"/>
              </a:ext>
            </a:extLst>
          </p:cNvPr>
          <p:cNvSpPr/>
          <p:nvPr/>
        </p:nvSpPr>
        <p:spPr>
          <a:xfrm>
            <a:off x="839906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자유형 158">
            <a:hlinkClick r:id="rId3" action="ppaction://hlinksldjump"/>
            <a:extLst>
              <a:ext uri="{FF2B5EF4-FFF2-40B4-BE49-F238E27FC236}">
                <a16:creationId xmlns:a16="http://schemas.microsoft.com/office/drawing/2014/main" id="{5CA192A1-C1F3-457D-9E61-01B020872B77}"/>
              </a:ext>
            </a:extLst>
          </p:cNvPr>
          <p:cNvSpPr/>
          <p:nvPr/>
        </p:nvSpPr>
        <p:spPr>
          <a:xfrm>
            <a:off x="748624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양쪽 모서리가 둥근 사각형 52">
            <a:extLst>
              <a:ext uri="{FF2B5EF4-FFF2-40B4-BE49-F238E27FC236}">
                <a16:creationId xmlns:a16="http://schemas.microsoft.com/office/drawing/2014/main" id="{50746038-1566-4ACB-A822-E104B24A1B1E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3" name="양쪽 모서리가 둥근 사각형 51">
            <a:extLst>
              <a:ext uri="{FF2B5EF4-FFF2-40B4-BE49-F238E27FC236}">
                <a16:creationId xmlns:a16="http://schemas.microsoft.com/office/drawing/2014/main" id="{FC5D01AD-9695-4521-865D-988ADF33D857}"/>
              </a:ext>
            </a:extLst>
          </p:cNvPr>
          <p:cNvSpPr/>
          <p:nvPr/>
        </p:nvSpPr>
        <p:spPr>
          <a:xfrm rot="10800000">
            <a:off x="407986" y="4400823"/>
            <a:ext cx="11376025" cy="2052364"/>
          </a:xfrm>
          <a:prstGeom prst="round2SameRect">
            <a:avLst>
              <a:gd name="adj1" fmla="val 2396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5" name="한쪽 모서리가 둥근 사각형 5">
            <a:extLst>
              <a:ext uri="{FF2B5EF4-FFF2-40B4-BE49-F238E27FC236}">
                <a16:creationId xmlns:a16="http://schemas.microsoft.com/office/drawing/2014/main" id="{F0C1723A-2B37-40D9-B6D0-A42A880738AC}"/>
              </a:ext>
            </a:extLst>
          </p:cNvPr>
          <p:cNvSpPr/>
          <p:nvPr/>
        </p:nvSpPr>
        <p:spPr>
          <a:xfrm>
            <a:off x="8004012" y="1515856"/>
            <a:ext cx="3780000" cy="2880000"/>
          </a:xfrm>
          <a:prstGeom prst="round1Rect">
            <a:avLst>
              <a:gd name="adj" fmla="val 1962"/>
            </a:avLst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54" name="그림 53">
            <a:hlinkClick r:id="rId5"/>
            <a:extLst>
              <a:ext uri="{FF2B5EF4-FFF2-40B4-BE49-F238E27FC236}">
                <a16:creationId xmlns:a16="http://schemas.microsoft.com/office/drawing/2014/main" id="{431ADDC1-1210-49E2-BB30-0121309A210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984" t="-14984" r="-14984" b="-14984"/>
          <a:stretch/>
        </p:blipFill>
        <p:spPr>
          <a:xfrm>
            <a:off x="2030527" y="4819495"/>
            <a:ext cx="1116708" cy="1116708"/>
          </a:xfrm>
          <a:prstGeom prst="rect">
            <a:avLst/>
          </a:prstGeom>
        </p:spPr>
      </p:pic>
      <p:pic>
        <p:nvPicPr>
          <p:cNvPr id="56" name="그림 55">
            <a:hlinkClick r:id="rId7"/>
            <a:extLst>
              <a:ext uri="{FF2B5EF4-FFF2-40B4-BE49-F238E27FC236}">
                <a16:creationId xmlns:a16="http://schemas.microsoft.com/office/drawing/2014/main" id="{91C560BB-AE45-4789-9377-A9B010CC3ED2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517" t="-6517" r="-6517" b="-6517"/>
          <a:stretch/>
        </p:blipFill>
        <p:spPr>
          <a:xfrm>
            <a:off x="7476055" y="4817065"/>
            <a:ext cx="1115865" cy="1115865"/>
          </a:xfrm>
          <a:prstGeom prst="rect">
            <a:avLst/>
          </a:prstGeom>
        </p:spPr>
      </p:pic>
      <p:pic>
        <p:nvPicPr>
          <p:cNvPr id="57" name="그림 56">
            <a:hlinkClick r:id="rId9"/>
            <a:extLst>
              <a:ext uri="{FF2B5EF4-FFF2-40B4-BE49-F238E27FC236}">
                <a16:creationId xmlns:a16="http://schemas.microsoft.com/office/drawing/2014/main" id="{85990C92-F31F-4348-AD16-A123E1D09C5A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0"/>
          <a:stretch/>
        </p:blipFill>
        <p:spPr>
          <a:xfrm>
            <a:off x="6222884" y="4816644"/>
            <a:ext cx="1116708" cy="1116706"/>
          </a:xfrm>
          <a:prstGeom prst="rect">
            <a:avLst/>
          </a:prstGeom>
        </p:spPr>
      </p:pic>
      <p:pic>
        <p:nvPicPr>
          <p:cNvPr id="58" name="그림 57">
            <a:hlinkClick r:id="rId11"/>
            <a:extLst>
              <a:ext uri="{FF2B5EF4-FFF2-40B4-BE49-F238E27FC236}">
                <a16:creationId xmlns:a16="http://schemas.microsoft.com/office/drawing/2014/main" id="{9E5A62D8-093D-4CCE-AA2B-318BCA0A7D9F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71726" y="4817651"/>
            <a:ext cx="1114693" cy="1114693"/>
          </a:xfrm>
          <a:prstGeom prst="rect">
            <a:avLst/>
          </a:prstGeom>
        </p:spPr>
      </p:pic>
      <p:sp>
        <p:nvSpPr>
          <p:cNvPr id="59" name="내용 개체 틀 4">
            <a:extLst>
              <a:ext uri="{FF2B5EF4-FFF2-40B4-BE49-F238E27FC236}">
                <a16:creationId xmlns:a16="http://schemas.microsoft.com/office/drawing/2014/main" id="{B4EE214A-9AA6-436D-8AB2-EB33C15952D7}"/>
              </a:ext>
            </a:extLst>
          </p:cNvPr>
          <p:cNvSpPr txBox="1">
            <a:spLocks/>
          </p:cNvSpPr>
          <p:nvPr/>
        </p:nvSpPr>
        <p:spPr>
          <a:xfrm>
            <a:off x="4993401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내용 개체 틀 4">
            <a:extLst>
              <a:ext uri="{FF2B5EF4-FFF2-40B4-BE49-F238E27FC236}">
                <a16:creationId xmlns:a16="http://schemas.microsoft.com/office/drawing/2014/main" id="{1F253010-8254-4280-8FFE-5B2170E79A1B}"/>
              </a:ext>
            </a:extLst>
          </p:cNvPr>
          <p:cNvSpPr txBox="1">
            <a:spLocks/>
          </p:cNvSpPr>
          <p:nvPr/>
        </p:nvSpPr>
        <p:spPr>
          <a:xfrm>
            <a:off x="6245096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내용 개체 틀 4">
            <a:extLst>
              <a:ext uri="{FF2B5EF4-FFF2-40B4-BE49-F238E27FC236}">
                <a16:creationId xmlns:a16="http://schemas.microsoft.com/office/drawing/2014/main" id="{A3C2EC4D-A38B-40D2-8347-14152EE768A2}"/>
              </a:ext>
            </a:extLst>
          </p:cNvPr>
          <p:cNvSpPr txBox="1">
            <a:spLocks/>
          </p:cNvSpPr>
          <p:nvPr/>
        </p:nvSpPr>
        <p:spPr>
          <a:xfrm>
            <a:off x="7498316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SBP-390WMW2</a:t>
            </a:r>
            <a:endParaRPr kumimoji="0" lang="en-US" altLang="ko-KR" sz="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64" name="직선 연결선 63">
            <a:extLst>
              <a:ext uri="{FF2B5EF4-FFF2-40B4-BE49-F238E27FC236}">
                <a16:creationId xmlns:a16="http://schemas.microsoft.com/office/drawing/2014/main" id="{D7E38813-8AA6-4476-8D73-514352CAC6FC}"/>
              </a:ext>
            </a:extLst>
          </p:cNvPr>
          <p:cNvCxnSpPr>
            <a:cxnSpLocks/>
          </p:cNvCxnSpPr>
          <p:nvPr/>
        </p:nvCxnSpPr>
        <p:spPr>
          <a:xfrm>
            <a:off x="3584429" y="4573887"/>
            <a:ext cx="4930803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모서리가 둥근 직사각형 50">
            <a:extLst>
              <a:ext uri="{FF2B5EF4-FFF2-40B4-BE49-F238E27FC236}">
                <a16:creationId xmlns:a16="http://schemas.microsoft.com/office/drawing/2014/main" id="{AC7F7545-6B58-4EA3-8010-FDA11311E0A6}"/>
              </a:ext>
            </a:extLst>
          </p:cNvPr>
          <p:cNvSpPr/>
          <p:nvPr/>
        </p:nvSpPr>
        <p:spPr>
          <a:xfrm>
            <a:off x="5671830" y="4483887"/>
            <a:ext cx="75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내용 개체 틀 4">
            <a:extLst>
              <a:ext uri="{FF2B5EF4-FFF2-40B4-BE49-F238E27FC236}">
                <a16:creationId xmlns:a16="http://schemas.microsoft.com/office/drawing/2014/main" id="{29D7A54D-1D07-4C00-A1F5-B595BE3DFCC6}"/>
              </a:ext>
            </a:extLst>
          </p:cNvPr>
          <p:cNvSpPr txBox="1">
            <a:spLocks/>
          </p:cNvSpPr>
          <p:nvPr/>
        </p:nvSpPr>
        <p:spPr>
          <a:xfrm>
            <a:off x="6003053" y="5314358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grpSp>
        <p:nvGrpSpPr>
          <p:cNvPr id="67" name="그룹 66">
            <a:extLst>
              <a:ext uri="{FF2B5EF4-FFF2-40B4-BE49-F238E27FC236}">
                <a16:creationId xmlns:a16="http://schemas.microsoft.com/office/drawing/2014/main" id="{0E6DB646-D09B-49F0-8462-1DA9438AC601}"/>
              </a:ext>
            </a:extLst>
          </p:cNvPr>
          <p:cNvGrpSpPr/>
          <p:nvPr/>
        </p:nvGrpSpPr>
        <p:grpSpPr>
          <a:xfrm>
            <a:off x="3577408" y="4635343"/>
            <a:ext cx="1153146" cy="1728223"/>
            <a:chOff x="-1541005" y="4635343"/>
            <a:chExt cx="1153146" cy="1728223"/>
          </a:xfrm>
        </p:grpSpPr>
        <p:sp>
          <p:nvSpPr>
            <p:cNvPr id="68" name="내용 개체 틀 4">
              <a:extLst>
                <a:ext uri="{FF2B5EF4-FFF2-40B4-BE49-F238E27FC236}">
                  <a16:creationId xmlns:a16="http://schemas.microsoft.com/office/drawing/2014/main" id="{09B3711C-D110-4933-A548-359425DE4E03}"/>
                </a:ext>
              </a:extLst>
            </p:cNvPr>
            <p:cNvSpPr txBox="1">
              <a:spLocks/>
            </p:cNvSpPr>
            <p:nvPr/>
          </p:nvSpPr>
          <p:spPr>
            <a:xfrm>
              <a:off x="-1373479" y="6050048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Cabinet</a:t>
              </a: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모서리가 둥근 직사각형 56">
              <a:extLst>
                <a:ext uri="{FF2B5EF4-FFF2-40B4-BE49-F238E27FC236}">
                  <a16:creationId xmlns:a16="http://schemas.microsoft.com/office/drawing/2014/main" id="{5C7FBA94-0719-4E2D-8C1B-F221C429777A}"/>
                </a:ext>
              </a:extLst>
            </p:cNvPr>
            <p:cNvSpPr/>
            <p:nvPr/>
          </p:nvSpPr>
          <p:spPr>
            <a:xfrm>
              <a:off x="-1541005" y="4689343"/>
              <a:ext cx="1153146" cy="1674223"/>
            </a:xfrm>
            <a:prstGeom prst="roundRect">
              <a:avLst>
                <a:gd name="adj" fmla="val 0"/>
              </a:avLst>
            </a:prstGeom>
            <a:noFill/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89A6B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70" name="그림 69">
              <a:hlinkClick r:id="rId13"/>
              <a:extLst>
                <a:ext uri="{FF2B5EF4-FFF2-40B4-BE49-F238E27FC236}">
                  <a16:creationId xmlns:a16="http://schemas.microsoft.com/office/drawing/2014/main" id="{72FB9278-720A-4CA2-A308-6C86BDF945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7525" b="-7525"/>
            <a:stretch/>
          </p:blipFill>
          <p:spPr>
            <a:xfrm>
              <a:off x="-1290546" y="4919122"/>
              <a:ext cx="652228" cy="911750"/>
            </a:xfrm>
            <a:prstGeom prst="rect">
              <a:avLst/>
            </a:prstGeom>
          </p:spPr>
        </p:pic>
        <p:sp>
          <p:nvSpPr>
            <p:cNvPr id="71" name="모서리가 둥근 직사각형 58">
              <a:extLst>
                <a:ext uri="{FF2B5EF4-FFF2-40B4-BE49-F238E27FC236}">
                  <a16:creationId xmlns:a16="http://schemas.microsoft.com/office/drawing/2014/main" id="{087A348C-0B79-45C2-9DB2-9F9E60ED8D2F}"/>
                </a:ext>
              </a:extLst>
            </p:cNvPr>
            <p:cNvSpPr/>
            <p:nvPr/>
          </p:nvSpPr>
          <p:spPr>
            <a:xfrm>
              <a:off x="-1162432" y="4635343"/>
              <a:ext cx="396000" cy="108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Option</a:t>
              </a:r>
              <a:endParaRPr kumimoji="0" lang="ko-KR" altLang="en-US" sz="7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</p:grpSp>
      <p:sp>
        <p:nvSpPr>
          <p:cNvPr id="72" name="내용 개체 틀 4">
            <a:extLst>
              <a:ext uri="{FF2B5EF4-FFF2-40B4-BE49-F238E27FC236}">
                <a16:creationId xmlns:a16="http://schemas.microsoft.com/office/drawing/2014/main" id="{C5014FA4-5548-4E77-AE6A-266CE8C2B406}"/>
              </a:ext>
            </a:extLst>
          </p:cNvPr>
          <p:cNvSpPr txBox="1">
            <a:spLocks/>
          </p:cNvSpPr>
          <p:nvPr/>
        </p:nvSpPr>
        <p:spPr>
          <a:xfrm>
            <a:off x="2053210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SBP-300KMW1</a:t>
            </a:r>
          </a:p>
        </p:txBody>
      </p:sp>
      <p:cxnSp>
        <p:nvCxnSpPr>
          <p:cNvPr id="73" name="직선 연결선 72">
            <a:extLst>
              <a:ext uri="{FF2B5EF4-FFF2-40B4-BE49-F238E27FC236}">
                <a16:creationId xmlns:a16="http://schemas.microsoft.com/office/drawing/2014/main" id="{7E4D84D5-CBF3-448A-94B7-755A8EBF7C41}"/>
              </a:ext>
            </a:extLst>
          </p:cNvPr>
          <p:cNvCxnSpPr/>
          <p:nvPr/>
        </p:nvCxnSpPr>
        <p:spPr>
          <a:xfrm>
            <a:off x="1871674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내용 개체 틀 4">
            <a:extLst>
              <a:ext uri="{FF2B5EF4-FFF2-40B4-BE49-F238E27FC236}">
                <a16:creationId xmlns:a16="http://schemas.microsoft.com/office/drawing/2014/main" id="{2B53830D-2AD5-4AA1-BD75-2B6E2FE78CF9}"/>
              </a:ext>
            </a:extLst>
          </p:cNvPr>
          <p:cNvSpPr txBox="1">
            <a:spLocks/>
          </p:cNvSpPr>
          <p:nvPr/>
        </p:nvSpPr>
        <p:spPr>
          <a:xfrm>
            <a:off x="7256226" y="5314358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cxnSp>
        <p:nvCxnSpPr>
          <p:cNvPr id="76" name="직선 연결선 75">
            <a:extLst>
              <a:ext uri="{FF2B5EF4-FFF2-40B4-BE49-F238E27FC236}">
                <a16:creationId xmlns:a16="http://schemas.microsoft.com/office/drawing/2014/main" id="{2FEFA301-7136-486B-8725-6860A93B4455}"/>
              </a:ext>
            </a:extLst>
          </p:cNvPr>
          <p:cNvCxnSpPr>
            <a:cxnSpLocks/>
          </p:cNvCxnSpPr>
          <p:nvPr/>
        </p:nvCxnSpPr>
        <p:spPr>
          <a:xfrm>
            <a:off x="8885909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모서리가 둥근 직사각형 65">
            <a:extLst>
              <a:ext uri="{FF2B5EF4-FFF2-40B4-BE49-F238E27FC236}">
                <a16:creationId xmlns:a16="http://schemas.microsoft.com/office/drawing/2014/main" id="{61D9A4B6-5162-4400-9EA8-C467619A3500}"/>
              </a:ext>
            </a:extLst>
          </p:cNvPr>
          <p:cNvSpPr/>
          <p:nvPr/>
        </p:nvSpPr>
        <p:spPr>
          <a:xfrm>
            <a:off x="9099116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sp>
        <p:nvSpPr>
          <p:cNvPr id="78" name="모서리가 둥근 직사각형 85">
            <a:extLst>
              <a:ext uri="{FF2B5EF4-FFF2-40B4-BE49-F238E27FC236}">
                <a16:creationId xmlns:a16="http://schemas.microsoft.com/office/drawing/2014/main" id="{3441E663-AE71-4FC6-9DE3-2B76B1AFFFAA}"/>
              </a:ext>
            </a:extLst>
          </p:cNvPr>
          <p:cNvSpPr/>
          <p:nvPr/>
        </p:nvSpPr>
        <p:spPr>
          <a:xfrm>
            <a:off x="2138881" y="4483887"/>
            <a:ext cx="900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내용 개체 틀 4">
            <a:extLst>
              <a:ext uri="{FF2B5EF4-FFF2-40B4-BE49-F238E27FC236}">
                <a16:creationId xmlns:a16="http://schemas.microsoft.com/office/drawing/2014/main" id="{A76F8E1D-30FD-466B-9F35-C68F523D3B60}"/>
              </a:ext>
            </a:extLst>
          </p:cNvPr>
          <p:cNvSpPr txBox="1">
            <a:spLocks/>
          </p:cNvSpPr>
          <p:nvPr/>
        </p:nvSpPr>
        <p:spPr>
          <a:xfrm>
            <a:off x="9067445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SBP-120HMW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D38AA44-F085-4D9C-8D0A-8D273AD0CC92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5" y="1520824"/>
            <a:ext cx="3779525" cy="28800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D26E2FA2-F579-4C16-A44A-FD49D90E004D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7985" y="1520824"/>
            <a:ext cx="3816028" cy="2880000"/>
          </a:xfrm>
          <a:prstGeom prst="rect">
            <a:avLst/>
          </a:prstGeom>
        </p:spPr>
      </p:pic>
      <p:sp>
        <p:nvSpPr>
          <p:cNvPr id="62" name="모서리가 둥근 직사각형 152">
            <a:hlinkClick r:id="rId17" action="ppaction://hlinksldjump"/>
            <a:extLst>
              <a:ext uri="{FF2B5EF4-FFF2-40B4-BE49-F238E27FC236}">
                <a16:creationId xmlns:a16="http://schemas.microsoft.com/office/drawing/2014/main" id="{77969EB7-0077-4B51-95A1-33B7DD40AE99}"/>
              </a:ext>
            </a:extLst>
          </p:cNvPr>
          <p:cNvSpPr/>
          <p:nvPr/>
        </p:nvSpPr>
        <p:spPr>
          <a:xfrm>
            <a:off x="9394022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자유형 155">
            <a:hlinkClick r:id="rId18" action="ppaction://hlinksldjump"/>
            <a:extLst>
              <a:ext uri="{FF2B5EF4-FFF2-40B4-BE49-F238E27FC236}">
                <a16:creationId xmlns:a16="http://schemas.microsoft.com/office/drawing/2014/main" id="{0DC50120-945A-4D51-95D0-BC07273F3E80}"/>
              </a:ext>
            </a:extLst>
          </p:cNvPr>
          <p:cNvSpPr/>
          <p:nvPr/>
        </p:nvSpPr>
        <p:spPr>
          <a:xfrm>
            <a:off x="267574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자유형 156">
            <a:hlinkClick r:id="rId19" action="ppaction://hlinksldjump"/>
            <a:extLst>
              <a:ext uri="{FF2B5EF4-FFF2-40B4-BE49-F238E27FC236}">
                <a16:creationId xmlns:a16="http://schemas.microsoft.com/office/drawing/2014/main" id="{AC033331-7B3B-4287-9C0A-305A0B0C6E60}"/>
              </a:ext>
            </a:extLst>
          </p:cNvPr>
          <p:cNvSpPr/>
          <p:nvPr/>
        </p:nvSpPr>
        <p:spPr>
          <a:xfrm>
            <a:off x="176292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자유형 157">
            <a:hlinkClick r:id="rId20" action="ppaction://hlinksldjump"/>
            <a:extLst>
              <a:ext uri="{FF2B5EF4-FFF2-40B4-BE49-F238E27FC236}">
                <a16:creationId xmlns:a16="http://schemas.microsoft.com/office/drawing/2014/main" id="{E232DFCE-2525-48B8-B48E-495546BA8695}"/>
              </a:ext>
            </a:extLst>
          </p:cNvPr>
          <p:cNvSpPr/>
          <p:nvPr/>
        </p:nvSpPr>
        <p:spPr>
          <a:xfrm>
            <a:off x="458351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자유형 158">
            <a:hlinkClick r:id="rId21" action="ppaction://hlinksldjump"/>
            <a:extLst>
              <a:ext uri="{FF2B5EF4-FFF2-40B4-BE49-F238E27FC236}">
                <a16:creationId xmlns:a16="http://schemas.microsoft.com/office/drawing/2014/main" id="{F3994ACA-6489-4522-A387-3F335B56E5B7}"/>
              </a:ext>
            </a:extLst>
          </p:cNvPr>
          <p:cNvSpPr/>
          <p:nvPr/>
        </p:nvSpPr>
        <p:spPr>
          <a:xfrm>
            <a:off x="367070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자유형 157">
            <a:hlinkClick r:id="rId22" action="ppaction://hlinksldjump"/>
            <a:extLst>
              <a:ext uri="{FF2B5EF4-FFF2-40B4-BE49-F238E27FC236}">
                <a16:creationId xmlns:a16="http://schemas.microsoft.com/office/drawing/2014/main" id="{B833B46C-6F6D-4517-9E69-BB5554990B8F}"/>
              </a:ext>
            </a:extLst>
          </p:cNvPr>
          <p:cNvSpPr/>
          <p:nvPr/>
        </p:nvSpPr>
        <p:spPr>
          <a:xfrm>
            <a:off x="649128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자유형 158">
            <a:hlinkClick r:id="rId23" action="ppaction://hlinksldjump"/>
            <a:extLst>
              <a:ext uri="{FF2B5EF4-FFF2-40B4-BE49-F238E27FC236}">
                <a16:creationId xmlns:a16="http://schemas.microsoft.com/office/drawing/2014/main" id="{7410AC2E-FA2D-4913-8E2E-B5ED772885E7}"/>
              </a:ext>
            </a:extLst>
          </p:cNvPr>
          <p:cNvSpPr/>
          <p:nvPr/>
        </p:nvSpPr>
        <p:spPr>
          <a:xfrm>
            <a:off x="5578475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모서리가 둥근 직사각형 8">
            <a:hlinkClick r:id="rId24" action="ppaction://hlinksldjump"/>
            <a:extLst>
              <a:ext uri="{FF2B5EF4-FFF2-40B4-BE49-F238E27FC236}">
                <a16:creationId xmlns:a16="http://schemas.microsoft.com/office/drawing/2014/main" id="{119D7DBE-D35E-4D54-8AD2-2AD341AD98B0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모서리가 둥근 직사각형 1">
            <a:hlinkClick r:id="rId25" action="ppaction://hlinksldjump"/>
            <a:extLst>
              <a:ext uri="{FF2B5EF4-FFF2-40B4-BE49-F238E27FC236}">
                <a16:creationId xmlns:a16="http://schemas.microsoft.com/office/drawing/2014/main" id="{A7E1DF30-7CE8-462C-9AA9-01E052A52DCC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4" name="그림 103">
            <a:hlinkClick r:id="rId26"/>
            <a:extLst>
              <a:ext uri="{FF2B5EF4-FFF2-40B4-BE49-F238E27FC236}">
                <a16:creationId xmlns:a16="http://schemas.microsoft.com/office/drawing/2014/main" id="{ED8F9ABD-B1D6-476F-B751-AAB2FAF9B228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47614" y="4822774"/>
            <a:ext cx="1111004" cy="1111004"/>
          </a:xfrm>
          <a:prstGeom prst="rect">
            <a:avLst/>
          </a:prstGeom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5014429F-9A87-4060-82F3-13AF31975FE2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QNV - C8011R / C9011R / C8012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3" name="그룹 82">
            <a:extLst>
              <a:ext uri="{FF2B5EF4-FFF2-40B4-BE49-F238E27FC236}">
                <a16:creationId xmlns:a16="http://schemas.microsoft.com/office/drawing/2014/main" id="{E6DA0270-A3DD-403A-A689-F82EB13527B3}"/>
              </a:ext>
            </a:extLst>
          </p:cNvPr>
          <p:cNvGrpSpPr/>
          <p:nvPr/>
        </p:nvGrpSpPr>
        <p:grpSpPr>
          <a:xfrm>
            <a:off x="3191320" y="5288276"/>
            <a:ext cx="180001" cy="180001"/>
            <a:chOff x="7544200" y="5288276"/>
            <a:chExt cx="180001" cy="180001"/>
          </a:xfrm>
        </p:grpSpPr>
        <p:sp>
          <p:nvSpPr>
            <p:cNvPr id="84" name="타원 83">
              <a:extLst>
                <a:ext uri="{FF2B5EF4-FFF2-40B4-BE49-F238E27FC236}">
                  <a16:creationId xmlns:a16="http://schemas.microsoft.com/office/drawing/2014/main" id="{4B2F781C-BC36-4371-82C1-E0E405249BC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85" name="그룹 84">
              <a:extLst>
                <a:ext uri="{FF2B5EF4-FFF2-40B4-BE49-F238E27FC236}">
                  <a16:creationId xmlns:a16="http://schemas.microsoft.com/office/drawing/2014/main" id="{CF65C978-C965-4FA2-AEB7-B7E82DB11E9E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86" name="직선 연결선 85">
                <a:extLst>
                  <a:ext uri="{FF2B5EF4-FFF2-40B4-BE49-F238E27FC236}">
                    <a16:creationId xmlns:a16="http://schemas.microsoft.com/office/drawing/2014/main" id="{C3EAAF48-9E6C-47DB-A409-2BD066017E5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직선 연결선 86">
                <a:extLst>
                  <a:ext uri="{FF2B5EF4-FFF2-40B4-BE49-F238E27FC236}">
                    <a16:creationId xmlns:a16="http://schemas.microsoft.com/office/drawing/2014/main" id="{58A9302E-4443-46D4-8B58-FC5BAA77F4D7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8" name="그룹 87">
            <a:extLst>
              <a:ext uri="{FF2B5EF4-FFF2-40B4-BE49-F238E27FC236}">
                <a16:creationId xmlns:a16="http://schemas.microsoft.com/office/drawing/2014/main" id="{AD800C76-BC7A-4C7D-9E59-A08974E48FC5}"/>
              </a:ext>
            </a:extLst>
          </p:cNvPr>
          <p:cNvGrpSpPr/>
          <p:nvPr/>
        </p:nvGrpSpPr>
        <p:grpSpPr>
          <a:xfrm>
            <a:off x="4895936" y="5288276"/>
            <a:ext cx="180001" cy="180001"/>
            <a:chOff x="7544200" y="5288276"/>
            <a:chExt cx="180001" cy="180001"/>
          </a:xfrm>
        </p:grpSpPr>
        <p:sp>
          <p:nvSpPr>
            <p:cNvPr id="89" name="타원 88">
              <a:extLst>
                <a:ext uri="{FF2B5EF4-FFF2-40B4-BE49-F238E27FC236}">
                  <a16:creationId xmlns:a16="http://schemas.microsoft.com/office/drawing/2014/main" id="{19D9166F-36F4-4EBB-8932-1A2084900CD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90" name="그룹 89">
              <a:extLst>
                <a:ext uri="{FF2B5EF4-FFF2-40B4-BE49-F238E27FC236}">
                  <a16:creationId xmlns:a16="http://schemas.microsoft.com/office/drawing/2014/main" id="{544B7EC5-A109-47D4-BF92-A52F49E8C9E4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91" name="직선 연결선 90">
                <a:extLst>
                  <a:ext uri="{FF2B5EF4-FFF2-40B4-BE49-F238E27FC236}">
                    <a16:creationId xmlns:a16="http://schemas.microsoft.com/office/drawing/2014/main" id="{EA9B1B02-48D7-48D8-BEB2-41001F7B916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직선 연결선 104">
                <a:extLst>
                  <a:ext uri="{FF2B5EF4-FFF2-40B4-BE49-F238E27FC236}">
                    <a16:creationId xmlns:a16="http://schemas.microsoft.com/office/drawing/2014/main" id="{BDF2DA66-341A-45CE-95C4-6F27D9782CD4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6" name="그룹 105">
            <a:extLst>
              <a:ext uri="{FF2B5EF4-FFF2-40B4-BE49-F238E27FC236}">
                <a16:creationId xmlns:a16="http://schemas.microsoft.com/office/drawing/2014/main" id="{48964E55-2BBC-424E-878E-0B8DCE1621F5}"/>
              </a:ext>
            </a:extLst>
          </p:cNvPr>
          <p:cNvGrpSpPr/>
          <p:nvPr/>
        </p:nvGrpSpPr>
        <p:grpSpPr>
          <a:xfrm>
            <a:off x="8744008" y="5288276"/>
            <a:ext cx="180001" cy="180001"/>
            <a:chOff x="7544200" y="5288276"/>
            <a:chExt cx="180001" cy="180001"/>
          </a:xfrm>
        </p:grpSpPr>
        <p:sp>
          <p:nvSpPr>
            <p:cNvPr id="107" name="타원 106">
              <a:extLst>
                <a:ext uri="{FF2B5EF4-FFF2-40B4-BE49-F238E27FC236}">
                  <a16:creationId xmlns:a16="http://schemas.microsoft.com/office/drawing/2014/main" id="{D96C7428-9B6B-4654-904D-EAE684EBD02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08" name="그룹 107">
              <a:extLst>
                <a:ext uri="{FF2B5EF4-FFF2-40B4-BE49-F238E27FC236}">
                  <a16:creationId xmlns:a16="http://schemas.microsoft.com/office/drawing/2014/main" id="{344310EE-E389-4A52-A321-A958F1136913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09" name="직선 연결선 108">
                <a:extLst>
                  <a:ext uri="{FF2B5EF4-FFF2-40B4-BE49-F238E27FC236}">
                    <a16:creationId xmlns:a16="http://schemas.microsoft.com/office/drawing/2014/main" id="{B7757F2A-C65D-4C8C-AE46-A00A13FAF9E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직선 연결선 109">
                <a:extLst>
                  <a:ext uri="{FF2B5EF4-FFF2-40B4-BE49-F238E27FC236}">
                    <a16:creationId xmlns:a16="http://schemas.microsoft.com/office/drawing/2014/main" id="{49F62CF8-AFDE-4E74-A92D-463B91B1517C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3460468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모서리가 둥근 직사각형 152">
            <a:hlinkClick r:id="rId2" action="ppaction://hlinksldjump"/>
            <a:extLst>
              <a:ext uri="{FF2B5EF4-FFF2-40B4-BE49-F238E27FC236}">
                <a16:creationId xmlns:a16="http://schemas.microsoft.com/office/drawing/2014/main" id="{25282F51-611C-4ED8-A9C4-4A5E58D0786B}"/>
              </a:ext>
            </a:extLst>
          </p:cNvPr>
          <p:cNvSpPr/>
          <p:nvPr/>
        </p:nvSpPr>
        <p:spPr>
          <a:xfrm>
            <a:off x="9394022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양쪽 모서리가 둥근 사각형 52">
            <a:extLst>
              <a:ext uri="{FF2B5EF4-FFF2-40B4-BE49-F238E27FC236}">
                <a16:creationId xmlns:a16="http://schemas.microsoft.com/office/drawing/2014/main" id="{A72AD71F-384C-465C-96A4-DE1ED7AA9B67}"/>
              </a:ext>
            </a:extLst>
          </p:cNvPr>
          <p:cNvSpPr/>
          <p:nvPr/>
        </p:nvSpPr>
        <p:spPr>
          <a:xfrm rot="10800000">
            <a:off x="6148386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7" name="양쪽 모서리가 둥근 사각형 53">
            <a:extLst>
              <a:ext uri="{FF2B5EF4-FFF2-40B4-BE49-F238E27FC236}">
                <a16:creationId xmlns:a16="http://schemas.microsoft.com/office/drawing/2014/main" id="{C1B241C0-8A24-4C68-BB49-02662BC7AF84}"/>
              </a:ext>
            </a:extLst>
          </p:cNvPr>
          <p:cNvSpPr/>
          <p:nvPr/>
        </p:nvSpPr>
        <p:spPr>
          <a:xfrm rot="10800000">
            <a:off x="407989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8" name="양쪽 모서리가 둥근 사각형 56">
            <a:extLst>
              <a:ext uri="{FF2B5EF4-FFF2-40B4-BE49-F238E27FC236}">
                <a16:creationId xmlns:a16="http://schemas.microsoft.com/office/drawing/2014/main" id="{6CB84147-4D03-429F-A45D-775102703AFC}"/>
              </a:ext>
            </a:extLst>
          </p:cNvPr>
          <p:cNvSpPr/>
          <p:nvPr/>
        </p:nvSpPr>
        <p:spPr>
          <a:xfrm>
            <a:off x="6148386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9" name="양쪽 모서리가 둥근 사각형 57">
            <a:extLst>
              <a:ext uri="{FF2B5EF4-FFF2-40B4-BE49-F238E27FC236}">
                <a16:creationId xmlns:a16="http://schemas.microsoft.com/office/drawing/2014/main" id="{514BB579-9EF3-4B0A-9735-F39A32946564}"/>
              </a:ext>
            </a:extLst>
          </p:cNvPr>
          <p:cNvSpPr/>
          <p:nvPr/>
        </p:nvSpPr>
        <p:spPr>
          <a:xfrm>
            <a:off x="407989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0" name="한쪽 모서리가 둥근 사각형 3">
            <a:extLst>
              <a:ext uri="{FF2B5EF4-FFF2-40B4-BE49-F238E27FC236}">
                <a16:creationId xmlns:a16="http://schemas.microsoft.com/office/drawing/2014/main" id="{7FF0D731-E309-45D2-873A-D71873926EF2}"/>
              </a:ext>
            </a:extLst>
          </p:cNvPr>
          <p:cNvSpPr/>
          <p:nvPr/>
        </p:nvSpPr>
        <p:spPr>
          <a:xfrm>
            <a:off x="407988" y="1520824"/>
            <a:ext cx="5635626" cy="2880000"/>
          </a:xfrm>
          <a:prstGeom prst="round1Rect">
            <a:avLst>
              <a:gd name="adj" fmla="val 1839"/>
            </a:avLst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1" name="한쪽 모서리가 둥근 사각형 33">
            <a:extLst>
              <a:ext uri="{FF2B5EF4-FFF2-40B4-BE49-F238E27FC236}">
                <a16:creationId xmlns:a16="http://schemas.microsoft.com/office/drawing/2014/main" id="{93ED383B-EFE7-4552-BBE3-83113819F3BF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1Rect">
            <a:avLst>
              <a:gd name="adj" fmla="val 2004"/>
            </a:avLst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52" name="그림 51">
            <a:hlinkClick r:id="rId5"/>
            <a:extLst>
              <a:ext uri="{FF2B5EF4-FFF2-40B4-BE49-F238E27FC236}">
                <a16:creationId xmlns:a16="http://schemas.microsoft.com/office/drawing/2014/main" id="{AA04AA48-83FE-46A2-8003-5027AF4BCDC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3712" y="4819495"/>
            <a:ext cx="1114947" cy="1114947"/>
          </a:xfrm>
          <a:prstGeom prst="rect">
            <a:avLst/>
          </a:prstGeom>
        </p:spPr>
      </p:pic>
      <p:sp>
        <p:nvSpPr>
          <p:cNvPr id="53" name="내용 개체 틀 4">
            <a:extLst>
              <a:ext uri="{FF2B5EF4-FFF2-40B4-BE49-F238E27FC236}">
                <a16:creationId xmlns:a16="http://schemas.microsoft.com/office/drawing/2014/main" id="{DDCA7EFF-38FE-4281-884B-DA0A05F33FAA}"/>
              </a:ext>
            </a:extLst>
          </p:cNvPr>
          <p:cNvSpPr txBox="1">
            <a:spLocks/>
          </p:cNvSpPr>
          <p:nvPr/>
        </p:nvSpPr>
        <p:spPr>
          <a:xfrm>
            <a:off x="1705514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SBP-300LMW</a:t>
            </a:r>
          </a:p>
        </p:txBody>
      </p:sp>
      <p:cxnSp>
        <p:nvCxnSpPr>
          <p:cNvPr id="54" name="직선 연결선 53">
            <a:extLst>
              <a:ext uri="{FF2B5EF4-FFF2-40B4-BE49-F238E27FC236}">
                <a16:creationId xmlns:a16="http://schemas.microsoft.com/office/drawing/2014/main" id="{BE8C23F5-639D-49AE-B083-CDC81DE19795}"/>
              </a:ext>
            </a:extLst>
          </p:cNvPr>
          <p:cNvCxnSpPr/>
          <p:nvPr/>
        </p:nvCxnSpPr>
        <p:spPr>
          <a:xfrm>
            <a:off x="1523978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모서리가 둥근 직사각형 66">
            <a:extLst>
              <a:ext uri="{FF2B5EF4-FFF2-40B4-BE49-F238E27FC236}">
                <a16:creationId xmlns:a16="http://schemas.microsoft.com/office/drawing/2014/main" id="{AC1FD5D6-1D01-4825-8944-2D26EC1949C0}"/>
              </a:ext>
            </a:extLst>
          </p:cNvPr>
          <p:cNvSpPr/>
          <p:nvPr/>
        </p:nvSpPr>
        <p:spPr>
          <a:xfrm>
            <a:off x="1773185" y="4483887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7" name="직선 연결선 56">
            <a:extLst>
              <a:ext uri="{FF2B5EF4-FFF2-40B4-BE49-F238E27FC236}">
                <a16:creationId xmlns:a16="http://schemas.microsoft.com/office/drawing/2014/main" id="{4D8D2967-5F41-4D30-8796-8F953660DC51}"/>
              </a:ext>
            </a:extLst>
          </p:cNvPr>
          <p:cNvCxnSpPr>
            <a:cxnSpLocks/>
          </p:cNvCxnSpPr>
          <p:nvPr/>
        </p:nvCxnSpPr>
        <p:spPr>
          <a:xfrm>
            <a:off x="3493211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모서리가 둥근 직사각형 44">
            <a:extLst>
              <a:ext uri="{FF2B5EF4-FFF2-40B4-BE49-F238E27FC236}">
                <a16:creationId xmlns:a16="http://schemas.microsoft.com/office/drawing/2014/main" id="{959686BF-2E76-450F-818B-A69BFD03FF41}"/>
              </a:ext>
            </a:extLst>
          </p:cNvPr>
          <p:cNvSpPr/>
          <p:nvPr/>
        </p:nvSpPr>
        <p:spPr>
          <a:xfrm>
            <a:off x="3670418" y="4483887"/>
            <a:ext cx="1080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9" name="그림 58">
            <a:hlinkClick r:id="rId7"/>
            <a:extLst>
              <a:ext uri="{FF2B5EF4-FFF2-40B4-BE49-F238E27FC236}">
                <a16:creationId xmlns:a16="http://schemas.microsoft.com/office/drawing/2014/main" id="{C1EAE71E-0DAD-4710-B188-4194526CD6C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4110" y="4819495"/>
            <a:ext cx="1114947" cy="1114947"/>
          </a:xfrm>
          <a:prstGeom prst="rect">
            <a:avLst/>
          </a:prstGeom>
        </p:spPr>
      </p:pic>
      <p:sp>
        <p:nvSpPr>
          <p:cNvPr id="60" name="내용 개체 틀 4">
            <a:extLst>
              <a:ext uri="{FF2B5EF4-FFF2-40B4-BE49-F238E27FC236}">
                <a16:creationId xmlns:a16="http://schemas.microsoft.com/office/drawing/2014/main" id="{8E0470A4-BD10-45BE-8EF6-0A2027CEE617}"/>
              </a:ext>
            </a:extLst>
          </p:cNvPr>
          <p:cNvSpPr txBox="1">
            <a:spLocks/>
          </p:cNvSpPr>
          <p:nvPr/>
        </p:nvSpPr>
        <p:spPr>
          <a:xfrm>
            <a:off x="7445912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SBP-156LMW1</a:t>
            </a:r>
          </a:p>
        </p:txBody>
      </p:sp>
      <p:cxnSp>
        <p:nvCxnSpPr>
          <p:cNvPr id="61" name="직선 연결선 60">
            <a:extLst>
              <a:ext uri="{FF2B5EF4-FFF2-40B4-BE49-F238E27FC236}">
                <a16:creationId xmlns:a16="http://schemas.microsoft.com/office/drawing/2014/main" id="{3BCD0038-59E1-4065-940A-36C2DE0A3346}"/>
              </a:ext>
            </a:extLst>
          </p:cNvPr>
          <p:cNvCxnSpPr/>
          <p:nvPr/>
        </p:nvCxnSpPr>
        <p:spPr>
          <a:xfrm>
            <a:off x="7264376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모서리가 둥근 직사각형 45">
            <a:extLst>
              <a:ext uri="{FF2B5EF4-FFF2-40B4-BE49-F238E27FC236}">
                <a16:creationId xmlns:a16="http://schemas.microsoft.com/office/drawing/2014/main" id="{910CE34E-0645-4A0C-94EE-BED320D9C75A}"/>
              </a:ext>
            </a:extLst>
          </p:cNvPr>
          <p:cNvSpPr/>
          <p:nvPr/>
        </p:nvSpPr>
        <p:spPr>
          <a:xfrm>
            <a:off x="7513583" y="4483887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4" name="직선 연결선 63">
            <a:extLst>
              <a:ext uri="{FF2B5EF4-FFF2-40B4-BE49-F238E27FC236}">
                <a16:creationId xmlns:a16="http://schemas.microsoft.com/office/drawing/2014/main" id="{6191FBE8-D6F8-4CDD-AEC1-C2E99EEF3AD3}"/>
              </a:ext>
            </a:extLst>
          </p:cNvPr>
          <p:cNvCxnSpPr>
            <a:cxnSpLocks/>
          </p:cNvCxnSpPr>
          <p:nvPr/>
        </p:nvCxnSpPr>
        <p:spPr>
          <a:xfrm>
            <a:off x="9233609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모서리가 둥근 직사각형 49">
            <a:extLst>
              <a:ext uri="{FF2B5EF4-FFF2-40B4-BE49-F238E27FC236}">
                <a16:creationId xmlns:a16="http://schemas.microsoft.com/office/drawing/2014/main" id="{6231ED8F-65AB-4633-8A7A-23174C382B0F}"/>
              </a:ext>
            </a:extLst>
          </p:cNvPr>
          <p:cNvSpPr/>
          <p:nvPr/>
        </p:nvSpPr>
        <p:spPr>
          <a:xfrm>
            <a:off x="9410816" y="4483887"/>
            <a:ext cx="1080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내용 개체 틀 4">
            <a:extLst>
              <a:ext uri="{FF2B5EF4-FFF2-40B4-BE49-F238E27FC236}">
                <a16:creationId xmlns:a16="http://schemas.microsoft.com/office/drawing/2014/main" id="{B501EAEB-798C-41BE-9774-679B8A3AE2D6}"/>
              </a:ext>
            </a:extLst>
          </p:cNvPr>
          <p:cNvSpPr txBox="1">
            <a:spLocks/>
          </p:cNvSpPr>
          <p:nvPr/>
        </p:nvSpPr>
        <p:spPr>
          <a:xfrm>
            <a:off x="3674747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SBP-120HMW</a:t>
            </a:r>
          </a:p>
        </p:txBody>
      </p:sp>
      <p:sp>
        <p:nvSpPr>
          <p:cNvPr id="44" name="내용 개체 틀 4">
            <a:extLst>
              <a:ext uri="{FF2B5EF4-FFF2-40B4-BE49-F238E27FC236}">
                <a16:creationId xmlns:a16="http://schemas.microsoft.com/office/drawing/2014/main" id="{4E2AA398-C94D-450A-950D-288EA42A0A75}"/>
              </a:ext>
            </a:extLst>
          </p:cNvPr>
          <p:cNvSpPr txBox="1">
            <a:spLocks/>
          </p:cNvSpPr>
          <p:nvPr/>
        </p:nvSpPr>
        <p:spPr>
          <a:xfrm>
            <a:off x="9415145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SBP-120HMW</a:t>
            </a:r>
          </a:p>
        </p:txBody>
      </p:sp>
      <p:sp>
        <p:nvSpPr>
          <p:cNvPr id="56" name="자유형 155">
            <a:hlinkClick r:id="rId9" action="ppaction://hlinksldjump"/>
            <a:extLst>
              <a:ext uri="{FF2B5EF4-FFF2-40B4-BE49-F238E27FC236}">
                <a16:creationId xmlns:a16="http://schemas.microsoft.com/office/drawing/2014/main" id="{CE83E80D-3AE4-4339-A349-ED3E48E5BB19}"/>
              </a:ext>
            </a:extLst>
          </p:cNvPr>
          <p:cNvSpPr/>
          <p:nvPr/>
        </p:nvSpPr>
        <p:spPr>
          <a:xfrm>
            <a:off x="267574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자유형 156">
            <a:hlinkClick r:id="rId10" action="ppaction://hlinksldjump"/>
            <a:extLst>
              <a:ext uri="{FF2B5EF4-FFF2-40B4-BE49-F238E27FC236}">
                <a16:creationId xmlns:a16="http://schemas.microsoft.com/office/drawing/2014/main" id="{B05A8381-850E-4C34-95A5-E20818EACC53}"/>
              </a:ext>
            </a:extLst>
          </p:cNvPr>
          <p:cNvSpPr/>
          <p:nvPr/>
        </p:nvSpPr>
        <p:spPr>
          <a:xfrm>
            <a:off x="176292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자유형 157">
            <a:hlinkClick r:id="rId11" action="ppaction://hlinksldjump"/>
            <a:extLst>
              <a:ext uri="{FF2B5EF4-FFF2-40B4-BE49-F238E27FC236}">
                <a16:creationId xmlns:a16="http://schemas.microsoft.com/office/drawing/2014/main" id="{0C91F593-733E-4AA3-A383-CEBDEABD307E}"/>
              </a:ext>
            </a:extLst>
          </p:cNvPr>
          <p:cNvSpPr/>
          <p:nvPr/>
        </p:nvSpPr>
        <p:spPr>
          <a:xfrm>
            <a:off x="458351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자유형 158">
            <a:hlinkClick r:id="rId12" action="ppaction://hlinksldjump"/>
            <a:extLst>
              <a:ext uri="{FF2B5EF4-FFF2-40B4-BE49-F238E27FC236}">
                <a16:creationId xmlns:a16="http://schemas.microsoft.com/office/drawing/2014/main" id="{C8BBD538-C24D-41E7-984A-C702EA6E2477}"/>
              </a:ext>
            </a:extLst>
          </p:cNvPr>
          <p:cNvSpPr/>
          <p:nvPr/>
        </p:nvSpPr>
        <p:spPr>
          <a:xfrm>
            <a:off x="367070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자유형 157">
            <a:hlinkClick r:id="rId13" action="ppaction://hlinksldjump"/>
            <a:extLst>
              <a:ext uri="{FF2B5EF4-FFF2-40B4-BE49-F238E27FC236}">
                <a16:creationId xmlns:a16="http://schemas.microsoft.com/office/drawing/2014/main" id="{E8D490ED-962C-4BCD-89B9-9035EC21A7B7}"/>
              </a:ext>
            </a:extLst>
          </p:cNvPr>
          <p:cNvSpPr/>
          <p:nvPr/>
        </p:nvSpPr>
        <p:spPr>
          <a:xfrm>
            <a:off x="649128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자유형 158">
            <a:hlinkClick r:id="rId14" action="ppaction://hlinksldjump"/>
            <a:extLst>
              <a:ext uri="{FF2B5EF4-FFF2-40B4-BE49-F238E27FC236}">
                <a16:creationId xmlns:a16="http://schemas.microsoft.com/office/drawing/2014/main" id="{780FA257-B223-40E9-890B-FA1BF25EA70F}"/>
              </a:ext>
            </a:extLst>
          </p:cNvPr>
          <p:cNvSpPr/>
          <p:nvPr/>
        </p:nvSpPr>
        <p:spPr>
          <a:xfrm>
            <a:off x="5578475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자유형 157">
            <a:hlinkClick r:id="rId15" action="ppaction://hlinksldjump"/>
            <a:extLst>
              <a:ext uri="{FF2B5EF4-FFF2-40B4-BE49-F238E27FC236}">
                <a16:creationId xmlns:a16="http://schemas.microsoft.com/office/drawing/2014/main" id="{2DA5B670-DB99-4FA1-ACBB-1A95108D4662}"/>
              </a:ext>
            </a:extLst>
          </p:cNvPr>
          <p:cNvSpPr/>
          <p:nvPr/>
        </p:nvSpPr>
        <p:spPr>
          <a:xfrm>
            <a:off x="8399061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자유형 158">
            <a:hlinkClick r:id="rId16" action="ppaction://hlinksldjump"/>
            <a:extLst>
              <a:ext uri="{FF2B5EF4-FFF2-40B4-BE49-F238E27FC236}">
                <a16:creationId xmlns:a16="http://schemas.microsoft.com/office/drawing/2014/main" id="{16447371-1CF7-4590-89EB-5AB6F8F0F9E8}"/>
              </a:ext>
            </a:extLst>
          </p:cNvPr>
          <p:cNvSpPr/>
          <p:nvPr/>
        </p:nvSpPr>
        <p:spPr>
          <a:xfrm>
            <a:off x="7486248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모서리가 둥근 직사각형 8">
            <a:hlinkClick r:id="rId17" action="ppaction://hlinksldjump"/>
            <a:extLst>
              <a:ext uri="{FF2B5EF4-FFF2-40B4-BE49-F238E27FC236}">
                <a16:creationId xmlns:a16="http://schemas.microsoft.com/office/drawing/2014/main" id="{8953F657-435A-47C6-B278-8C772126AEB4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모서리가 둥근 직사각형 1">
            <a:hlinkClick r:id="rId18" action="ppaction://hlinksldjump"/>
            <a:extLst>
              <a:ext uri="{FF2B5EF4-FFF2-40B4-BE49-F238E27FC236}">
                <a16:creationId xmlns:a16="http://schemas.microsoft.com/office/drawing/2014/main" id="{B57C42B8-45DD-4836-9215-D176DAE432F6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0" name="그림 89">
            <a:hlinkClick r:id="rId19"/>
            <a:extLst>
              <a:ext uri="{FF2B5EF4-FFF2-40B4-BE49-F238E27FC236}">
                <a16:creationId xmlns:a16="http://schemas.microsoft.com/office/drawing/2014/main" id="{EDF2BC8F-A9CA-4988-A91E-364C36D4CFA6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54916" y="4822774"/>
            <a:ext cx="1111004" cy="1111004"/>
          </a:xfrm>
          <a:prstGeom prst="rect">
            <a:avLst/>
          </a:prstGeom>
        </p:spPr>
      </p:pic>
      <p:pic>
        <p:nvPicPr>
          <p:cNvPr id="91" name="그림 90">
            <a:hlinkClick r:id="rId19"/>
            <a:extLst>
              <a:ext uri="{FF2B5EF4-FFF2-40B4-BE49-F238E27FC236}">
                <a16:creationId xmlns:a16="http://schemas.microsoft.com/office/drawing/2014/main" id="{CF506A0C-F91E-4698-B44B-26671DB9243C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95314" y="4822774"/>
            <a:ext cx="1111004" cy="1111004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FD917F85-4368-45C2-818C-3FE6B4C6F673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QNV - C8011R / C9011R / C8012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96F83BF2-D4AD-4F00-AADB-458EC87E092E}"/>
              </a:ext>
            </a:extLst>
          </p:cNvPr>
          <p:cNvGrpSpPr/>
          <p:nvPr/>
        </p:nvGrpSpPr>
        <p:grpSpPr>
          <a:xfrm>
            <a:off x="3135801" y="5288276"/>
            <a:ext cx="180001" cy="180001"/>
            <a:chOff x="7544200" y="5288276"/>
            <a:chExt cx="180001" cy="180001"/>
          </a:xfrm>
        </p:grpSpPr>
        <p:sp>
          <p:nvSpPr>
            <p:cNvPr id="70" name="타원 69">
              <a:extLst>
                <a:ext uri="{FF2B5EF4-FFF2-40B4-BE49-F238E27FC236}">
                  <a16:creationId xmlns:a16="http://schemas.microsoft.com/office/drawing/2014/main" id="{FAD5A68F-FB0E-44FA-947B-7F201E3D73A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71" name="그룹 70">
              <a:extLst>
                <a:ext uri="{FF2B5EF4-FFF2-40B4-BE49-F238E27FC236}">
                  <a16:creationId xmlns:a16="http://schemas.microsoft.com/office/drawing/2014/main" id="{1782A5A3-5905-4463-8B37-9BAC27F98B15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72" name="직선 연결선 71">
                <a:extLst>
                  <a:ext uri="{FF2B5EF4-FFF2-40B4-BE49-F238E27FC236}">
                    <a16:creationId xmlns:a16="http://schemas.microsoft.com/office/drawing/2014/main" id="{2C43CC39-7D30-40F9-BB59-D2203DDF796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직선 연결선 72">
                <a:extLst>
                  <a:ext uri="{FF2B5EF4-FFF2-40B4-BE49-F238E27FC236}">
                    <a16:creationId xmlns:a16="http://schemas.microsoft.com/office/drawing/2014/main" id="{2F29CD91-40A7-4E5C-80E0-27A7DAA5A132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4" name="그룹 73">
            <a:extLst>
              <a:ext uri="{FF2B5EF4-FFF2-40B4-BE49-F238E27FC236}">
                <a16:creationId xmlns:a16="http://schemas.microsoft.com/office/drawing/2014/main" id="{47648A7F-EAF3-4633-9279-BBDE955938AB}"/>
              </a:ext>
            </a:extLst>
          </p:cNvPr>
          <p:cNvGrpSpPr/>
          <p:nvPr/>
        </p:nvGrpSpPr>
        <p:grpSpPr>
          <a:xfrm>
            <a:off x="8876199" y="5288276"/>
            <a:ext cx="180001" cy="180001"/>
            <a:chOff x="7544200" y="5288276"/>
            <a:chExt cx="180001" cy="180001"/>
          </a:xfrm>
        </p:grpSpPr>
        <p:sp>
          <p:nvSpPr>
            <p:cNvPr id="75" name="타원 74">
              <a:extLst>
                <a:ext uri="{FF2B5EF4-FFF2-40B4-BE49-F238E27FC236}">
                  <a16:creationId xmlns:a16="http://schemas.microsoft.com/office/drawing/2014/main" id="{C7D9A450-BFBD-4FE5-8690-8C3D064E77C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76" name="그룹 75">
              <a:extLst>
                <a:ext uri="{FF2B5EF4-FFF2-40B4-BE49-F238E27FC236}">
                  <a16:creationId xmlns:a16="http://schemas.microsoft.com/office/drawing/2014/main" id="{43B77683-8C68-4040-BA3D-677EFEED142A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77" name="직선 연결선 76">
                <a:extLst>
                  <a:ext uri="{FF2B5EF4-FFF2-40B4-BE49-F238E27FC236}">
                    <a16:creationId xmlns:a16="http://schemas.microsoft.com/office/drawing/2014/main" id="{1C972641-CD2A-4F07-B675-FF930629737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직선 연결선 77">
                <a:extLst>
                  <a:ext uri="{FF2B5EF4-FFF2-40B4-BE49-F238E27FC236}">
                    <a16:creationId xmlns:a16="http://schemas.microsoft.com/office/drawing/2014/main" id="{B4D30DC6-A46B-4E5C-AD6C-69BB3C29460A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5510400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모서리가 둥근 직사각형 2"/>
          <p:cNvSpPr/>
          <p:nvPr/>
        </p:nvSpPr>
        <p:spPr>
          <a:xfrm>
            <a:off x="407987" y="1341438"/>
            <a:ext cx="11376025" cy="5111750"/>
          </a:xfrm>
          <a:prstGeom prst="roundRect">
            <a:avLst>
              <a:gd name="adj" fmla="val 856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모서리가 둥근 직사각형 7">
            <a:hlinkClick r:id="rId2" action="ppaction://hlinksldjump"/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모서리가 둥근 직사각형 8">
            <a:hlinkClick r:id="rId3" action="ppaction://hlinksldjump"/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572858" y="1426359"/>
            <a:ext cx="3780866" cy="639760"/>
            <a:chOff x="11654634" y="1426359"/>
            <a:chExt cx="3780866" cy="639760"/>
          </a:xfrm>
        </p:grpSpPr>
        <p:sp>
          <p:nvSpPr>
            <p:cNvPr id="20" name="TextBox 19"/>
            <p:cNvSpPr txBox="1"/>
            <p:nvPr/>
          </p:nvSpPr>
          <p:spPr>
            <a:xfrm>
              <a:off x="12207240" y="1489578"/>
              <a:ext cx="295275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Dimension for Installation</a:t>
              </a:r>
              <a:endParaRPr lang="ko-KR" altLang="en-US" sz="9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2207240" y="1641799"/>
              <a:ext cx="32282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Ø70mm(2.75") / 3 holes</a:t>
              </a:r>
              <a:endParaRPr lang="ko-KR" altLang="en-US" sz="2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654634" y="1426359"/>
              <a:ext cx="639760" cy="639760"/>
            </a:xfrm>
            <a:prstGeom prst="rect">
              <a:avLst/>
            </a:prstGeom>
          </p:spPr>
        </p:pic>
      </p:grpSp>
      <p:sp>
        <p:nvSpPr>
          <p:cNvPr id="52" name="자유형 51"/>
          <p:cNvSpPr/>
          <p:nvPr/>
        </p:nvSpPr>
        <p:spPr>
          <a:xfrm>
            <a:off x="407987" y="4201392"/>
            <a:ext cx="2844163" cy="792649"/>
          </a:xfrm>
          <a:custGeom>
            <a:avLst/>
            <a:gdLst>
              <a:gd name="connsiteX0" fmla="*/ 0 w 1896178"/>
              <a:gd name="connsiteY0" fmla="*/ 0 h 528452"/>
              <a:gd name="connsiteX1" fmla="*/ 1896178 w 1896178"/>
              <a:gd name="connsiteY1" fmla="*/ 0 h 528452"/>
              <a:gd name="connsiteX2" fmla="*/ 1896178 w 1896178"/>
              <a:gd name="connsiteY2" fmla="*/ 528452 h 528452"/>
              <a:gd name="connsiteX3" fmla="*/ 0 w 1896178"/>
              <a:gd name="connsiteY3" fmla="*/ 528452 h 528452"/>
              <a:gd name="connsiteX4" fmla="*/ 0 w 1896178"/>
              <a:gd name="connsiteY4" fmla="*/ 0 h 52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528452">
                <a:moveTo>
                  <a:pt x="0" y="0"/>
                </a:moveTo>
                <a:lnTo>
                  <a:pt x="1896178" y="0"/>
                </a:lnTo>
                <a:lnTo>
                  <a:pt x="1896178" y="528452"/>
                </a:lnTo>
                <a:lnTo>
                  <a:pt x="0" y="52845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646464"/>
                </a:solidFill>
              </a:rPr>
              <a:t>QNO-C8083R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Ø93.4x245.8mm(3.68"x9.68")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930g(2.05 </a:t>
            </a:r>
            <a:r>
              <a:rPr lang="en-US" altLang="ko-KR" sz="8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lb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1" name="자유형 50"/>
          <p:cNvSpPr/>
          <p:nvPr/>
        </p:nvSpPr>
        <p:spPr>
          <a:xfrm>
            <a:off x="407987" y="2800587"/>
            <a:ext cx="2844163" cy="1400805"/>
          </a:xfrm>
          <a:custGeom>
            <a:avLst/>
            <a:gdLst>
              <a:gd name="connsiteX0" fmla="*/ 0 w 1896178"/>
              <a:gd name="connsiteY0" fmla="*/ 0 h 933904"/>
              <a:gd name="connsiteX1" fmla="*/ 1896178 w 1896178"/>
              <a:gd name="connsiteY1" fmla="*/ 0 h 933904"/>
              <a:gd name="connsiteX2" fmla="*/ 1896178 w 1896178"/>
              <a:gd name="connsiteY2" fmla="*/ 933904 h 933904"/>
              <a:gd name="connsiteX3" fmla="*/ 0 w 1896178"/>
              <a:gd name="connsiteY3" fmla="*/ 933904 h 933904"/>
              <a:gd name="connsiteX4" fmla="*/ 0 w 1896178"/>
              <a:gd name="connsiteY4" fmla="*/ 0 h 93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933904">
                <a:moveTo>
                  <a:pt x="0" y="0"/>
                </a:moveTo>
                <a:lnTo>
                  <a:pt x="1896178" y="0"/>
                </a:lnTo>
                <a:lnTo>
                  <a:pt x="1896178" y="933904"/>
                </a:lnTo>
                <a:lnTo>
                  <a:pt x="0" y="93390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자유형 58"/>
          <p:cNvSpPr/>
          <p:nvPr/>
        </p:nvSpPr>
        <p:spPr>
          <a:xfrm>
            <a:off x="3251837" y="4201392"/>
            <a:ext cx="2844163" cy="792649"/>
          </a:xfrm>
          <a:custGeom>
            <a:avLst/>
            <a:gdLst>
              <a:gd name="connsiteX0" fmla="*/ 0 w 1896178"/>
              <a:gd name="connsiteY0" fmla="*/ 0 h 528452"/>
              <a:gd name="connsiteX1" fmla="*/ 1896178 w 1896178"/>
              <a:gd name="connsiteY1" fmla="*/ 0 h 528452"/>
              <a:gd name="connsiteX2" fmla="*/ 1896178 w 1896178"/>
              <a:gd name="connsiteY2" fmla="*/ 528452 h 528452"/>
              <a:gd name="connsiteX3" fmla="*/ 0 w 1896178"/>
              <a:gd name="connsiteY3" fmla="*/ 528452 h 528452"/>
              <a:gd name="connsiteX4" fmla="*/ 0 w 1896178"/>
              <a:gd name="connsiteY4" fmla="*/ 0 h 52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528452">
                <a:moveTo>
                  <a:pt x="0" y="0"/>
                </a:moveTo>
                <a:lnTo>
                  <a:pt x="1896178" y="0"/>
                </a:lnTo>
                <a:lnTo>
                  <a:pt x="1896178" y="528452"/>
                </a:lnTo>
                <a:lnTo>
                  <a:pt x="0" y="52845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646464"/>
                </a:solidFill>
              </a:rPr>
              <a:t>QNO-C9083R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Ø93.4x245.8mm(3.68"x9.68")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930g(2.05 </a:t>
            </a:r>
            <a:r>
              <a:rPr lang="en-US" altLang="ko-KR" sz="8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lb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0" name="자유형 59"/>
          <p:cNvSpPr/>
          <p:nvPr/>
        </p:nvSpPr>
        <p:spPr>
          <a:xfrm>
            <a:off x="3251837" y="2800587"/>
            <a:ext cx="2844163" cy="1400805"/>
          </a:xfrm>
          <a:custGeom>
            <a:avLst/>
            <a:gdLst>
              <a:gd name="connsiteX0" fmla="*/ 0 w 1896178"/>
              <a:gd name="connsiteY0" fmla="*/ 0 h 933904"/>
              <a:gd name="connsiteX1" fmla="*/ 1896178 w 1896178"/>
              <a:gd name="connsiteY1" fmla="*/ 0 h 933904"/>
              <a:gd name="connsiteX2" fmla="*/ 1896178 w 1896178"/>
              <a:gd name="connsiteY2" fmla="*/ 933904 h 933904"/>
              <a:gd name="connsiteX3" fmla="*/ 0 w 1896178"/>
              <a:gd name="connsiteY3" fmla="*/ 933904 h 933904"/>
              <a:gd name="connsiteX4" fmla="*/ 0 w 1896178"/>
              <a:gd name="connsiteY4" fmla="*/ 0 h 93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933904">
                <a:moveTo>
                  <a:pt x="0" y="0"/>
                </a:moveTo>
                <a:lnTo>
                  <a:pt x="1896178" y="0"/>
                </a:lnTo>
                <a:lnTo>
                  <a:pt x="1896178" y="933904"/>
                </a:lnTo>
                <a:lnTo>
                  <a:pt x="0" y="93390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자유형 63"/>
          <p:cNvSpPr/>
          <p:nvPr/>
        </p:nvSpPr>
        <p:spPr>
          <a:xfrm>
            <a:off x="4199925" y="2066118"/>
            <a:ext cx="1896178" cy="933904"/>
          </a:xfrm>
          <a:custGeom>
            <a:avLst/>
            <a:gdLst>
              <a:gd name="connsiteX0" fmla="*/ 0 w 1896178"/>
              <a:gd name="connsiteY0" fmla="*/ 0 h 933904"/>
              <a:gd name="connsiteX1" fmla="*/ 1896178 w 1896178"/>
              <a:gd name="connsiteY1" fmla="*/ 0 h 933904"/>
              <a:gd name="connsiteX2" fmla="*/ 1896178 w 1896178"/>
              <a:gd name="connsiteY2" fmla="*/ 933904 h 933904"/>
              <a:gd name="connsiteX3" fmla="*/ 0 w 1896178"/>
              <a:gd name="connsiteY3" fmla="*/ 933904 h 933904"/>
              <a:gd name="connsiteX4" fmla="*/ 0 w 1896178"/>
              <a:gd name="connsiteY4" fmla="*/ 0 h 93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933904">
                <a:moveTo>
                  <a:pt x="0" y="0"/>
                </a:moveTo>
                <a:lnTo>
                  <a:pt x="1896178" y="0"/>
                </a:lnTo>
                <a:lnTo>
                  <a:pt x="1896178" y="933904"/>
                </a:lnTo>
                <a:lnTo>
                  <a:pt x="0" y="93390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3" name="그림 82">
            <a:extLst>
              <a:ext uri="{FF2B5EF4-FFF2-40B4-BE49-F238E27FC236}">
                <a16:creationId xmlns:a16="http://schemas.microsoft.com/office/drawing/2014/main" id="{790D0384-F157-4BDA-9C20-700674EFA26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9664" y="2800585"/>
            <a:ext cx="1400809" cy="1400809"/>
          </a:xfrm>
          <a:prstGeom prst="rect">
            <a:avLst/>
          </a:prstGeom>
        </p:spPr>
      </p:pic>
      <p:pic>
        <p:nvPicPr>
          <p:cNvPr id="84" name="그림 83">
            <a:extLst>
              <a:ext uri="{FF2B5EF4-FFF2-40B4-BE49-F238E27FC236}">
                <a16:creationId xmlns:a16="http://schemas.microsoft.com/office/drawing/2014/main" id="{EF338AE6-4777-4978-BBA9-D7801BD81B9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73514" y="2800585"/>
            <a:ext cx="1400809" cy="1400809"/>
          </a:xfrm>
          <a:prstGeom prst="rect">
            <a:avLst/>
          </a:prstGeom>
        </p:spPr>
      </p:pic>
      <p:sp>
        <p:nvSpPr>
          <p:cNvPr id="153" name="모서리가 둥근 직사각형 152">
            <a:hlinkClick r:id="rId6" action="ppaction://hlinksldjump"/>
          </p:cNvPr>
          <p:cNvSpPr/>
          <p:nvPr/>
        </p:nvSpPr>
        <p:spPr>
          <a:xfrm>
            <a:off x="10306836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자유형 157">
            <a:hlinkClick r:id="rId7" action="ppaction://hlinksldjump"/>
          </p:cNvPr>
          <p:cNvSpPr/>
          <p:nvPr/>
        </p:nvSpPr>
        <p:spPr>
          <a:xfrm>
            <a:off x="549632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9" name="자유형 158">
            <a:hlinkClick r:id="rId8" action="ppaction://hlinksldjump"/>
          </p:cNvPr>
          <p:cNvSpPr/>
          <p:nvPr/>
        </p:nvSpPr>
        <p:spPr>
          <a:xfrm>
            <a:off x="4583515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자유형 157">
            <a:hlinkClick r:id="rId9" action="ppaction://hlinksldjump"/>
            <a:extLst>
              <a:ext uri="{FF2B5EF4-FFF2-40B4-BE49-F238E27FC236}">
                <a16:creationId xmlns:a16="http://schemas.microsoft.com/office/drawing/2014/main" id="{B529FB4E-A4AA-48BF-B76E-8BBAC602E4E2}"/>
              </a:ext>
            </a:extLst>
          </p:cNvPr>
          <p:cNvSpPr/>
          <p:nvPr/>
        </p:nvSpPr>
        <p:spPr>
          <a:xfrm>
            <a:off x="7404102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자유형 158">
            <a:hlinkClick r:id="rId10" action="ppaction://hlinksldjump"/>
            <a:extLst>
              <a:ext uri="{FF2B5EF4-FFF2-40B4-BE49-F238E27FC236}">
                <a16:creationId xmlns:a16="http://schemas.microsoft.com/office/drawing/2014/main" id="{556A32A8-8A4A-486D-A887-82CEF1A7BF72}"/>
              </a:ext>
            </a:extLst>
          </p:cNvPr>
          <p:cNvSpPr/>
          <p:nvPr/>
        </p:nvSpPr>
        <p:spPr>
          <a:xfrm>
            <a:off x="6491289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자유형 157">
            <a:hlinkClick r:id="rId11" action="ppaction://hlinksldjump"/>
            <a:extLst>
              <a:ext uri="{FF2B5EF4-FFF2-40B4-BE49-F238E27FC236}">
                <a16:creationId xmlns:a16="http://schemas.microsoft.com/office/drawing/2014/main" id="{91054522-D4FD-4B2B-BCEC-F83416AAB931}"/>
              </a:ext>
            </a:extLst>
          </p:cNvPr>
          <p:cNvSpPr/>
          <p:nvPr/>
        </p:nvSpPr>
        <p:spPr>
          <a:xfrm>
            <a:off x="9311875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자유형 158">
            <a:hlinkClick r:id="rId12" action="ppaction://hlinksldjump"/>
            <a:extLst>
              <a:ext uri="{FF2B5EF4-FFF2-40B4-BE49-F238E27FC236}">
                <a16:creationId xmlns:a16="http://schemas.microsoft.com/office/drawing/2014/main" id="{092D20AA-27C8-4ACA-9CAC-130557E55733}"/>
              </a:ext>
            </a:extLst>
          </p:cNvPr>
          <p:cNvSpPr/>
          <p:nvPr/>
        </p:nvSpPr>
        <p:spPr>
          <a:xfrm>
            <a:off x="8399062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자유형 156">
            <a:hlinkClick r:id="rId13" action="ppaction://hlinksldjump"/>
            <a:extLst>
              <a:ext uri="{FF2B5EF4-FFF2-40B4-BE49-F238E27FC236}">
                <a16:creationId xmlns:a16="http://schemas.microsoft.com/office/drawing/2014/main" id="{FD133474-3F61-4546-87D2-762C8B8C7239}"/>
              </a:ext>
            </a:extLst>
          </p:cNvPr>
          <p:cNvSpPr/>
          <p:nvPr/>
        </p:nvSpPr>
        <p:spPr>
          <a:xfrm>
            <a:off x="850114" y="775238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직사각형 1">
            <a:hlinkClick r:id="rId14" action="ppaction://hlinksldjump"/>
            <a:extLst>
              <a:ext uri="{FF2B5EF4-FFF2-40B4-BE49-F238E27FC236}">
                <a16:creationId xmlns:a16="http://schemas.microsoft.com/office/drawing/2014/main" id="{F686C3B8-6E14-4173-92BE-04424ECAC089}"/>
              </a:ext>
            </a:extLst>
          </p:cNvPr>
          <p:cNvSpPr/>
          <p:nvPr/>
        </p:nvSpPr>
        <p:spPr>
          <a:xfrm>
            <a:off x="1762928" y="775238"/>
            <a:ext cx="912812" cy="244474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자유형 155">
            <a:hlinkClick r:id="rId15" action="ppaction://hlinksldjump"/>
            <a:extLst>
              <a:ext uri="{FF2B5EF4-FFF2-40B4-BE49-F238E27FC236}">
                <a16:creationId xmlns:a16="http://schemas.microsoft.com/office/drawing/2014/main" id="{AC47119D-8F18-46BB-8BA6-8BFCEBBC049C}"/>
              </a:ext>
            </a:extLst>
          </p:cNvPr>
          <p:cNvSpPr/>
          <p:nvPr/>
        </p:nvSpPr>
        <p:spPr>
          <a:xfrm>
            <a:off x="3588555" y="775238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4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직사각형 32">
            <a:hlinkClick r:id="rId16" action="ppaction://hlinksldjump"/>
            <a:extLst>
              <a:ext uri="{FF2B5EF4-FFF2-40B4-BE49-F238E27FC236}">
                <a16:creationId xmlns:a16="http://schemas.microsoft.com/office/drawing/2014/main" id="{9598C5C4-943A-4303-BAF5-7B9604134C4D}"/>
              </a:ext>
            </a:extLst>
          </p:cNvPr>
          <p:cNvSpPr/>
          <p:nvPr/>
        </p:nvSpPr>
        <p:spPr>
          <a:xfrm>
            <a:off x="2675742" y="775238"/>
            <a:ext cx="912812" cy="244474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32285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0361FD83-3B1A-4EFE-B6E9-3A931174480B}"/>
              </a:ext>
            </a:extLst>
          </p:cNvPr>
          <p:cNvGrpSpPr/>
          <p:nvPr/>
        </p:nvGrpSpPr>
        <p:grpSpPr>
          <a:xfrm>
            <a:off x="310306" y="1402657"/>
            <a:ext cx="2648032" cy="1568207"/>
            <a:chOff x="409422" y="1402657"/>
            <a:chExt cx="2449091" cy="1568207"/>
          </a:xfrm>
        </p:grpSpPr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54A53853-57EF-4FF6-BC0E-5F597D480E99}"/>
                </a:ext>
              </a:extLst>
            </p:cNvPr>
            <p:cNvSpPr/>
            <p:nvPr/>
          </p:nvSpPr>
          <p:spPr>
            <a:xfrm>
              <a:off x="1081922" y="2586696"/>
              <a:ext cx="1143000" cy="384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4" name="자유형 111">
              <a:extLst>
                <a:ext uri="{FF2B5EF4-FFF2-40B4-BE49-F238E27FC236}">
                  <a16:creationId xmlns:a16="http://schemas.microsoft.com/office/drawing/2014/main" id="{50DDDF0A-A80B-462A-A7C6-EE932DC4C6DF}"/>
                </a:ext>
              </a:extLst>
            </p:cNvPr>
            <p:cNvSpPr/>
            <p:nvPr/>
          </p:nvSpPr>
          <p:spPr>
            <a:xfrm>
              <a:off x="433904" y="2513664"/>
              <a:ext cx="1212305" cy="457200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Gang Plate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SBO-090GP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3" name="자유형 111">
              <a:extLst>
                <a:ext uri="{FF2B5EF4-FFF2-40B4-BE49-F238E27FC236}">
                  <a16:creationId xmlns:a16="http://schemas.microsoft.com/office/drawing/2014/main" id="{5684B12D-CBC1-4C0A-9EC6-64B59A3BCF4F}"/>
                </a:ext>
              </a:extLst>
            </p:cNvPr>
            <p:cNvSpPr/>
            <p:nvPr/>
          </p:nvSpPr>
          <p:spPr>
            <a:xfrm>
              <a:off x="1621727" y="2513664"/>
              <a:ext cx="1236786" cy="457200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Back Box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SBO-140BW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4" name="자유형 114">
              <a:extLst>
                <a:ext uri="{FF2B5EF4-FFF2-40B4-BE49-F238E27FC236}">
                  <a16:creationId xmlns:a16="http://schemas.microsoft.com/office/drawing/2014/main" id="{03322111-52F4-4042-8CFD-64E7FDD4E3CA}"/>
                </a:ext>
              </a:extLst>
            </p:cNvPr>
            <p:cNvSpPr/>
            <p:nvPr/>
          </p:nvSpPr>
          <p:spPr>
            <a:xfrm>
              <a:off x="409422" y="1402657"/>
              <a:ext cx="2446931" cy="1111007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56" name="그림 155">
            <a:hlinkClick r:id="rId2"/>
            <a:extLst>
              <a:ext uri="{FF2B5EF4-FFF2-40B4-BE49-F238E27FC236}">
                <a16:creationId xmlns:a16="http://schemas.microsoft.com/office/drawing/2014/main" id="{7D072799-B1A1-4BD4-A49E-44C6199DFD3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249" t="-5249" r="-5249" b="-5249"/>
          <a:stretch/>
        </p:blipFill>
        <p:spPr>
          <a:xfrm>
            <a:off x="1715697" y="1515962"/>
            <a:ext cx="1111004" cy="1111004"/>
          </a:xfrm>
          <a:prstGeom prst="rect">
            <a:avLst/>
          </a:prstGeom>
        </p:spPr>
      </p:pic>
      <p:pic>
        <p:nvPicPr>
          <p:cNvPr id="137" name="그림 136">
            <a:hlinkClick r:id="rId4"/>
            <a:extLst>
              <a:ext uri="{FF2B5EF4-FFF2-40B4-BE49-F238E27FC236}">
                <a16:creationId xmlns:a16="http://schemas.microsoft.com/office/drawing/2014/main" id="{F50A6559-5184-40CC-BC13-39B12475168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305" t="-14305" r="-14305" b="-14305"/>
          <a:stretch/>
        </p:blipFill>
        <p:spPr>
          <a:xfrm>
            <a:off x="441235" y="1515962"/>
            <a:ext cx="1111004" cy="1111004"/>
          </a:xfrm>
          <a:prstGeom prst="rect">
            <a:avLst/>
          </a:prstGeom>
        </p:spPr>
      </p:pic>
      <p:sp>
        <p:nvSpPr>
          <p:cNvPr id="152" name="모서리가 둥근 직사각형 107">
            <a:extLst>
              <a:ext uri="{FF2B5EF4-FFF2-40B4-BE49-F238E27FC236}">
                <a16:creationId xmlns:a16="http://schemas.microsoft.com/office/drawing/2014/main" id="{F4BAFF21-8CA3-416D-A4ED-420F6815EAA1}"/>
              </a:ext>
            </a:extLst>
          </p:cNvPr>
          <p:cNvSpPr/>
          <p:nvPr/>
        </p:nvSpPr>
        <p:spPr>
          <a:xfrm>
            <a:off x="501143" y="1449569"/>
            <a:ext cx="2263489" cy="113872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※ Essential Model for additional compatibility ※</a:t>
            </a:r>
            <a:endParaRPr lang="ko-KR" altLang="en-US" sz="7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5" name="모서리가 둥근 직사각형 115">
            <a:extLst>
              <a:ext uri="{FF2B5EF4-FFF2-40B4-BE49-F238E27FC236}">
                <a16:creationId xmlns:a16="http://schemas.microsoft.com/office/drawing/2014/main" id="{09A970E0-0C6E-401C-A379-4B2D1EADED18}"/>
              </a:ext>
            </a:extLst>
          </p:cNvPr>
          <p:cNvSpPr/>
          <p:nvPr/>
        </p:nvSpPr>
        <p:spPr>
          <a:xfrm>
            <a:off x="310306" y="1402657"/>
            <a:ext cx="2648032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2FBAB22A-D47A-4AA9-A8BB-D10A25B3B1B7}"/>
              </a:ext>
            </a:extLst>
          </p:cNvPr>
          <p:cNvGrpSpPr/>
          <p:nvPr/>
        </p:nvGrpSpPr>
        <p:grpSpPr>
          <a:xfrm>
            <a:off x="410121" y="4884976"/>
            <a:ext cx="1174628" cy="1568208"/>
            <a:chOff x="410121" y="4872879"/>
            <a:chExt cx="1174628" cy="1568208"/>
          </a:xfrm>
        </p:grpSpPr>
        <p:sp>
          <p:nvSpPr>
            <p:cNvPr id="269" name="자유형 72">
              <a:extLst>
                <a:ext uri="{FF2B5EF4-FFF2-40B4-BE49-F238E27FC236}">
                  <a16:creationId xmlns:a16="http://schemas.microsoft.com/office/drawing/2014/main" id="{04C485DA-61F7-4DA1-BA85-6748DC293AC1}"/>
                </a:ext>
              </a:extLst>
            </p:cNvPr>
            <p:cNvSpPr/>
            <p:nvPr/>
          </p:nvSpPr>
          <p:spPr>
            <a:xfrm>
              <a:off x="410121" y="5983887"/>
              <a:ext cx="1174628" cy="457200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Tilt Mount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SBV-140TMW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0" name="자유형 73">
              <a:extLst>
                <a:ext uri="{FF2B5EF4-FFF2-40B4-BE49-F238E27FC236}">
                  <a16:creationId xmlns:a16="http://schemas.microsoft.com/office/drawing/2014/main" id="{B1AAE6C5-EDC8-4C89-92A0-E9C7FB46FD6E}"/>
                </a:ext>
              </a:extLst>
            </p:cNvPr>
            <p:cNvSpPr/>
            <p:nvPr/>
          </p:nvSpPr>
          <p:spPr>
            <a:xfrm>
              <a:off x="410121" y="4872880"/>
              <a:ext cx="1174628" cy="1111007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1" name="모서리가 둥근 직사각형 74">
              <a:extLst>
                <a:ext uri="{FF2B5EF4-FFF2-40B4-BE49-F238E27FC236}">
                  <a16:creationId xmlns:a16="http://schemas.microsoft.com/office/drawing/2014/main" id="{98F7BB06-DAA2-41C4-8E3F-29944D5B9CBE}"/>
                </a:ext>
              </a:extLst>
            </p:cNvPr>
            <p:cNvSpPr/>
            <p:nvPr/>
          </p:nvSpPr>
          <p:spPr>
            <a:xfrm>
              <a:off x="410121" y="4872880"/>
              <a:ext cx="1174628" cy="1568207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72" name="그림 271">
              <a:hlinkClick r:id="rId6"/>
              <a:extLst>
                <a:ext uri="{FF2B5EF4-FFF2-40B4-BE49-F238E27FC236}">
                  <a16:creationId xmlns:a16="http://schemas.microsoft.com/office/drawing/2014/main" id="{446A78C8-041B-44FC-894A-A7174E1F59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7355" t="-7355" r="-7355" b="-7355"/>
            <a:stretch/>
          </p:blipFill>
          <p:spPr>
            <a:xfrm>
              <a:off x="441933" y="4872879"/>
              <a:ext cx="1111004" cy="1111004"/>
            </a:xfrm>
            <a:prstGeom prst="rect">
              <a:avLst/>
            </a:prstGeom>
          </p:spPr>
        </p:pic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EC0D9EFC-55F5-42C0-8A80-1382FAEB98AF}"/>
              </a:ext>
            </a:extLst>
          </p:cNvPr>
          <p:cNvGrpSpPr/>
          <p:nvPr/>
        </p:nvGrpSpPr>
        <p:grpSpPr>
          <a:xfrm>
            <a:off x="1684583" y="4884976"/>
            <a:ext cx="1174628" cy="1568208"/>
            <a:chOff x="1684583" y="4872879"/>
            <a:chExt cx="1174628" cy="1568208"/>
          </a:xfrm>
        </p:grpSpPr>
        <p:sp>
          <p:nvSpPr>
            <p:cNvPr id="277" name="자유형 72">
              <a:extLst>
                <a:ext uri="{FF2B5EF4-FFF2-40B4-BE49-F238E27FC236}">
                  <a16:creationId xmlns:a16="http://schemas.microsoft.com/office/drawing/2014/main" id="{E7A5630D-7722-46CB-A51C-AE80D5F352ED}"/>
                </a:ext>
              </a:extLst>
            </p:cNvPr>
            <p:cNvSpPr/>
            <p:nvPr/>
          </p:nvSpPr>
          <p:spPr>
            <a:xfrm>
              <a:off x="1684583" y="5983887"/>
              <a:ext cx="1174628" cy="457200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Pole Mount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SBD-140PMW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8" name="자유형 73">
              <a:extLst>
                <a:ext uri="{FF2B5EF4-FFF2-40B4-BE49-F238E27FC236}">
                  <a16:creationId xmlns:a16="http://schemas.microsoft.com/office/drawing/2014/main" id="{79C1F5B6-DB82-48DC-A402-FB59C30566F1}"/>
                </a:ext>
              </a:extLst>
            </p:cNvPr>
            <p:cNvSpPr/>
            <p:nvPr/>
          </p:nvSpPr>
          <p:spPr>
            <a:xfrm>
              <a:off x="1684583" y="4872880"/>
              <a:ext cx="1174628" cy="1111007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9" name="모서리가 둥근 직사각형 74">
              <a:extLst>
                <a:ext uri="{FF2B5EF4-FFF2-40B4-BE49-F238E27FC236}">
                  <a16:creationId xmlns:a16="http://schemas.microsoft.com/office/drawing/2014/main" id="{CA39A21B-45BA-4DD1-86C6-AFAECC378928}"/>
                </a:ext>
              </a:extLst>
            </p:cNvPr>
            <p:cNvSpPr/>
            <p:nvPr/>
          </p:nvSpPr>
          <p:spPr>
            <a:xfrm>
              <a:off x="1684583" y="4872880"/>
              <a:ext cx="1174628" cy="1568207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80" name="그림 279">
              <a:hlinkClick r:id="rId8"/>
              <a:extLst>
                <a:ext uri="{FF2B5EF4-FFF2-40B4-BE49-F238E27FC236}">
                  <a16:creationId xmlns:a16="http://schemas.microsoft.com/office/drawing/2014/main" id="{11DEE98A-2F80-4490-AB7F-0F8C56BA78B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716395" y="4872879"/>
              <a:ext cx="1111004" cy="1111004"/>
            </a:xfrm>
            <a:prstGeom prst="rect">
              <a:avLst/>
            </a:prstGeom>
          </p:spPr>
        </p:pic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BB678B4E-94B0-4D96-9313-93420BF44E12}"/>
              </a:ext>
            </a:extLst>
          </p:cNvPr>
          <p:cNvGrpSpPr/>
          <p:nvPr/>
        </p:nvGrpSpPr>
        <p:grpSpPr>
          <a:xfrm>
            <a:off x="2959045" y="4884977"/>
            <a:ext cx="1174628" cy="1568207"/>
            <a:chOff x="2959045" y="4869412"/>
            <a:chExt cx="1174628" cy="1568207"/>
          </a:xfrm>
        </p:grpSpPr>
        <p:sp>
          <p:nvSpPr>
            <p:cNvPr id="281" name="자유형 76">
              <a:extLst>
                <a:ext uri="{FF2B5EF4-FFF2-40B4-BE49-F238E27FC236}">
                  <a16:creationId xmlns:a16="http://schemas.microsoft.com/office/drawing/2014/main" id="{12391326-380B-4E80-99B4-4FC7D80DCBC1}"/>
                </a:ext>
              </a:extLst>
            </p:cNvPr>
            <p:cNvSpPr/>
            <p:nvPr/>
          </p:nvSpPr>
          <p:spPr>
            <a:xfrm>
              <a:off x="2959045" y="5980419"/>
              <a:ext cx="1174628" cy="457200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Pole Mount (Light)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SBD-140PMB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2" name="자유형 77">
              <a:extLst>
                <a:ext uri="{FF2B5EF4-FFF2-40B4-BE49-F238E27FC236}">
                  <a16:creationId xmlns:a16="http://schemas.microsoft.com/office/drawing/2014/main" id="{34157F7E-0E82-4E1E-BA50-D46043C98F7F}"/>
                </a:ext>
              </a:extLst>
            </p:cNvPr>
            <p:cNvSpPr/>
            <p:nvPr/>
          </p:nvSpPr>
          <p:spPr>
            <a:xfrm>
              <a:off x="2959045" y="4869412"/>
              <a:ext cx="1174628" cy="1111007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3" name="모서리가 둥근 직사각형 78">
              <a:extLst>
                <a:ext uri="{FF2B5EF4-FFF2-40B4-BE49-F238E27FC236}">
                  <a16:creationId xmlns:a16="http://schemas.microsoft.com/office/drawing/2014/main" id="{A3558594-B364-4D35-97D7-299472707708}"/>
                </a:ext>
              </a:extLst>
            </p:cNvPr>
            <p:cNvSpPr/>
            <p:nvPr/>
          </p:nvSpPr>
          <p:spPr>
            <a:xfrm>
              <a:off x="2959045" y="4869412"/>
              <a:ext cx="1174628" cy="1568207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84" name="그림 283">
              <a:hlinkClick r:id="rId10"/>
              <a:extLst>
                <a:ext uri="{FF2B5EF4-FFF2-40B4-BE49-F238E27FC236}">
                  <a16:creationId xmlns:a16="http://schemas.microsoft.com/office/drawing/2014/main" id="{E50D7072-6283-42D6-BEE2-D28DB1AFFB5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990857" y="4869413"/>
              <a:ext cx="1111004" cy="1111004"/>
            </a:xfrm>
            <a:prstGeom prst="rect">
              <a:avLst/>
            </a:prstGeom>
          </p:spPr>
        </p:pic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6E4C4718-C8E1-4484-A711-7898A4B7FBFB}"/>
              </a:ext>
            </a:extLst>
          </p:cNvPr>
          <p:cNvGrpSpPr/>
          <p:nvPr/>
        </p:nvGrpSpPr>
        <p:grpSpPr>
          <a:xfrm>
            <a:off x="4232077" y="4884976"/>
            <a:ext cx="1174628" cy="1568208"/>
            <a:chOff x="4232077" y="4884980"/>
            <a:chExt cx="1174628" cy="1568208"/>
          </a:xfrm>
        </p:grpSpPr>
        <p:sp>
          <p:nvSpPr>
            <p:cNvPr id="236" name="자유형 72">
              <a:extLst>
                <a:ext uri="{FF2B5EF4-FFF2-40B4-BE49-F238E27FC236}">
                  <a16:creationId xmlns:a16="http://schemas.microsoft.com/office/drawing/2014/main" id="{7BDB3171-16A1-4378-BE82-2BDD60621B42}"/>
                </a:ext>
              </a:extLst>
            </p:cNvPr>
            <p:cNvSpPr/>
            <p:nvPr/>
          </p:nvSpPr>
          <p:spPr>
            <a:xfrm>
              <a:off x="4232077" y="5995988"/>
              <a:ext cx="1174628" cy="457200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Pole Mount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SBP-300PMW2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7" name="자유형 73">
              <a:extLst>
                <a:ext uri="{FF2B5EF4-FFF2-40B4-BE49-F238E27FC236}">
                  <a16:creationId xmlns:a16="http://schemas.microsoft.com/office/drawing/2014/main" id="{5A5FF4AB-822A-417A-8473-C2968D54CC33}"/>
                </a:ext>
              </a:extLst>
            </p:cNvPr>
            <p:cNvSpPr/>
            <p:nvPr/>
          </p:nvSpPr>
          <p:spPr>
            <a:xfrm>
              <a:off x="4232077" y="4884981"/>
              <a:ext cx="1174628" cy="1111007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8" name="모서리가 둥근 직사각형 74">
              <a:extLst>
                <a:ext uri="{FF2B5EF4-FFF2-40B4-BE49-F238E27FC236}">
                  <a16:creationId xmlns:a16="http://schemas.microsoft.com/office/drawing/2014/main" id="{A08DC4D1-8A19-493C-AEA2-05E006A03F90}"/>
                </a:ext>
              </a:extLst>
            </p:cNvPr>
            <p:cNvSpPr/>
            <p:nvPr/>
          </p:nvSpPr>
          <p:spPr>
            <a:xfrm>
              <a:off x="4232077" y="4884981"/>
              <a:ext cx="1174628" cy="1568207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43" name="그림 242">
              <a:hlinkClick r:id="rId12"/>
              <a:extLst>
                <a:ext uri="{FF2B5EF4-FFF2-40B4-BE49-F238E27FC236}">
                  <a16:creationId xmlns:a16="http://schemas.microsoft.com/office/drawing/2014/main" id="{581D8709-5AEF-4C68-BE78-F96CA4AF87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7265" t="-7265" r="-7265" b="-7265"/>
            <a:stretch/>
          </p:blipFill>
          <p:spPr>
            <a:xfrm>
              <a:off x="4263889" y="4884980"/>
              <a:ext cx="1111004" cy="1111004"/>
            </a:xfrm>
            <a:prstGeom prst="rect">
              <a:avLst/>
            </a:prstGeom>
          </p:spPr>
        </p:pic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7DC58A8E-E04F-4CC0-BB19-3EA4CAAF9F46}"/>
              </a:ext>
            </a:extLst>
          </p:cNvPr>
          <p:cNvGrpSpPr/>
          <p:nvPr/>
        </p:nvGrpSpPr>
        <p:grpSpPr>
          <a:xfrm>
            <a:off x="8057608" y="4884977"/>
            <a:ext cx="1174628" cy="1568207"/>
            <a:chOff x="8057608" y="4884981"/>
            <a:chExt cx="1174628" cy="1568207"/>
          </a:xfrm>
        </p:grpSpPr>
        <p:sp>
          <p:nvSpPr>
            <p:cNvPr id="244" name="자유형 80">
              <a:extLst>
                <a:ext uri="{FF2B5EF4-FFF2-40B4-BE49-F238E27FC236}">
                  <a16:creationId xmlns:a16="http://schemas.microsoft.com/office/drawing/2014/main" id="{1BFE2C3B-D0F4-4468-AC46-A0CD8CACD1EB}"/>
                </a:ext>
              </a:extLst>
            </p:cNvPr>
            <p:cNvSpPr/>
            <p:nvPr/>
          </p:nvSpPr>
          <p:spPr>
            <a:xfrm>
              <a:off x="8057608" y="5995988"/>
              <a:ext cx="1174628" cy="457200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Parapet Mount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SBP-300LMW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5" name="자유형 81">
              <a:extLst>
                <a:ext uri="{FF2B5EF4-FFF2-40B4-BE49-F238E27FC236}">
                  <a16:creationId xmlns:a16="http://schemas.microsoft.com/office/drawing/2014/main" id="{44FD3F0D-2E4B-49C3-A439-80AE753C5BF4}"/>
                </a:ext>
              </a:extLst>
            </p:cNvPr>
            <p:cNvSpPr/>
            <p:nvPr/>
          </p:nvSpPr>
          <p:spPr>
            <a:xfrm>
              <a:off x="8057608" y="4884981"/>
              <a:ext cx="1174628" cy="1111007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6" name="모서리가 둥근 직사각형 82">
              <a:extLst>
                <a:ext uri="{FF2B5EF4-FFF2-40B4-BE49-F238E27FC236}">
                  <a16:creationId xmlns:a16="http://schemas.microsoft.com/office/drawing/2014/main" id="{7756B072-60B0-4B20-9CF0-13B9DA756C61}"/>
                </a:ext>
              </a:extLst>
            </p:cNvPr>
            <p:cNvSpPr/>
            <p:nvPr/>
          </p:nvSpPr>
          <p:spPr>
            <a:xfrm>
              <a:off x="8057608" y="4884981"/>
              <a:ext cx="1174628" cy="1568207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50" name="그림 249">
              <a:hlinkClick r:id="rId14"/>
              <a:extLst>
                <a:ext uri="{FF2B5EF4-FFF2-40B4-BE49-F238E27FC236}">
                  <a16:creationId xmlns:a16="http://schemas.microsoft.com/office/drawing/2014/main" id="{B2BA710D-43E3-4410-9E73-13C95119BD30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089420" y="4884982"/>
              <a:ext cx="1111004" cy="1111004"/>
            </a:xfrm>
            <a:prstGeom prst="rect">
              <a:avLst/>
            </a:prstGeom>
          </p:spPr>
        </p:pic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6F3BCE90-1767-43D7-9F56-D1739B70680F}"/>
              </a:ext>
            </a:extLst>
          </p:cNvPr>
          <p:cNvGrpSpPr/>
          <p:nvPr/>
        </p:nvGrpSpPr>
        <p:grpSpPr>
          <a:xfrm>
            <a:off x="9332787" y="4884977"/>
            <a:ext cx="1174628" cy="1568207"/>
            <a:chOff x="9332787" y="4869412"/>
            <a:chExt cx="1174628" cy="1568207"/>
          </a:xfrm>
        </p:grpSpPr>
        <p:sp>
          <p:nvSpPr>
            <p:cNvPr id="247" name="자유형 84">
              <a:extLst>
                <a:ext uri="{FF2B5EF4-FFF2-40B4-BE49-F238E27FC236}">
                  <a16:creationId xmlns:a16="http://schemas.microsoft.com/office/drawing/2014/main" id="{8F7FEA8B-F18E-436F-A8EF-0A0BC6C0BAA2}"/>
                </a:ext>
              </a:extLst>
            </p:cNvPr>
            <p:cNvSpPr/>
            <p:nvPr/>
          </p:nvSpPr>
          <p:spPr>
            <a:xfrm>
              <a:off x="9332787" y="5980419"/>
              <a:ext cx="1174628" cy="457200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ko-KR" sz="800" spc="-8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Parapet Mount (Telescopic)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SBP-156LMW1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8" name="자유형 85">
              <a:extLst>
                <a:ext uri="{FF2B5EF4-FFF2-40B4-BE49-F238E27FC236}">
                  <a16:creationId xmlns:a16="http://schemas.microsoft.com/office/drawing/2014/main" id="{9F4FD83B-D262-41CC-9F3C-17A8E6ECCECB}"/>
                </a:ext>
              </a:extLst>
            </p:cNvPr>
            <p:cNvSpPr/>
            <p:nvPr/>
          </p:nvSpPr>
          <p:spPr>
            <a:xfrm>
              <a:off x="9332787" y="4869412"/>
              <a:ext cx="1174628" cy="1111007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9" name="모서리가 둥근 직사각형 86">
              <a:extLst>
                <a:ext uri="{FF2B5EF4-FFF2-40B4-BE49-F238E27FC236}">
                  <a16:creationId xmlns:a16="http://schemas.microsoft.com/office/drawing/2014/main" id="{27A93263-B21F-4459-9443-B4F94B430135}"/>
                </a:ext>
              </a:extLst>
            </p:cNvPr>
            <p:cNvSpPr/>
            <p:nvPr/>
          </p:nvSpPr>
          <p:spPr>
            <a:xfrm>
              <a:off x="9332787" y="4869412"/>
              <a:ext cx="1174628" cy="1568207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54" name="그림 253">
              <a:hlinkClick r:id="rId16"/>
              <a:extLst>
                <a:ext uri="{FF2B5EF4-FFF2-40B4-BE49-F238E27FC236}">
                  <a16:creationId xmlns:a16="http://schemas.microsoft.com/office/drawing/2014/main" id="{A73FAB2C-7428-44D1-8675-FD1A6E60513A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364599" y="4869413"/>
              <a:ext cx="1111004" cy="1111004"/>
            </a:xfrm>
            <a:prstGeom prst="rect">
              <a:avLst/>
            </a:prstGeom>
          </p:spPr>
        </p:pic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2877FDF4-FEE5-4A70-B9B5-36F199D94A3E}"/>
              </a:ext>
            </a:extLst>
          </p:cNvPr>
          <p:cNvGrpSpPr/>
          <p:nvPr/>
        </p:nvGrpSpPr>
        <p:grpSpPr>
          <a:xfrm>
            <a:off x="10607958" y="4884977"/>
            <a:ext cx="1174628" cy="1568207"/>
            <a:chOff x="10607958" y="4884981"/>
            <a:chExt cx="1174628" cy="1568207"/>
          </a:xfrm>
        </p:grpSpPr>
        <p:sp>
          <p:nvSpPr>
            <p:cNvPr id="251" name="자유형 88">
              <a:extLst>
                <a:ext uri="{FF2B5EF4-FFF2-40B4-BE49-F238E27FC236}">
                  <a16:creationId xmlns:a16="http://schemas.microsoft.com/office/drawing/2014/main" id="{4D33CE34-EB41-419D-ADC4-5DBFF7F1957E}"/>
                </a:ext>
              </a:extLst>
            </p:cNvPr>
            <p:cNvSpPr/>
            <p:nvPr/>
          </p:nvSpPr>
          <p:spPr>
            <a:xfrm>
              <a:off x="10607958" y="5995988"/>
              <a:ext cx="1174628" cy="457200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Cabinet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2" name="자유형 89">
              <a:extLst>
                <a:ext uri="{FF2B5EF4-FFF2-40B4-BE49-F238E27FC236}">
                  <a16:creationId xmlns:a16="http://schemas.microsoft.com/office/drawing/2014/main" id="{8C182D76-A4D5-4147-BB2A-56171B7ABBBE}"/>
                </a:ext>
              </a:extLst>
            </p:cNvPr>
            <p:cNvSpPr/>
            <p:nvPr/>
          </p:nvSpPr>
          <p:spPr>
            <a:xfrm>
              <a:off x="10607958" y="4884981"/>
              <a:ext cx="1174628" cy="1111007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3" name="모서리가 둥근 직사각형 90">
              <a:extLst>
                <a:ext uri="{FF2B5EF4-FFF2-40B4-BE49-F238E27FC236}">
                  <a16:creationId xmlns:a16="http://schemas.microsoft.com/office/drawing/2014/main" id="{323E71CF-F5B3-4462-B48B-E624FA726158}"/>
                </a:ext>
              </a:extLst>
            </p:cNvPr>
            <p:cNvSpPr/>
            <p:nvPr/>
          </p:nvSpPr>
          <p:spPr>
            <a:xfrm>
              <a:off x="10607958" y="4884981"/>
              <a:ext cx="1174628" cy="1568207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55" name="그림 254">
              <a:hlinkClick r:id="rId18"/>
              <a:extLst>
                <a:ext uri="{FF2B5EF4-FFF2-40B4-BE49-F238E27FC236}">
                  <a16:creationId xmlns:a16="http://schemas.microsoft.com/office/drawing/2014/main" id="{38B42BA7-6CED-4794-8DEE-85504696CA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4892" t="-4892" r="-4892" b="-4892"/>
            <a:stretch/>
          </p:blipFill>
          <p:spPr>
            <a:xfrm>
              <a:off x="10639770" y="4884982"/>
              <a:ext cx="1111004" cy="1111004"/>
            </a:xfrm>
            <a:prstGeom prst="rect">
              <a:avLst/>
            </a:prstGeom>
          </p:spPr>
        </p:pic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2D6D7351-8B73-481A-A06A-7351F5E19832}"/>
              </a:ext>
            </a:extLst>
          </p:cNvPr>
          <p:cNvGrpSpPr/>
          <p:nvPr/>
        </p:nvGrpSpPr>
        <p:grpSpPr>
          <a:xfrm>
            <a:off x="6776983" y="4884977"/>
            <a:ext cx="1174628" cy="1568207"/>
            <a:chOff x="6776983" y="4889274"/>
            <a:chExt cx="1174628" cy="1568207"/>
          </a:xfrm>
        </p:grpSpPr>
        <p:sp>
          <p:nvSpPr>
            <p:cNvPr id="240" name="자유형 76">
              <a:extLst>
                <a:ext uri="{FF2B5EF4-FFF2-40B4-BE49-F238E27FC236}">
                  <a16:creationId xmlns:a16="http://schemas.microsoft.com/office/drawing/2014/main" id="{C48D0FCB-FCC5-422E-A3A9-D5048ACB92B6}"/>
                </a:ext>
              </a:extLst>
            </p:cNvPr>
            <p:cNvSpPr/>
            <p:nvPr/>
          </p:nvSpPr>
          <p:spPr>
            <a:xfrm>
              <a:off x="6776983" y="6000281"/>
              <a:ext cx="1174628" cy="457200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Corner Mount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SBP-300KMW1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1" name="자유형 77">
              <a:extLst>
                <a:ext uri="{FF2B5EF4-FFF2-40B4-BE49-F238E27FC236}">
                  <a16:creationId xmlns:a16="http://schemas.microsoft.com/office/drawing/2014/main" id="{337E6301-5B87-4865-B440-9F0C2BA27F9B}"/>
                </a:ext>
              </a:extLst>
            </p:cNvPr>
            <p:cNvSpPr/>
            <p:nvPr/>
          </p:nvSpPr>
          <p:spPr>
            <a:xfrm>
              <a:off x="6776983" y="4889274"/>
              <a:ext cx="1174628" cy="1111007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2" name="모서리가 둥근 직사각형 78">
              <a:extLst>
                <a:ext uri="{FF2B5EF4-FFF2-40B4-BE49-F238E27FC236}">
                  <a16:creationId xmlns:a16="http://schemas.microsoft.com/office/drawing/2014/main" id="{1553412E-CB1D-4593-8C41-9F1D8B80FBAF}"/>
                </a:ext>
              </a:extLst>
            </p:cNvPr>
            <p:cNvSpPr/>
            <p:nvPr/>
          </p:nvSpPr>
          <p:spPr>
            <a:xfrm>
              <a:off x="6776983" y="4889274"/>
              <a:ext cx="1174628" cy="1568207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56" name="그림 255">
              <a:hlinkClick r:id="rId20"/>
              <a:extLst>
                <a:ext uri="{FF2B5EF4-FFF2-40B4-BE49-F238E27FC236}">
                  <a16:creationId xmlns:a16="http://schemas.microsoft.com/office/drawing/2014/main" id="{0A42150E-20F8-49F7-9608-947D68A1D0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9209" t="-9209" r="-9209" b="-9209"/>
            <a:stretch/>
          </p:blipFill>
          <p:spPr>
            <a:xfrm>
              <a:off x="6808795" y="4889275"/>
              <a:ext cx="1111004" cy="1111004"/>
            </a:xfrm>
            <a:prstGeom prst="rect">
              <a:avLst/>
            </a:prstGeom>
          </p:spPr>
        </p:pic>
      </p:grp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376658FF-B164-406B-8F5A-1B7AFAC6E1BE}"/>
              </a:ext>
            </a:extLst>
          </p:cNvPr>
          <p:cNvGrpSpPr/>
          <p:nvPr/>
        </p:nvGrpSpPr>
        <p:grpSpPr>
          <a:xfrm>
            <a:off x="5507258" y="4884977"/>
            <a:ext cx="1174628" cy="1568207"/>
            <a:chOff x="5507258" y="4889274"/>
            <a:chExt cx="1174628" cy="1568207"/>
          </a:xfrm>
        </p:grpSpPr>
        <p:sp>
          <p:nvSpPr>
            <p:cNvPr id="285" name="자유형 76">
              <a:extLst>
                <a:ext uri="{FF2B5EF4-FFF2-40B4-BE49-F238E27FC236}">
                  <a16:creationId xmlns:a16="http://schemas.microsoft.com/office/drawing/2014/main" id="{8B0AF6AC-EEBF-4156-A84C-F2FFA1A6FD5F}"/>
                </a:ext>
              </a:extLst>
            </p:cNvPr>
            <p:cNvSpPr/>
            <p:nvPr/>
          </p:nvSpPr>
          <p:spPr>
            <a:xfrm>
              <a:off x="5507258" y="6000281"/>
              <a:ext cx="1174628" cy="457200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Corner Mount (Light)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SBD-140KMB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6" name="자유형 77">
              <a:extLst>
                <a:ext uri="{FF2B5EF4-FFF2-40B4-BE49-F238E27FC236}">
                  <a16:creationId xmlns:a16="http://schemas.microsoft.com/office/drawing/2014/main" id="{78749AEF-8AB5-4351-958B-C4169C708548}"/>
                </a:ext>
              </a:extLst>
            </p:cNvPr>
            <p:cNvSpPr/>
            <p:nvPr/>
          </p:nvSpPr>
          <p:spPr>
            <a:xfrm>
              <a:off x="5507258" y="4889274"/>
              <a:ext cx="1174628" cy="1111007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7" name="모서리가 둥근 직사각형 78">
              <a:extLst>
                <a:ext uri="{FF2B5EF4-FFF2-40B4-BE49-F238E27FC236}">
                  <a16:creationId xmlns:a16="http://schemas.microsoft.com/office/drawing/2014/main" id="{277CCD26-3863-466A-B27C-53DB92FD5A6E}"/>
                </a:ext>
              </a:extLst>
            </p:cNvPr>
            <p:cNvSpPr/>
            <p:nvPr/>
          </p:nvSpPr>
          <p:spPr>
            <a:xfrm>
              <a:off x="5507258" y="4889274"/>
              <a:ext cx="1174628" cy="1568207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88" name="그림 287">
              <a:hlinkClick r:id="rId22"/>
              <a:extLst>
                <a:ext uri="{FF2B5EF4-FFF2-40B4-BE49-F238E27FC236}">
                  <a16:creationId xmlns:a16="http://schemas.microsoft.com/office/drawing/2014/main" id="{CA84FB22-04FB-448E-AA24-B1BC432F983E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539070" y="4889275"/>
              <a:ext cx="1111004" cy="1111004"/>
            </a:xfrm>
            <a:prstGeom prst="rect">
              <a:avLst/>
            </a:prstGeom>
          </p:spPr>
        </p:pic>
      </p:grp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A0F2F241-358B-4384-BA7D-433C8CEFA366}"/>
              </a:ext>
            </a:extLst>
          </p:cNvPr>
          <p:cNvGrpSpPr/>
          <p:nvPr/>
        </p:nvGrpSpPr>
        <p:grpSpPr>
          <a:xfrm>
            <a:off x="2958338" y="3202900"/>
            <a:ext cx="1174628" cy="1568207"/>
            <a:chOff x="2958338" y="3202900"/>
            <a:chExt cx="1174628" cy="1568207"/>
          </a:xfrm>
        </p:grpSpPr>
        <p:sp>
          <p:nvSpPr>
            <p:cNvPr id="217" name="자유형 40">
              <a:extLst>
                <a:ext uri="{FF2B5EF4-FFF2-40B4-BE49-F238E27FC236}">
                  <a16:creationId xmlns:a16="http://schemas.microsoft.com/office/drawing/2014/main" id="{B60E61D6-48F1-487D-A63A-6A2BE2BD4F4D}"/>
                </a:ext>
              </a:extLst>
            </p:cNvPr>
            <p:cNvSpPr/>
            <p:nvPr/>
          </p:nvSpPr>
          <p:spPr>
            <a:xfrm>
              <a:off x="2958338" y="4313907"/>
              <a:ext cx="1174628" cy="457200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ko-KR" sz="800" spc="-6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 (Telescopic)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SBP-300CMTW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8" name="자유형 41">
              <a:extLst>
                <a:ext uri="{FF2B5EF4-FFF2-40B4-BE49-F238E27FC236}">
                  <a16:creationId xmlns:a16="http://schemas.microsoft.com/office/drawing/2014/main" id="{8D89043A-9310-48D8-BBA8-88F12ADB24F4}"/>
                </a:ext>
              </a:extLst>
            </p:cNvPr>
            <p:cNvSpPr/>
            <p:nvPr/>
          </p:nvSpPr>
          <p:spPr>
            <a:xfrm>
              <a:off x="2958338" y="3202900"/>
              <a:ext cx="1174628" cy="1111007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9" name="모서리가 둥근 직사각형 42">
              <a:extLst>
                <a:ext uri="{FF2B5EF4-FFF2-40B4-BE49-F238E27FC236}">
                  <a16:creationId xmlns:a16="http://schemas.microsoft.com/office/drawing/2014/main" id="{D971143A-635B-457C-B4FD-FBE0ED3E7193}"/>
                </a:ext>
              </a:extLst>
            </p:cNvPr>
            <p:cNvSpPr/>
            <p:nvPr/>
          </p:nvSpPr>
          <p:spPr>
            <a:xfrm>
              <a:off x="2958338" y="3202900"/>
              <a:ext cx="1174628" cy="1568207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20" name="그림 219">
              <a:extLst>
                <a:ext uri="{FF2B5EF4-FFF2-40B4-BE49-F238E27FC236}">
                  <a16:creationId xmlns:a16="http://schemas.microsoft.com/office/drawing/2014/main" id="{A1A47298-E3FF-435D-ADA1-0D190B3E09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2535" t="-2535" r="-2535" b="-2535"/>
            <a:stretch/>
          </p:blipFill>
          <p:spPr>
            <a:xfrm>
              <a:off x="2990150" y="3202901"/>
              <a:ext cx="1111004" cy="1111004"/>
            </a:xfrm>
            <a:prstGeom prst="rect">
              <a:avLst/>
            </a:prstGeom>
          </p:spPr>
        </p:pic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5B9EBBFD-136A-479F-A26A-9D2EBBEAAA3B}"/>
              </a:ext>
            </a:extLst>
          </p:cNvPr>
          <p:cNvGrpSpPr/>
          <p:nvPr/>
        </p:nvGrpSpPr>
        <p:grpSpPr>
          <a:xfrm>
            <a:off x="409422" y="3202901"/>
            <a:ext cx="1174628" cy="1568207"/>
            <a:chOff x="409422" y="3202901"/>
            <a:chExt cx="1174628" cy="1568207"/>
          </a:xfrm>
        </p:grpSpPr>
        <p:sp>
          <p:nvSpPr>
            <p:cNvPr id="211" name="자유형 24">
              <a:extLst>
                <a:ext uri="{FF2B5EF4-FFF2-40B4-BE49-F238E27FC236}">
                  <a16:creationId xmlns:a16="http://schemas.microsoft.com/office/drawing/2014/main" id="{AE766B89-4698-4AA9-8A85-FB9C2F98A1FB}"/>
                </a:ext>
              </a:extLst>
            </p:cNvPr>
            <p:cNvSpPr/>
            <p:nvPr/>
          </p:nvSpPr>
          <p:spPr>
            <a:xfrm>
              <a:off x="409422" y="4313908"/>
              <a:ext cx="1174628" cy="457200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ko-KR" sz="800" spc="-5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 (Assembly)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SBP-150CMI / 300CMI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2" name="자유형 25">
              <a:extLst>
                <a:ext uri="{FF2B5EF4-FFF2-40B4-BE49-F238E27FC236}">
                  <a16:creationId xmlns:a16="http://schemas.microsoft.com/office/drawing/2014/main" id="{9E721351-423D-4D64-B349-03F551E716B5}"/>
                </a:ext>
              </a:extLst>
            </p:cNvPr>
            <p:cNvSpPr/>
            <p:nvPr/>
          </p:nvSpPr>
          <p:spPr>
            <a:xfrm>
              <a:off x="409422" y="3202901"/>
              <a:ext cx="1174628" cy="1111007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3" name="모서리가 둥근 직사각형 26">
              <a:extLst>
                <a:ext uri="{FF2B5EF4-FFF2-40B4-BE49-F238E27FC236}">
                  <a16:creationId xmlns:a16="http://schemas.microsoft.com/office/drawing/2014/main" id="{6E545429-A7E9-486B-BCA8-3E21072402C6}"/>
                </a:ext>
              </a:extLst>
            </p:cNvPr>
            <p:cNvSpPr/>
            <p:nvPr/>
          </p:nvSpPr>
          <p:spPr>
            <a:xfrm>
              <a:off x="409422" y="3202901"/>
              <a:ext cx="1174628" cy="1568207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89" name="그룹 288">
              <a:extLst>
                <a:ext uri="{FF2B5EF4-FFF2-40B4-BE49-F238E27FC236}">
                  <a16:creationId xmlns:a16="http://schemas.microsoft.com/office/drawing/2014/main" id="{D728892B-3C3B-44DA-B722-939CE6034A15}"/>
                </a:ext>
              </a:extLst>
            </p:cNvPr>
            <p:cNvGrpSpPr/>
            <p:nvPr/>
          </p:nvGrpSpPr>
          <p:grpSpPr>
            <a:xfrm>
              <a:off x="439097" y="3202902"/>
              <a:ext cx="1111009" cy="1111004"/>
              <a:chOff x="8088717" y="1520825"/>
              <a:chExt cx="1111009" cy="1111004"/>
            </a:xfrm>
          </p:grpSpPr>
          <p:pic>
            <p:nvPicPr>
              <p:cNvPr id="290" name="그림 289">
                <a:hlinkClick r:id="rId25"/>
                <a:extLst>
                  <a:ext uri="{FF2B5EF4-FFF2-40B4-BE49-F238E27FC236}">
                    <a16:creationId xmlns:a16="http://schemas.microsoft.com/office/drawing/2014/main" id="{CFE576C1-456F-4D89-9A22-9A6EC65E2CE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8648928" y="1520825"/>
                <a:ext cx="550798" cy="1111004"/>
              </a:xfrm>
              <a:prstGeom prst="rect">
                <a:avLst/>
              </a:prstGeom>
            </p:spPr>
          </p:pic>
          <p:pic>
            <p:nvPicPr>
              <p:cNvPr id="291" name="그림 290">
                <a:hlinkClick r:id="rId27"/>
                <a:extLst>
                  <a:ext uri="{FF2B5EF4-FFF2-40B4-BE49-F238E27FC236}">
                    <a16:creationId xmlns:a16="http://schemas.microsoft.com/office/drawing/2014/main" id="{C58116B9-2001-4C41-B137-2D6483AF72E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8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b="-21255"/>
              <a:stretch/>
            </p:blipFill>
            <p:spPr>
              <a:xfrm>
                <a:off x="8088717" y="1520825"/>
                <a:ext cx="553633" cy="1111004"/>
              </a:xfrm>
              <a:prstGeom prst="rect">
                <a:avLst/>
              </a:prstGeom>
            </p:spPr>
          </p:pic>
        </p:grp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C9E0B10B-F540-4F87-9C4C-85EEBA4A99E3}"/>
              </a:ext>
            </a:extLst>
          </p:cNvPr>
          <p:cNvGrpSpPr/>
          <p:nvPr/>
        </p:nvGrpSpPr>
        <p:grpSpPr>
          <a:xfrm>
            <a:off x="1684597" y="3202901"/>
            <a:ext cx="1174628" cy="1568207"/>
            <a:chOff x="1684597" y="3202901"/>
            <a:chExt cx="1174628" cy="1568207"/>
          </a:xfrm>
        </p:grpSpPr>
        <p:sp>
          <p:nvSpPr>
            <p:cNvPr id="214" name="자유형 28">
              <a:extLst>
                <a:ext uri="{FF2B5EF4-FFF2-40B4-BE49-F238E27FC236}">
                  <a16:creationId xmlns:a16="http://schemas.microsoft.com/office/drawing/2014/main" id="{AC94C179-F14D-4163-9EC7-CEE37BE041BD}"/>
                </a:ext>
              </a:extLst>
            </p:cNvPr>
            <p:cNvSpPr/>
            <p:nvPr/>
          </p:nvSpPr>
          <p:spPr>
            <a:xfrm>
              <a:off x="1684597" y="4313908"/>
              <a:ext cx="1174628" cy="457200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ko-KR" sz="800" spc="-5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 (Assembly)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SBP-300CMW1 / 900CMW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5" name="자유형 29">
              <a:extLst>
                <a:ext uri="{FF2B5EF4-FFF2-40B4-BE49-F238E27FC236}">
                  <a16:creationId xmlns:a16="http://schemas.microsoft.com/office/drawing/2014/main" id="{3E3EF5AF-EE0D-4E3F-8A77-765B8DE9C746}"/>
                </a:ext>
              </a:extLst>
            </p:cNvPr>
            <p:cNvSpPr/>
            <p:nvPr/>
          </p:nvSpPr>
          <p:spPr>
            <a:xfrm>
              <a:off x="1684597" y="3202901"/>
              <a:ext cx="1174628" cy="1111007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6" name="모서리가 둥근 직사각형 30">
              <a:extLst>
                <a:ext uri="{FF2B5EF4-FFF2-40B4-BE49-F238E27FC236}">
                  <a16:creationId xmlns:a16="http://schemas.microsoft.com/office/drawing/2014/main" id="{0DD31636-B1C8-42C4-9548-0C83E60EE325}"/>
                </a:ext>
              </a:extLst>
            </p:cNvPr>
            <p:cNvSpPr/>
            <p:nvPr/>
          </p:nvSpPr>
          <p:spPr>
            <a:xfrm>
              <a:off x="1684597" y="3202901"/>
              <a:ext cx="1174628" cy="1568207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92" name="그룹 291">
              <a:extLst>
                <a:ext uri="{FF2B5EF4-FFF2-40B4-BE49-F238E27FC236}">
                  <a16:creationId xmlns:a16="http://schemas.microsoft.com/office/drawing/2014/main" id="{DB005993-4432-4AE1-AA9F-1E7434711A74}"/>
                </a:ext>
              </a:extLst>
            </p:cNvPr>
            <p:cNvGrpSpPr/>
            <p:nvPr/>
          </p:nvGrpSpPr>
          <p:grpSpPr>
            <a:xfrm>
              <a:off x="1715688" y="3202902"/>
              <a:ext cx="1111719" cy="1111004"/>
              <a:chOff x="9365308" y="1520825"/>
              <a:chExt cx="1111719" cy="1111004"/>
            </a:xfrm>
          </p:grpSpPr>
          <p:pic>
            <p:nvPicPr>
              <p:cNvPr id="293" name="그림 292">
                <a:hlinkClick r:id="rId29"/>
                <a:extLst>
                  <a:ext uri="{FF2B5EF4-FFF2-40B4-BE49-F238E27FC236}">
                    <a16:creationId xmlns:a16="http://schemas.microsoft.com/office/drawing/2014/main" id="{79A012CE-B5AD-424F-B4F6-7CC37553205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0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-6092" b="-6092"/>
              <a:stretch/>
            </p:blipFill>
            <p:spPr>
              <a:xfrm>
                <a:off x="9924103" y="1520825"/>
                <a:ext cx="552924" cy="1111004"/>
              </a:xfrm>
              <a:prstGeom prst="rect">
                <a:avLst/>
              </a:prstGeom>
            </p:spPr>
          </p:pic>
          <p:pic>
            <p:nvPicPr>
              <p:cNvPr id="294" name="그림 293">
                <a:hlinkClick r:id="rId31"/>
                <a:extLst>
                  <a:ext uri="{FF2B5EF4-FFF2-40B4-BE49-F238E27FC236}">
                    <a16:creationId xmlns:a16="http://schemas.microsoft.com/office/drawing/2014/main" id="{C1B53870-97A3-40CA-AE47-A57A9FD0334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2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-30206" t="-13724" r="-1692" b="-148516"/>
              <a:stretch/>
            </p:blipFill>
            <p:spPr>
              <a:xfrm>
                <a:off x="9365308" y="1520825"/>
                <a:ext cx="558796" cy="1111004"/>
              </a:xfrm>
              <a:prstGeom prst="rect">
                <a:avLst/>
              </a:prstGeom>
            </p:spPr>
          </p:pic>
        </p:grp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4D51B05B-7FB6-4539-881C-EA5F6EA7668C}"/>
              </a:ext>
            </a:extLst>
          </p:cNvPr>
          <p:cNvGrpSpPr/>
          <p:nvPr/>
        </p:nvGrpSpPr>
        <p:grpSpPr>
          <a:xfrm>
            <a:off x="5507254" y="1520824"/>
            <a:ext cx="1174628" cy="1568207"/>
            <a:chOff x="5507254" y="1520824"/>
            <a:chExt cx="1174628" cy="1568207"/>
          </a:xfrm>
        </p:grpSpPr>
        <p:sp>
          <p:nvSpPr>
            <p:cNvPr id="184" name="자유형 8">
              <a:extLst>
                <a:ext uri="{FF2B5EF4-FFF2-40B4-BE49-F238E27FC236}">
                  <a16:creationId xmlns:a16="http://schemas.microsoft.com/office/drawing/2014/main" id="{3013B9F1-88B8-4F10-892E-CDB9FAF97B04}"/>
                </a:ext>
              </a:extLst>
            </p:cNvPr>
            <p:cNvSpPr/>
            <p:nvPr/>
          </p:nvSpPr>
          <p:spPr>
            <a:xfrm>
              <a:off x="5507254" y="2631831"/>
              <a:ext cx="1174628" cy="457200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 Base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SBP-140CMB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5" name="자유형 9">
              <a:extLst>
                <a:ext uri="{FF2B5EF4-FFF2-40B4-BE49-F238E27FC236}">
                  <a16:creationId xmlns:a16="http://schemas.microsoft.com/office/drawing/2014/main" id="{B5AC98E4-7975-45E2-9C23-4443F2ABBE99}"/>
                </a:ext>
              </a:extLst>
            </p:cNvPr>
            <p:cNvSpPr/>
            <p:nvPr/>
          </p:nvSpPr>
          <p:spPr>
            <a:xfrm>
              <a:off x="5507254" y="1520824"/>
              <a:ext cx="1174628" cy="1111007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6" name="모서리가 둥근 직사각형 10">
              <a:extLst>
                <a:ext uri="{FF2B5EF4-FFF2-40B4-BE49-F238E27FC236}">
                  <a16:creationId xmlns:a16="http://schemas.microsoft.com/office/drawing/2014/main" id="{B4F53F2E-DEAE-42EF-B03F-F93FACA6F48B}"/>
                </a:ext>
              </a:extLst>
            </p:cNvPr>
            <p:cNvSpPr/>
            <p:nvPr/>
          </p:nvSpPr>
          <p:spPr>
            <a:xfrm>
              <a:off x="5507254" y="1520824"/>
              <a:ext cx="1174628" cy="1568207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87" name="그림 186">
              <a:hlinkClick r:id="rId33"/>
              <a:extLst>
                <a:ext uri="{FF2B5EF4-FFF2-40B4-BE49-F238E27FC236}">
                  <a16:creationId xmlns:a16="http://schemas.microsoft.com/office/drawing/2014/main" id="{FBE7A8E3-33C8-4453-AC1E-A325D102BF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39066" y="1520825"/>
              <a:ext cx="1111004" cy="1111004"/>
            </a:xfrm>
            <a:prstGeom prst="rect">
              <a:avLst/>
            </a:prstGeom>
          </p:spPr>
        </p:pic>
      </p:grp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2148D935-0B09-46A5-8C1A-5E8E424306F1}"/>
              </a:ext>
            </a:extLst>
          </p:cNvPr>
          <p:cNvGrpSpPr/>
          <p:nvPr/>
        </p:nvGrpSpPr>
        <p:grpSpPr>
          <a:xfrm>
            <a:off x="6782429" y="1520824"/>
            <a:ext cx="1174628" cy="1568207"/>
            <a:chOff x="6782429" y="1520824"/>
            <a:chExt cx="1174628" cy="1568207"/>
          </a:xfrm>
        </p:grpSpPr>
        <p:sp>
          <p:nvSpPr>
            <p:cNvPr id="188" name="자유형 12">
              <a:extLst>
                <a:ext uri="{FF2B5EF4-FFF2-40B4-BE49-F238E27FC236}">
                  <a16:creationId xmlns:a16="http://schemas.microsoft.com/office/drawing/2014/main" id="{E579B479-81AA-43DE-8A4D-8C62AF0E8383}"/>
                </a:ext>
              </a:extLst>
            </p:cNvPr>
            <p:cNvSpPr/>
            <p:nvPr/>
          </p:nvSpPr>
          <p:spPr>
            <a:xfrm>
              <a:off x="6782429" y="2631831"/>
              <a:ext cx="1174628" cy="457200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 Base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SBP-180CMB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9" name="자유형 13">
              <a:extLst>
                <a:ext uri="{FF2B5EF4-FFF2-40B4-BE49-F238E27FC236}">
                  <a16:creationId xmlns:a16="http://schemas.microsoft.com/office/drawing/2014/main" id="{D20DFD38-322E-41FA-A60A-1FEE800BF067}"/>
                </a:ext>
              </a:extLst>
            </p:cNvPr>
            <p:cNvSpPr/>
            <p:nvPr/>
          </p:nvSpPr>
          <p:spPr>
            <a:xfrm>
              <a:off x="6782429" y="1520824"/>
              <a:ext cx="1174628" cy="1111007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0" name="모서리가 둥근 직사각형 14">
              <a:extLst>
                <a:ext uri="{FF2B5EF4-FFF2-40B4-BE49-F238E27FC236}">
                  <a16:creationId xmlns:a16="http://schemas.microsoft.com/office/drawing/2014/main" id="{EF806DF9-31D4-4F29-A80B-188765D2FA21}"/>
                </a:ext>
              </a:extLst>
            </p:cNvPr>
            <p:cNvSpPr/>
            <p:nvPr/>
          </p:nvSpPr>
          <p:spPr>
            <a:xfrm>
              <a:off x="6782429" y="1520824"/>
              <a:ext cx="1174628" cy="1568207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91" name="그림 190">
              <a:hlinkClick r:id="rId35"/>
              <a:extLst>
                <a:ext uri="{FF2B5EF4-FFF2-40B4-BE49-F238E27FC236}">
                  <a16:creationId xmlns:a16="http://schemas.microsoft.com/office/drawing/2014/main" id="{180C54C1-9F06-48F0-9F52-58908E0A01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14241" y="1520825"/>
              <a:ext cx="1111004" cy="1111004"/>
            </a:xfrm>
            <a:prstGeom prst="rect">
              <a:avLst/>
            </a:prstGeom>
          </p:spPr>
        </p:pic>
      </p:grp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22B75294-991B-46C1-AF46-9D56B3D9E3DA}"/>
              </a:ext>
            </a:extLst>
          </p:cNvPr>
          <p:cNvGrpSpPr/>
          <p:nvPr/>
        </p:nvGrpSpPr>
        <p:grpSpPr>
          <a:xfrm>
            <a:off x="9332783" y="1520824"/>
            <a:ext cx="1174628" cy="1568207"/>
            <a:chOff x="9332783" y="1520824"/>
            <a:chExt cx="1174628" cy="1568207"/>
          </a:xfrm>
        </p:grpSpPr>
        <p:sp>
          <p:nvSpPr>
            <p:cNvPr id="192" name="자유형 16">
              <a:extLst>
                <a:ext uri="{FF2B5EF4-FFF2-40B4-BE49-F238E27FC236}">
                  <a16:creationId xmlns:a16="http://schemas.microsoft.com/office/drawing/2014/main" id="{6AD9C200-F86A-4A44-A6A0-0C7373611E07}"/>
                </a:ext>
              </a:extLst>
            </p:cNvPr>
            <p:cNvSpPr/>
            <p:nvPr/>
          </p:nvSpPr>
          <p:spPr>
            <a:xfrm>
              <a:off x="9332783" y="2631831"/>
              <a:ext cx="1174628" cy="457200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 Pipe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ko-KR" sz="53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SBP-150CMP/300CMP/900CMP</a:t>
              </a:r>
              <a:endParaRPr lang="ko-KR" altLang="en-US" sz="53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3" name="자유형 17">
              <a:extLst>
                <a:ext uri="{FF2B5EF4-FFF2-40B4-BE49-F238E27FC236}">
                  <a16:creationId xmlns:a16="http://schemas.microsoft.com/office/drawing/2014/main" id="{96825FD3-F618-4E41-8C6D-5E36B2E4FF09}"/>
                </a:ext>
              </a:extLst>
            </p:cNvPr>
            <p:cNvSpPr/>
            <p:nvPr/>
          </p:nvSpPr>
          <p:spPr>
            <a:xfrm>
              <a:off x="9332783" y="1520824"/>
              <a:ext cx="1174628" cy="1111007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4" name="모서리가 둥근 직사각형 18">
              <a:extLst>
                <a:ext uri="{FF2B5EF4-FFF2-40B4-BE49-F238E27FC236}">
                  <a16:creationId xmlns:a16="http://schemas.microsoft.com/office/drawing/2014/main" id="{2E9CAD78-35EB-4181-BBE9-4620AF1762B7}"/>
                </a:ext>
              </a:extLst>
            </p:cNvPr>
            <p:cNvSpPr/>
            <p:nvPr/>
          </p:nvSpPr>
          <p:spPr>
            <a:xfrm>
              <a:off x="9332783" y="1520824"/>
              <a:ext cx="1174628" cy="1568207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95" name="그림 194">
              <a:hlinkClick r:id="rId37"/>
              <a:extLst>
                <a:ext uri="{FF2B5EF4-FFF2-40B4-BE49-F238E27FC236}">
                  <a16:creationId xmlns:a16="http://schemas.microsoft.com/office/drawing/2014/main" id="{F67D0712-A345-447C-88C0-A39F019717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364595" y="1520825"/>
              <a:ext cx="1111004" cy="1111004"/>
            </a:xfrm>
            <a:prstGeom prst="rect">
              <a:avLst/>
            </a:prstGeom>
          </p:spPr>
        </p:pic>
      </p:grp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231EC64C-6351-4EC4-8FA2-6749188B0690}"/>
              </a:ext>
            </a:extLst>
          </p:cNvPr>
          <p:cNvGrpSpPr/>
          <p:nvPr/>
        </p:nvGrpSpPr>
        <p:grpSpPr>
          <a:xfrm>
            <a:off x="10607958" y="1520824"/>
            <a:ext cx="1174628" cy="1568207"/>
            <a:chOff x="10607958" y="1520824"/>
            <a:chExt cx="1174628" cy="1568207"/>
          </a:xfrm>
        </p:grpSpPr>
        <p:sp>
          <p:nvSpPr>
            <p:cNvPr id="196" name="자유형 20">
              <a:extLst>
                <a:ext uri="{FF2B5EF4-FFF2-40B4-BE49-F238E27FC236}">
                  <a16:creationId xmlns:a16="http://schemas.microsoft.com/office/drawing/2014/main" id="{075B56F0-58B0-40D0-8E3E-10206F18234A}"/>
                </a:ext>
              </a:extLst>
            </p:cNvPr>
            <p:cNvSpPr/>
            <p:nvPr/>
          </p:nvSpPr>
          <p:spPr>
            <a:xfrm>
              <a:off x="10607958" y="2631831"/>
              <a:ext cx="1174628" cy="457200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ko-KR" sz="800" spc="-4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 Coupler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SBP-C15P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8" name="자유형 21">
              <a:extLst>
                <a:ext uri="{FF2B5EF4-FFF2-40B4-BE49-F238E27FC236}">
                  <a16:creationId xmlns:a16="http://schemas.microsoft.com/office/drawing/2014/main" id="{60D15EAE-DDB2-45CA-8FFC-4842F9E254E7}"/>
                </a:ext>
              </a:extLst>
            </p:cNvPr>
            <p:cNvSpPr/>
            <p:nvPr/>
          </p:nvSpPr>
          <p:spPr>
            <a:xfrm>
              <a:off x="10607958" y="1520824"/>
              <a:ext cx="1174628" cy="1111007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9" name="모서리가 둥근 직사각형 22">
              <a:extLst>
                <a:ext uri="{FF2B5EF4-FFF2-40B4-BE49-F238E27FC236}">
                  <a16:creationId xmlns:a16="http://schemas.microsoft.com/office/drawing/2014/main" id="{6B3A8B77-F358-43E8-98B8-22BB0506AA20}"/>
                </a:ext>
              </a:extLst>
            </p:cNvPr>
            <p:cNvSpPr/>
            <p:nvPr/>
          </p:nvSpPr>
          <p:spPr>
            <a:xfrm>
              <a:off x="10607958" y="1520824"/>
              <a:ext cx="1174628" cy="1568207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10" name="그림 209">
              <a:hlinkClick r:id="rId39"/>
              <a:extLst>
                <a:ext uri="{FF2B5EF4-FFF2-40B4-BE49-F238E27FC236}">
                  <a16:creationId xmlns:a16="http://schemas.microsoft.com/office/drawing/2014/main" id="{46E839E7-DAD0-4705-8899-4B0EC9DA69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639770" y="1520825"/>
              <a:ext cx="1111004" cy="1111004"/>
            </a:xfrm>
            <a:prstGeom prst="rect">
              <a:avLst/>
            </a:prstGeom>
          </p:spPr>
        </p:pic>
      </p:grp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1E10FC77-7784-47E7-8022-3EB8E96C91E4}"/>
              </a:ext>
            </a:extLst>
          </p:cNvPr>
          <p:cNvGrpSpPr/>
          <p:nvPr/>
        </p:nvGrpSpPr>
        <p:grpSpPr>
          <a:xfrm>
            <a:off x="4232079" y="1520824"/>
            <a:ext cx="1174628" cy="1568207"/>
            <a:chOff x="4232079" y="1520824"/>
            <a:chExt cx="1174628" cy="1568207"/>
          </a:xfrm>
        </p:grpSpPr>
        <p:sp>
          <p:nvSpPr>
            <p:cNvPr id="261" name="자유형 8">
              <a:extLst>
                <a:ext uri="{FF2B5EF4-FFF2-40B4-BE49-F238E27FC236}">
                  <a16:creationId xmlns:a16="http://schemas.microsoft.com/office/drawing/2014/main" id="{0779FD7F-37D5-4DAE-B35D-03F8C48DB0C1}"/>
                </a:ext>
              </a:extLst>
            </p:cNvPr>
            <p:cNvSpPr/>
            <p:nvPr/>
          </p:nvSpPr>
          <p:spPr>
            <a:xfrm>
              <a:off x="4232079" y="2631831"/>
              <a:ext cx="1174628" cy="457200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Adaptor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SBP-140HMW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2" name="자유형 9">
              <a:extLst>
                <a:ext uri="{FF2B5EF4-FFF2-40B4-BE49-F238E27FC236}">
                  <a16:creationId xmlns:a16="http://schemas.microsoft.com/office/drawing/2014/main" id="{4558C956-86E3-455C-9139-B46898B0C6AA}"/>
                </a:ext>
              </a:extLst>
            </p:cNvPr>
            <p:cNvSpPr/>
            <p:nvPr/>
          </p:nvSpPr>
          <p:spPr>
            <a:xfrm>
              <a:off x="4232079" y="1520824"/>
              <a:ext cx="1174628" cy="1111007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3" name="모서리가 둥근 직사각형 10">
              <a:extLst>
                <a:ext uri="{FF2B5EF4-FFF2-40B4-BE49-F238E27FC236}">
                  <a16:creationId xmlns:a16="http://schemas.microsoft.com/office/drawing/2014/main" id="{20726A6A-9ED5-47E4-99B6-BD722A7DC0EE}"/>
                </a:ext>
              </a:extLst>
            </p:cNvPr>
            <p:cNvSpPr/>
            <p:nvPr/>
          </p:nvSpPr>
          <p:spPr>
            <a:xfrm>
              <a:off x="4232079" y="1520824"/>
              <a:ext cx="1174628" cy="1568207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64" name="그림 263">
              <a:hlinkClick r:id="rId41"/>
              <a:extLst>
                <a:ext uri="{FF2B5EF4-FFF2-40B4-BE49-F238E27FC236}">
                  <a16:creationId xmlns:a16="http://schemas.microsoft.com/office/drawing/2014/main" id="{8485A4B6-C45C-459B-B878-A239763151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263891" y="1520825"/>
              <a:ext cx="1111004" cy="1111004"/>
            </a:xfrm>
            <a:prstGeom prst="rect">
              <a:avLst/>
            </a:prstGeom>
          </p:spPr>
        </p:pic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BD7F6EE4-A233-40BC-85A1-9B87A6DC9CE4}"/>
              </a:ext>
            </a:extLst>
          </p:cNvPr>
          <p:cNvGrpSpPr/>
          <p:nvPr/>
        </p:nvGrpSpPr>
        <p:grpSpPr>
          <a:xfrm>
            <a:off x="8057604" y="1520823"/>
            <a:ext cx="1174628" cy="1568207"/>
            <a:chOff x="8057604" y="1520823"/>
            <a:chExt cx="1174628" cy="1568207"/>
          </a:xfrm>
        </p:grpSpPr>
        <p:sp>
          <p:nvSpPr>
            <p:cNvPr id="295" name="자유형 52">
              <a:extLst>
                <a:ext uri="{FF2B5EF4-FFF2-40B4-BE49-F238E27FC236}">
                  <a16:creationId xmlns:a16="http://schemas.microsoft.com/office/drawing/2014/main" id="{F2A59B92-0196-4990-8E25-F3E425381969}"/>
                </a:ext>
              </a:extLst>
            </p:cNvPr>
            <p:cNvSpPr/>
            <p:nvPr/>
          </p:nvSpPr>
          <p:spPr>
            <a:xfrm>
              <a:off x="8057604" y="2631830"/>
              <a:ext cx="1174628" cy="457200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 Base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SBP-180CMS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6" name="자유형 53">
              <a:extLst>
                <a:ext uri="{FF2B5EF4-FFF2-40B4-BE49-F238E27FC236}">
                  <a16:creationId xmlns:a16="http://schemas.microsoft.com/office/drawing/2014/main" id="{62AA5529-35C7-4B5D-9A79-C17CBD1D4BF0}"/>
                </a:ext>
              </a:extLst>
            </p:cNvPr>
            <p:cNvSpPr/>
            <p:nvPr/>
          </p:nvSpPr>
          <p:spPr>
            <a:xfrm>
              <a:off x="8057604" y="1520823"/>
              <a:ext cx="1174628" cy="1111007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7" name="모서리가 둥근 직사각형 54">
              <a:extLst>
                <a:ext uri="{FF2B5EF4-FFF2-40B4-BE49-F238E27FC236}">
                  <a16:creationId xmlns:a16="http://schemas.microsoft.com/office/drawing/2014/main" id="{0D9A50DB-C6F7-4DA8-A4A8-E628D309794C}"/>
                </a:ext>
              </a:extLst>
            </p:cNvPr>
            <p:cNvSpPr/>
            <p:nvPr/>
          </p:nvSpPr>
          <p:spPr>
            <a:xfrm>
              <a:off x="8057604" y="1520823"/>
              <a:ext cx="1174628" cy="1568207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8" name="모서리가 둥근 직사각형 107">
              <a:extLst>
                <a:ext uri="{FF2B5EF4-FFF2-40B4-BE49-F238E27FC236}">
                  <a16:creationId xmlns:a16="http://schemas.microsoft.com/office/drawing/2014/main" id="{FB010AB1-BD7E-46EA-A4CC-557BE41B4886}"/>
                </a:ext>
              </a:extLst>
            </p:cNvPr>
            <p:cNvSpPr/>
            <p:nvPr/>
          </p:nvSpPr>
          <p:spPr>
            <a:xfrm>
              <a:off x="8327982" y="2619949"/>
              <a:ext cx="632468" cy="113872"/>
            </a:xfrm>
            <a:prstGeom prst="roundRect">
              <a:avLst>
                <a:gd name="adj" fmla="val 50000"/>
              </a:avLst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7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Ball Head</a:t>
              </a:r>
              <a:endParaRPr lang="ko-KR" altLang="en-US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99" name="그림 298">
              <a:extLst>
                <a:ext uri="{FF2B5EF4-FFF2-40B4-BE49-F238E27FC236}">
                  <a16:creationId xmlns:a16="http://schemas.microsoft.com/office/drawing/2014/main" id="{228D0FE7-1CF7-479C-A35F-539E22AFED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089416" y="1520824"/>
              <a:ext cx="1111004" cy="1111004"/>
            </a:xfrm>
            <a:prstGeom prst="rect">
              <a:avLst/>
            </a:prstGeom>
          </p:spPr>
        </p:pic>
      </p:grp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7E4AA255-2DFA-4C9D-8A35-5A4DE3DCAE38}"/>
              </a:ext>
            </a:extLst>
          </p:cNvPr>
          <p:cNvGrpSpPr/>
          <p:nvPr/>
        </p:nvGrpSpPr>
        <p:grpSpPr>
          <a:xfrm>
            <a:off x="5507263" y="3202903"/>
            <a:ext cx="1174628" cy="1568207"/>
            <a:chOff x="5507263" y="3202903"/>
            <a:chExt cx="1174628" cy="1568207"/>
          </a:xfrm>
        </p:grpSpPr>
        <p:sp>
          <p:nvSpPr>
            <p:cNvPr id="221" name="자유형 52">
              <a:extLst>
                <a:ext uri="{FF2B5EF4-FFF2-40B4-BE49-F238E27FC236}">
                  <a16:creationId xmlns:a16="http://schemas.microsoft.com/office/drawing/2014/main" id="{5DA6296B-89F2-4F3F-993C-B0F88AC4037C}"/>
                </a:ext>
              </a:extLst>
            </p:cNvPr>
            <p:cNvSpPr/>
            <p:nvPr/>
          </p:nvSpPr>
          <p:spPr>
            <a:xfrm>
              <a:off x="5507263" y="4313910"/>
              <a:ext cx="1174628" cy="457200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Mount Base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SBP-300BW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2" name="자유형 53">
              <a:extLst>
                <a:ext uri="{FF2B5EF4-FFF2-40B4-BE49-F238E27FC236}">
                  <a16:creationId xmlns:a16="http://schemas.microsoft.com/office/drawing/2014/main" id="{EE63ADE0-FA9E-4342-90BC-4FA16C05ECF0}"/>
                </a:ext>
              </a:extLst>
            </p:cNvPr>
            <p:cNvSpPr/>
            <p:nvPr/>
          </p:nvSpPr>
          <p:spPr>
            <a:xfrm>
              <a:off x="5507263" y="3202903"/>
              <a:ext cx="1174628" cy="1111007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3" name="모서리가 둥근 직사각형 54">
              <a:extLst>
                <a:ext uri="{FF2B5EF4-FFF2-40B4-BE49-F238E27FC236}">
                  <a16:creationId xmlns:a16="http://schemas.microsoft.com/office/drawing/2014/main" id="{EAD04771-4ADF-4D66-A01F-76F09F2249B3}"/>
                </a:ext>
              </a:extLst>
            </p:cNvPr>
            <p:cNvSpPr/>
            <p:nvPr/>
          </p:nvSpPr>
          <p:spPr>
            <a:xfrm>
              <a:off x="5507263" y="3202903"/>
              <a:ext cx="1174628" cy="1568207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24" name="그림 223">
              <a:hlinkClick r:id="rId44"/>
              <a:extLst>
                <a:ext uri="{FF2B5EF4-FFF2-40B4-BE49-F238E27FC236}">
                  <a16:creationId xmlns:a16="http://schemas.microsoft.com/office/drawing/2014/main" id="{C7DF16A1-59D8-4556-8CF3-9234E95F3487}"/>
                </a:ext>
              </a:extLst>
            </p:cNvPr>
            <p:cNvPicPr>
              <a:picLocks noChangeAspect="1"/>
            </p:cNvPicPr>
            <p:nvPr/>
          </p:nvPicPr>
          <p:blipFill>
            <a:blip r:embed="rId4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39075" y="3202904"/>
              <a:ext cx="1111004" cy="1111004"/>
            </a:xfrm>
            <a:prstGeom prst="rect">
              <a:avLst/>
            </a:prstGeom>
          </p:spPr>
        </p:pic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3B0A864A-07AB-41AE-B672-115C802B8446}"/>
              </a:ext>
            </a:extLst>
          </p:cNvPr>
          <p:cNvGrpSpPr/>
          <p:nvPr/>
        </p:nvGrpSpPr>
        <p:grpSpPr>
          <a:xfrm>
            <a:off x="6783145" y="3202903"/>
            <a:ext cx="1174628" cy="1568207"/>
            <a:chOff x="6783145" y="3202903"/>
            <a:chExt cx="1174628" cy="1568207"/>
          </a:xfrm>
        </p:grpSpPr>
        <p:sp>
          <p:nvSpPr>
            <p:cNvPr id="225" name="자유형 60">
              <a:extLst>
                <a:ext uri="{FF2B5EF4-FFF2-40B4-BE49-F238E27FC236}">
                  <a16:creationId xmlns:a16="http://schemas.microsoft.com/office/drawing/2014/main" id="{205C598E-6919-4020-A572-9DC0861207E4}"/>
                </a:ext>
              </a:extLst>
            </p:cNvPr>
            <p:cNvSpPr/>
            <p:nvPr/>
          </p:nvSpPr>
          <p:spPr>
            <a:xfrm>
              <a:off x="6783145" y="4313910"/>
              <a:ext cx="1174628" cy="457200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Mount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6" name="자유형 61">
              <a:extLst>
                <a:ext uri="{FF2B5EF4-FFF2-40B4-BE49-F238E27FC236}">
                  <a16:creationId xmlns:a16="http://schemas.microsoft.com/office/drawing/2014/main" id="{321154D8-7E12-4B05-B515-D075C9CC582C}"/>
                </a:ext>
              </a:extLst>
            </p:cNvPr>
            <p:cNvSpPr/>
            <p:nvPr/>
          </p:nvSpPr>
          <p:spPr>
            <a:xfrm>
              <a:off x="6783145" y="3202903"/>
              <a:ext cx="1174628" cy="1111007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7" name="모서리가 둥근 직사각형 62">
              <a:extLst>
                <a:ext uri="{FF2B5EF4-FFF2-40B4-BE49-F238E27FC236}">
                  <a16:creationId xmlns:a16="http://schemas.microsoft.com/office/drawing/2014/main" id="{AD7D0B11-7D16-4977-AEA9-B07EBC446E46}"/>
                </a:ext>
              </a:extLst>
            </p:cNvPr>
            <p:cNvSpPr/>
            <p:nvPr/>
          </p:nvSpPr>
          <p:spPr>
            <a:xfrm>
              <a:off x="6783145" y="3202903"/>
              <a:ext cx="1174628" cy="1568207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31" name="그림 230">
              <a:hlinkClick r:id="rId46"/>
              <a:extLst>
                <a:ext uri="{FF2B5EF4-FFF2-40B4-BE49-F238E27FC236}">
                  <a16:creationId xmlns:a16="http://schemas.microsoft.com/office/drawing/2014/main" id="{5D9B3BF4-2FEF-4BAF-854B-46A79A0EF1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14957" y="3202904"/>
              <a:ext cx="1111004" cy="1111004"/>
            </a:xfrm>
            <a:prstGeom prst="rect">
              <a:avLst/>
            </a:prstGeom>
          </p:spPr>
        </p:pic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3CC1A53A-6251-466E-BF61-F5A57A9D5DC3}"/>
              </a:ext>
            </a:extLst>
          </p:cNvPr>
          <p:cNvGrpSpPr/>
          <p:nvPr/>
        </p:nvGrpSpPr>
        <p:grpSpPr>
          <a:xfrm>
            <a:off x="8058320" y="3202903"/>
            <a:ext cx="1174628" cy="1568207"/>
            <a:chOff x="8058320" y="3202903"/>
            <a:chExt cx="1174628" cy="1568207"/>
          </a:xfrm>
        </p:grpSpPr>
        <p:sp>
          <p:nvSpPr>
            <p:cNvPr id="228" name="자유형 64">
              <a:extLst>
                <a:ext uri="{FF2B5EF4-FFF2-40B4-BE49-F238E27FC236}">
                  <a16:creationId xmlns:a16="http://schemas.microsoft.com/office/drawing/2014/main" id="{66833A50-C871-46B4-8F05-DD89E64E1039}"/>
                </a:ext>
              </a:extLst>
            </p:cNvPr>
            <p:cNvSpPr/>
            <p:nvPr/>
          </p:nvSpPr>
          <p:spPr>
            <a:xfrm>
              <a:off x="8058320" y="4313910"/>
              <a:ext cx="1174628" cy="457200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Mount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SBP-300WMW1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9" name="자유형 65">
              <a:extLst>
                <a:ext uri="{FF2B5EF4-FFF2-40B4-BE49-F238E27FC236}">
                  <a16:creationId xmlns:a16="http://schemas.microsoft.com/office/drawing/2014/main" id="{93969FC5-D6E6-4B9B-850F-9356810D15A5}"/>
                </a:ext>
              </a:extLst>
            </p:cNvPr>
            <p:cNvSpPr/>
            <p:nvPr/>
          </p:nvSpPr>
          <p:spPr>
            <a:xfrm>
              <a:off x="8058320" y="3202903"/>
              <a:ext cx="1174628" cy="1111007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0" name="모서리가 둥근 직사각형 66">
              <a:extLst>
                <a:ext uri="{FF2B5EF4-FFF2-40B4-BE49-F238E27FC236}">
                  <a16:creationId xmlns:a16="http://schemas.microsoft.com/office/drawing/2014/main" id="{D62338FB-5201-4867-8F34-EC26E6635242}"/>
                </a:ext>
              </a:extLst>
            </p:cNvPr>
            <p:cNvSpPr/>
            <p:nvPr/>
          </p:nvSpPr>
          <p:spPr>
            <a:xfrm>
              <a:off x="8058320" y="3202903"/>
              <a:ext cx="1174628" cy="1568207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35" name="그림 234">
              <a:hlinkClick r:id="rId48"/>
              <a:extLst>
                <a:ext uri="{FF2B5EF4-FFF2-40B4-BE49-F238E27FC236}">
                  <a16:creationId xmlns:a16="http://schemas.microsoft.com/office/drawing/2014/main" id="{E711629F-9B84-4A7E-B178-DF6D7B54F0A5}"/>
                </a:ext>
              </a:extLst>
            </p:cNvPr>
            <p:cNvPicPr>
              <a:picLocks noChangeAspect="1"/>
            </p:cNvPicPr>
            <p:nvPr/>
          </p:nvPicPr>
          <p:blipFill>
            <a:blip r:embed="rId4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090132" y="3202904"/>
              <a:ext cx="1111004" cy="1111004"/>
            </a:xfrm>
            <a:prstGeom prst="rect">
              <a:avLst/>
            </a:prstGeom>
          </p:spPr>
        </p:pic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341BF13A-8972-4E44-B0BD-E6249D216218}"/>
              </a:ext>
            </a:extLst>
          </p:cNvPr>
          <p:cNvGrpSpPr/>
          <p:nvPr/>
        </p:nvGrpSpPr>
        <p:grpSpPr>
          <a:xfrm>
            <a:off x="9333495" y="3202903"/>
            <a:ext cx="1174628" cy="1568207"/>
            <a:chOff x="9333495" y="3202903"/>
            <a:chExt cx="1174628" cy="1568207"/>
          </a:xfrm>
        </p:grpSpPr>
        <p:sp>
          <p:nvSpPr>
            <p:cNvPr id="232" name="자유형 68">
              <a:extLst>
                <a:ext uri="{FF2B5EF4-FFF2-40B4-BE49-F238E27FC236}">
                  <a16:creationId xmlns:a16="http://schemas.microsoft.com/office/drawing/2014/main" id="{006D4B88-EC78-4ACC-B062-44D99E6CBF23}"/>
                </a:ext>
              </a:extLst>
            </p:cNvPr>
            <p:cNvSpPr/>
            <p:nvPr/>
          </p:nvSpPr>
          <p:spPr>
            <a:xfrm>
              <a:off x="9333495" y="4313910"/>
              <a:ext cx="1174628" cy="457200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Mount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SBP-390WMW2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3" name="자유형 69">
              <a:extLst>
                <a:ext uri="{FF2B5EF4-FFF2-40B4-BE49-F238E27FC236}">
                  <a16:creationId xmlns:a16="http://schemas.microsoft.com/office/drawing/2014/main" id="{7CD6653A-DEA0-48B4-A25B-8FA8388A241C}"/>
                </a:ext>
              </a:extLst>
            </p:cNvPr>
            <p:cNvSpPr/>
            <p:nvPr/>
          </p:nvSpPr>
          <p:spPr>
            <a:xfrm>
              <a:off x="9333495" y="3202903"/>
              <a:ext cx="1174628" cy="1111007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4" name="모서리가 둥근 직사각형 70">
              <a:extLst>
                <a:ext uri="{FF2B5EF4-FFF2-40B4-BE49-F238E27FC236}">
                  <a16:creationId xmlns:a16="http://schemas.microsoft.com/office/drawing/2014/main" id="{22283A80-8784-47C6-A849-C97F6F5F3BA1}"/>
                </a:ext>
              </a:extLst>
            </p:cNvPr>
            <p:cNvSpPr/>
            <p:nvPr/>
          </p:nvSpPr>
          <p:spPr>
            <a:xfrm>
              <a:off x="9333495" y="3202903"/>
              <a:ext cx="1174628" cy="1568207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39" name="그림 238">
              <a:hlinkClick r:id="rId50"/>
              <a:extLst>
                <a:ext uri="{FF2B5EF4-FFF2-40B4-BE49-F238E27FC236}">
                  <a16:creationId xmlns:a16="http://schemas.microsoft.com/office/drawing/2014/main" id="{5917FD26-3E87-4A73-8260-8B4C39C70783}"/>
                </a:ext>
              </a:extLst>
            </p:cNvPr>
            <p:cNvPicPr>
              <a:picLocks noChangeAspect="1"/>
            </p:cNvPicPr>
            <p:nvPr/>
          </p:nvPicPr>
          <p:blipFill>
            <a:blip r:embed="rId5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365304" y="3202904"/>
              <a:ext cx="1111004" cy="1111004"/>
            </a:xfrm>
            <a:prstGeom prst="rect">
              <a:avLst/>
            </a:prstGeom>
          </p:spPr>
        </p:pic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40277F3F-4903-4291-B69E-16F97C8680E5}"/>
              </a:ext>
            </a:extLst>
          </p:cNvPr>
          <p:cNvGrpSpPr/>
          <p:nvPr/>
        </p:nvGrpSpPr>
        <p:grpSpPr>
          <a:xfrm>
            <a:off x="10607958" y="3202902"/>
            <a:ext cx="1174628" cy="1568208"/>
            <a:chOff x="10607958" y="3202902"/>
            <a:chExt cx="1174628" cy="1568208"/>
          </a:xfrm>
        </p:grpSpPr>
        <p:sp>
          <p:nvSpPr>
            <p:cNvPr id="273" name="자유형 72">
              <a:extLst>
                <a:ext uri="{FF2B5EF4-FFF2-40B4-BE49-F238E27FC236}">
                  <a16:creationId xmlns:a16="http://schemas.microsoft.com/office/drawing/2014/main" id="{629922F7-C8D3-45C9-8BD8-A11ADCA9CC89}"/>
                </a:ext>
              </a:extLst>
            </p:cNvPr>
            <p:cNvSpPr/>
            <p:nvPr/>
          </p:nvSpPr>
          <p:spPr>
            <a:xfrm>
              <a:off x="10607958" y="4313910"/>
              <a:ext cx="1174628" cy="457200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&amp; Pole Mount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SBP-140WMW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4" name="자유형 73">
              <a:extLst>
                <a:ext uri="{FF2B5EF4-FFF2-40B4-BE49-F238E27FC236}">
                  <a16:creationId xmlns:a16="http://schemas.microsoft.com/office/drawing/2014/main" id="{19A0578B-BC31-4E63-A430-FC47C4CBBA05}"/>
                </a:ext>
              </a:extLst>
            </p:cNvPr>
            <p:cNvSpPr/>
            <p:nvPr/>
          </p:nvSpPr>
          <p:spPr>
            <a:xfrm>
              <a:off x="10607958" y="3202903"/>
              <a:ext cx="1174628" cy="1111007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5" name="모서리가 둥근 직사각형 74">
              <a:extLst>
                <a:ext uri="{FF2B5EF4-FFF2-40B4-BE49-F238E27FC236}">
                  <a16:creationId xmlns:a16="http://schemas.microsoft.com/office/drawing/2014/main" id="{7BFAF06C-0A5D-4B8A-A53D-7F6DAF4E4BA6}"/>
                </a:ext>
              </a:extLst>
            </p:cNvPr>
            <p:cNvSpPr/>
            <p:nvPr/>
          </p:nvSpPr>
          <p:spPr>
            <a:xfrm>
              <a:off x="10607958" y="3202903"/>
              <a:ext cx="1174628" cy="1568207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76" name="그림 275">
              <a:hlinkClick r:id="rId52"/>
              <a:extLst>
                <a:ext uri="{FF2B5EF4-FFF2-40B4-BE49-F238E27FC236}">
                  <a16:creationId xmlns:a16="http://schemas.microsoft.com/office/drawing/2014/main" id="{D90456AF-9732-4010-86C2-09243E68C358}"/>
                </a:ext>
              </a:extLst>
            </p:cNvPr>
            <p:cNvPicPr>
              <a:picLocks noChangeAspect="1"/>
            </p:cNvPicPr>
            <p:nvPr/>
          </p:nvPicPr>
          <p:blipFill>
            <a:blip r:embed="rId5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639770" y="3202902"/>
              <a:ext cx="1111004" cy="1111004"/>
            </a:xfrm>
            <a:prstGeom prst="rect">
              <a:avLst/>
            </a:prstGeom>
          </p:spPr>
        </p:pic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74D0978E-9BD1-4CC1-9CD0-E46DBBCD86F8}"/>
              </a:ext>
            </a:extLst>
          </p:cNvPr>
          <p:cNvGrpSpPr/>
          <p:nvPr/>
        </p:nvGrpSpPr>
        <p:grpSpPr>
          <a:xfrm>
            <a:off x="4232082" y="3202900"/>
            <a:ext cx="1174628" cy="1568210"/>
            <a:chOff x="4232082" y="3202900"/>
            <a:chExt cx="1174628" cy="1568210"/>
          </a:xfrm>
        </p:grpSpPr>
        <p:sp>
          <p:nvSpPr>
            <p:cNvPr id="300" name="자유형 37">
              <a:extLst>
                <a:ext uri="{FF2B5EF4-FFF2-40B4-BE49-F238E27FC236}">
                  <a16:creationId xmlns:a16="http://schemas.microsoft.com/office/drawing/2014/main" id="{92FCA4C5-4F35-4948-A515-9DE267E9E953}"/>
                </a:ext>
              </a:extLst>
            </p:cNvPr>
            <p:cNvSpPr/>
            <p:nvPr/>
          </p:nvSpPr>
          <p:spPr>
            <a:xfrm>
              <a:off x="4232082" y="3202900"/>
              <a:ext cx="1174628" cy="1111007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01" name="그림 300">
              <a:extLst>
                <a:ext uri="{FF2B5EF4-FFF2-40B4-BE49-F238E27FC236}">
                  <a16:creationId xmlns:a16="http://schemas.microsoft.com/office/drawing/2014/main" id="{AF03AC8B-A92B-4FED-8C2C-A441BBF0BB57}"/>
                </a:ext>
              </a:extLst>
            </p:cNvPr>
            <p:cNvPicPr>
              <a:picLocks noChangeAspect="1"/>
            </p:cNvPicPr>
            <p:nvPr/>
          </p:nvPicPr>
          <p:blipFill>
            <a:blip r:embed="rId5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263894" y="3202901"/>
              <a:ext cx="1111004" cy="1111004"/>
            </a:xfrm>
            <a:prstGeom prst="rect">
              <a:avLst/>
            </a:prstGeom>
          </p:spPr>
        </p:pic>
        <p:sp>
          <p:nvSpPr>
            <p:cNvPr id="302" name="자유형 40">
              <a:extLst>
                <a:ext uri="{FF2B5EF4-FFF2-40B4-BE49-F238E27FC236}">
                  <a16:creationId xmlns:a16="http://schemas.microsoft.com/office/drawing/2014/main" id="{6E2E477C-D5CB-4B13-8F9F-0A037F019E22}"/>
                </a:ext>
              </a:extLst>
            </p:cNvPr>
            <p:cNvSpPr/>
            <p:nvPr/>
          </p:nvSpPr>
          <p:spPr>
            <a:xfrm>
              <a:off x="4232082" y="4313910"/>
              <a:ext cx="1174628" cy="457200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ko-KR" sz="800" spc="-6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 (Telescopic)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SBP-300CMTS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3" name="모서리가 둥근 직사각형 38">
              <a:extLst>
                <a:ext uri="{FF2B5EF4-FFF2-40B4-BE49-F238E27FC236}">
                  <a16:creationId xmlns:a16="http://schemas.microsoft.com/office/drawing/2014/main" id="{FF826DFC-86D8-46BA-8001-FFA9C3521FA8}"/>
                </a:ext>
              </a:extLst>
            </p:cNvPr>
            <p:cNvSpPr/>
            <p:nvPr/>
          </p:nvSpPr>
          <p:spPr>
            <a:xfrm>
              <a:off x="4232082" y="3202900"/>
              <a:ext cx="1174628" cy="1568207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4" name="모서리가 둥근 직사각형 107">
              <a:extLst>
                <a:ext uri="{FF2B5EF4-FFF2-40B4-BE49-F238E27FC236}">
                  <a16:creationId xmlns:a16="http://schemas.microsoft.com/office/drawing/2014/main" id="{DEEF975B-6313-4388-8EB0-242C782A742D}"/>
                </a:ext>
              </a:extLst>
            </p:cNvPr>
            <p:cNvSpPr/>
            <p:nvPr/>
          </p:nvSpPr>
          <p:spPr>
            <a:xfrm>
              <a:off x="4503162" y="4302024"/>
              <a:ext cx="632468" cy="113872"/>
            </a:xfrm>
            <a:prstGeom prst="roundRect">
              <a:avLst>
                <a:gd name="adj" fmla="val 50000"/>
              </a:avLst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7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Ball Head</a:t>
              </a:r>
              <a:endParaRPr lang="ko-KR" altLang="en-US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05" name="그룹 304">
            <a:extLst>
              <a:ext uri="{FF2B5EF4-FFF2-40B4-BE49-F238E27FC236}">
                <a16:creationId xmlns:a16="http://schemas.microsoft.com/office/drawing/2014/main" id="{C77C2963-6FD5-43EC-8B86-D5B49B9A6C1A}"/>
              </a:ext>
            </a:extLst>
          </p:cNvPr>
          <p:cNvGrpSpPr/>
          <p:nvPr/>
        </p:nvGrpSpPr>
        <p:grpSpPr>
          <a:xfrm>
            <a:off x="3365652" y="2006760"/>
            <a:ext cx="360000" cy="360000"/>
            <a:chOff x="7544200" y="5288276"/>
            <a:chExt cx="180001" cy="180001"/>
          </a:xfrm>
        </p:grpSpPr>
        <p:sp>
          <p:nvSpPr>
            <p:cNvPr id="306" name="타원 305">
              <a:extLst>
                <a:ext uri="{FF2B5EF4-FFF2-40B4-BE49-F238E27FC236}">
                  <a16:creationId xmlns:a16="http://schemas.microsoft.com/office/drawing/2014/main" id="{F3CC4EA0-9FE2-4CFF-9A8B-47BC5FAAAE3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307" name="그룹 306">
              <a:extLst>
                <a:ext uri="{FF2B5EF4-FFF2-40B4-BE49-F238E27FC236}">
                  <a16:creationId xmlns:a16="http://schemas.microsoft.com/office/drawing/2014/main" id="{507682C6-DD18-4E67-80F6-AF4AB07534F3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308" name="직선 연결선 307">
                <a:extLst>
                  <a:ext uri="{FF2B5EF4-FFF2-40B4-BE49-F238E27FC236}">
                    <a16:creationId xmlns:a16="http://schemas.microsoft.com/office/drawing/2014/main" id="{A975F1CB-04B9-4C39-B27A-5028650FB41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4318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9" name="직선 연결선 308">
                <a:extLst>
                  <a:ext uri="{FF2B5EF4-FFF2-40B4-BE49-F238E27FC236}">
                    <a16:creationId xmlns:a16="http://schemas.microsoft.com/office/drawing/2014/main" id="{BAA22408-51B6-405D-9E66-6D561B72B299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4318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19" name="자유형: 도형 318">
            <a:extLst>
              <a:ext uri="{FF2B5EF4-FFF2-40B4-BE49-F238E27FC236}">
                <a16:creationId xmlns:a16="http://schemas.microsoft.com/office/drawing/2014/main" id="{8A56F0B0-F0C0-4879-BFA4-103975983B56}"/>
              </a:ext>
            </a:extLst>
          </p:cNvPr>
          <p:cNvSpPr/>
          <p:nvPr/>
        </p:nvSpPr>
        <p:spPr>
          <a:xfrm>
            <a:off x="310306" y="1402657"/>
            <a:ext cx="11571388" cy="5164392"/>
          </a:xfrm>
          <a:custGeom>
            <a:avLst/>
            <a:gdLst>
              <a:gd name="connsiteX0" fmla="*/ 3861831 w 11571388"/>
              <a:gd name="connsiteY0" fmla="*/ 0 h 5164392"/>
              <a:gd name="connsiteX1" fmla="*/ 11529344 w 11571388"/>
              <a:gd name="connsiteY1" fmla="*/ 0 h 5164392"/>
              <a:gd name="connsiteX2" fmla="*/ 11571388 w 11571388"/>
              <a:gd name="connsiteY2" fmla="*/ 42045 h 5164392"/>
              <a:gd name="connsiteX3" fmla="*/ 11571388 w 11571388"/>
              <a:gd name="connsiteY3" fmla="*/ 160210 h 5164392"/>
              <a:gd name="connsiteX4" fmla="*/ 11571388 w 11571388"/>
              <a:gd name="connsiteY4" fmla="*/ 923197 h 5164392"/>
              <a:gd name="connsiteX5" fmla="*/ 11571388 w 11571388"/>
              <a:gd name="connsiteY5" fmla="*/ 1526163 h 5164392"/>
              <a:gd name="connsiteX6" fmla="*/ 11571388 w 11571388"/>
              <a:gd name="connsiteY6" fmla="*/ 1644328 h 5164392"/>
              <a:gd name="connsiteX7" fmla="*/ 11571388 w 11571388"/>
              <a:gd name="connsiteY7" fmla="*/ 1724117 h 5164392"/>
              <a:gd name="connsiteX8" fmla="*/ 11571388 w 11571388"/>
              <a:gd name="connsiteY8" fmla="*/ 1842285 h 5164392"/>
              <a:gd name="connsiteX9" fmla="*/ 11571388 w 11571388"/>
              <a:gd name="connsiteY9" fmla="*/ 2407316 h 5164392"/>
              <a:gd name="connsiteX10" fmla="*/ 11571388 w 11571388"/>
              <a:gd name="connsiteY10" fmla="*/ 2797192 h 5164392"/>
              <a:gd name="connsiteX11" fmla="*/ 11571388 w 11571388"/>
              <a:gd name="connsiteY11" fmla="*/ 3208236 h 5164392"/>
              <a:gd name="connsiteX12" fmla="*/ 11571388 w 11571388"/>
              <a:gd name="connsiteY12" fmla="*/ 3326404 h 5164392"/>
              <a:gd name="connsiteX13" fmla="*/ 11571388 w 11571388"/>
              <a:gd name="connsiteY13" fmla="*/ 3524362 h 5164392"/>
              <a:gd name="connsiteX14" fmla="*/ 11571388 w 11571388"/>
              <a:gd name="connsiteY14" fmla="*/ 3638229 h 5164392"/>
              <a:gd name="connsiteX15" fmla="*/ 11571388 w 11571388"/>
              <a:gd name="connsiteY15" fmla="*/ 4281311 h 5164392"/>
              <a:gd name="connsiteX16" fmla="*/ 11571388 w 11571388"/>
              <a:gd name="connsiteY16" fmla="*/ 5008481 h 5164392"/>
              <a:gd name="connsiteX17" fmla="*/ 11571388 w 11571388"/>
              <a:gd name="connsiteY17" fmla="*/ 5122348 h 5164392"/>
              <a:gd name="connsiteX18" fmla="*/ 11529344 w 11571388"/>
              <a:gd name="connsiteY18" fmla="*/ 5164392 h 5164392"/>
              <a:gd name="connsiteX19" fmla="*/ 42044 w 11571388"/>
              <a:gd name="connsiteY19" fmla="*/ 5164392 h 5164392"/>
              <a:gd name="connsiteX20" fmla="*/ 0 w 11571388"/>
              <a:gd name="connsiteY20" fmla="*/ 5122348 h 5164392"/>
              <a:gd name="connsiteX21" fmla="*/ 0 w 11571388"/>
              <a:gd name="connsiteY21" fmla="*/ 3638229 h 5164392"/>
              <a:gd name="connsiteX22" fmla="*/ 0 w 11571388"/>
              <a:gd name="connsiteY22" fmla="*/ 3524362 h 5164392"/>
              <a:gd name="connsiteX23" fmla="*/ 1 w 11571388"/>
              <a:gd name="connsiteY23" fmla="*/ 3524361 h 5164392"/>
              <a:gd name="connsiteX24" fmla="*/ 1 w 11571388"/>
              <a:gd name="connsiteY24" fmla="*/ 3208237 h 5164392"/>
              <a:gd name="connsiteX25" fmla="*/ 0 w 11571388"/>
              <a:gd name="connsiteY25" fmla="*/ 3208236 h 5164392"/>
              <a:gd name="connsiteX26" fmla="*/ 0 w 11571388"/>
              <a:gd name="connsiteY26" fmla="*/ 1724117 h 5164392"/>
              <a:gd name="connsiteX27" fmla="*/ 42044 w 11571388"/>
              <a:gd name="connsiteY27" fmla="*/ 1682073 h 5164392"/>
              <a:gd name="connsiteX28" fmla="*/ 2678084 w 11571388"/>
              <a:gd name="connsiteY28" fmla="*/ 1682073 h 5164392"/>
              <a:gd name="connsiteX29" fmla="*/ 2678088 w 11571388"/>
              <a:gd name="connsiteY29" fmla="*/ 1682075 h 5164392"/>
              <a:gd name="connsiteX30" fmla="*/ 3789732 w 11571388"/>
              <a:gd name="connsiteY30" fmla="*/ 1682075 h 5164392"/>
              <a:gd name="connsiteX31" fmla="*/ 3821224 w 11571388"/>
              <a:gd name="connsiteY31" fmla="*/ 1650583 h 5164392"/>
              <a:gd name="connsiteX32" fmla="*/ 3821224 w 11571388"/>
              <a:gd name="connsiteY32" fmla="*/ 145360 h 5164392"/>
              <a:gd name="connsiteX33" fmla="*/ 3819788 w 11571388"/>
              <a:gd name="connsiteY33" fmla="*/ 141893 h 5164392"/>
              <a:gd name="connsiteX34" fmla="*/ 3819788 w 11571388"/>
              <a:gd name="connsiteY34" fmla="*/ 42045 h 5164392"/>
              <a:gd name="connsiteX35" fmla="*/ 3861831 w 11571388"/>
              <a:gd name="connsiteY35" fmla="*/ 0 h 5164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1571388" h="5164392">
                <a:moveTo>
                  <a:pt x="3861831" y="0"/>
                </a:moveTo>
                <a:lnTo>
                  <a:pt x="11529344" y="0"/>
                </a:lnTo>
                <a:cubicBezTo>
                  <a:pt x="11552564" y="0"/>
                  <a:pt x="11571388" y="18824"/>
                  <a:pt x="11571388" y="42045"/>
                </a:cubicBezTo>
                <a:lnTo>
                  <a:pt x="11571388" y="160210"/>
                </a:lnTo>
                <a:lnTo>
                  <a:pt x="11571388" y="923197"/>
                </a:lnTo>
                <a:lnTo>
                  <a:pt x="11571388" y="1526163"/>
                </a:lnTo>
                <a:lnTo>
                  <a:pt x="11571388" y="1644328"/>
                </a:lnTo>
                <a:lnTo>
                  <a:pt x="11571388" y="1724117"/>
                </a:lnTo>
                <a:lnTo>
                  <a:pt x="11571388" y="1842285"/>
                </a:lnTo>
                <a:lnTo>
                  <a:pt x="11571388" y="2407316"/>
                </a:lnTo>
                <a:lnTo>
                  <a:pt x="11571388" y="2797192"/>
                </a:lnTo>
                <a:lnTo>
                  <a:pt x="11571388" y="3208236"/>
                </a:lnTo>
                <a:lnTo>
                  <a:pt x="11571388" y="3326404"/>
                </a:lnTo>
                <a:lnTo>
                  <a:pt x="11571388" y="3524362"/>
                </a:lnTo>
                <a:lnTo>
                  <a:pt x="11571388" y="3638229"/>
                </a:lnTo>
                <a:lnTo>
                  <a:pt x="11571388" y="4281311"/>
                </a:lnTo>
                <a:lnTo>
                  <a:pt x="11571388" y="5008481"/>
                </a:lnTo>
                <a:lnTo>
                  <a:pt x="11571388" y="5122348"/>
                </a:lnTo>
                <a:cubicBezTo>
                  <a:pt x="11571388" y="5145568"/>
                  <a:pt x="11552564" y="5164392"/>
                  <a:pt x="11529344" y="5164392"/>
                </a:cubicBezTo>
                <a:lnTo>
                  <a:pt x="42044" y="5164392"/>
                </a:lnTo>
                <a:cubicBezTo>
                  <a:pt x="18824" y="5164392"/>
                  <a:pt x="0" y="5145568"/>
                  <a:pt x="0" y="5122348"/>
                </a:cubicBezTo>
                <a:lnTo>
                  <a:pt x="0" y="3638229"/>
                </a:lnTo>
                <a:lnTo>
                  <a:pt x="0" y="3524362"/>
                </a:lnTo>
                <a:lnTo>
                  <a:pt x="1" y="3524361"/>
                </a:lnTo>
                <a:lnTo>
                  <a:pt x="1" y="3208237"/>
                </a:lnTo>
                <a:lnTo>
                  <a:pt x="0" y="3208236"/>
                </a:lnTo>
                <a:lnTo>
                  <a:pt x="0" y="1724117"/>
                </a:lnTo>
                <a:cubicBezTo>
                  <a:pt x="0" y="1700897"/>
                  <a:pt x="18825" y="1682073"/>
                  <a:pt x="42044" y="1682073"/>
                </a:cubicBezTo>
                <a:lnTo>
                  <a:pt x="2678084" y="1682073"/>
                </a:lnTo>
                <a:lnTo>
                  <a:pt x="2678088" y="1682075"/>
                </a:lnTo>
                <a:lnTo>
                  <a:pt x="3789732" y="1682075"/>
                </a:lnTo>
                <a:cubicBezTo>
                  <a:pt x="3807125" y="1682075"/>
                  <a:pt x="3821224" y="1667976"/>
                  <a:pt x="3821224" y="1650583"/>
                </a:cubicBezTo>
                <a:lnTo>
                  <a:pt x="3821224" y="145360"/>
                </a:lnTo>
                <a:lnTo>
                  <a:pt x="3819788" y="141893"/>
                </a:lnTo>
                <a:lnTo>
                  <a:pt x="3819788" y="42045"/>
                </a:lnTo>
                <a:cubicBezTo>
                  <a:pt x="3819788" y="18824"/>
                  <a:pt x="3838611" y="0"/>
                  <a:pt x="3861831" y="0"/>
                </a:cubicBezTo>
                <a:close/>
              </a:path>
            </a:pathLst>
          </a:custGeom>
          <a:noFill/>
          <a:ln>
            <a:solidFill>
              <a:srgbClr val="F3732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5" name="모서리가 둥근 직사각형 1">
            <a:hlinkClick r:id="rId55" action="ppaction://hlinksldjump"/>
            <a:extLst>
              <a:ext uri="{FF2B5EF4-FFF2-40B4-BE49-F238E27FC236}">
                <a16:creationId xmlns:a16="http://schemas.microsoft.com/office/drawing/2014/main" id="{3FBCAE1C-DA13-46E6-BAF3-B0F594D0A8EA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6" name="모서리가 둥근 직사각형 2">
            <a:hlinkClick r:id="rId56" action="ppaction://hlinksldjump"/>
            <a:extLst>
              <a:ext uri="{FF2B5EF4-FFF2-40B4-BE49-F238E27FC236}">
                <a16:creationId xmlns:a16="http://schemas.microsoft.com/office/drawing/2014/main" id="{EFB255E9-026C-4D5E-86BD-9EAA4CBBDF6D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45ED37C4-30F2-4D8A-90C5-0DA00E1E2C0C}"/>
              </a:ext>
            </a:extLst>
          </p:cNvPr>
          <p:cNvSpPr txBox="1"/>
          <p:nvPr/>
        </p:nvSpPr>
        <p:spPr>
          <a:xfrm>
            <a:off x="314204" y="1081964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QNO - C8083R / C9083R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8" name="모서리가 둥근 직사각형 152">
            <a:hlinkClick r:id="rId57" action="ppaction://hlinksldjump"/>
            <a:extLst>
              <a:ext uri="{FF2B5EF4-FFF2-40B4-BE49-F238E27FC236}">
                <a16:creationId xmlns:a16="http://schemas.microsoft.com/office/drawing/2014/main" id="{1B765C68-A5B0-4F2D-9FCD-1D0D0729DEC6}"/>
              </a:ext>
            </a:extLst>
          </p:cNvPr>
          <p:cNvSpPr/>
          <p:nvPr/>
        </p:nvSpPr>
        <p:spPr>
          <a:xfrm>
            <a:off x="10306836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9" name="자유형 157">
            <a:hlinkClick r:id="rId58" action="ppaction://hlinksldjump"/>
            <a:extLst>
              <a:ext uri="{FF2B5EF4-FFF2-40B4-BE49-F238E27FC236}">
                <a16:creationId xmlns:a16="http://schemas.microsoft.com/office/drawing/2014/main" id="{13E92AA0-4B0D-4797-AF43-F3CB96AAE105}"/>
              </a:ext>
            </a:extLst>
          </p:cNvPr>
          <p:cNvSpPr/>
          <p:nvPr/>
        </p:nvSpPr>
        <p:spPr>
          <a:xfrm>
            <a:off x="549632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0" name="자유형 158">
            <a:hlinkClick r:id="rId59" action="ppaction://hlinksldjump"/>
            <a:extLst>
              <a:ext uri="{FF2B5EF4-FFF2-40B4-BE49-F238E27FC236}">
                <a16:creationId xmlns:a16="http://schemas.microsoft.com/office/drawing/2014/main" id="{9015508C-D776-40C1-82F0-9D468821297A}"/>
              </a:ext>
            </a:extLst>
          </p:cNvPr>
          <p:cNvSpPr/>
          <p:nvPr/>
        </p:nvSpPr>
        <p:spPr>
          <a:xfrm>
            <a:off x="4583515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1" name="자유형 157">
            <a:hlinkClick r:id="rId60" action="ppaction://hlinksldjump"/>
            <a:extLst>
              <a:ext uri="{FF2B5EF4-FFF2-40B4-BE49-F238E27FC236}">
                <a16:creationId xmlns:a16="http://schemas.microsoft.com/office/drawing/2014/main" id="{A45FA5C4-2DD0-4CB8-A740-A594501F7B55}"/>
              </a:ext>
            </a:extLst>
          </p:cNvPr>
          <p:cNvSpPr/>
          <p:nvPr/>
        </p:nvSpPr>
        <p:spPr>
          <a:xfrm>
            <a:off x="7404102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7" name="자유형 158">
            <a:hlinkClick r:id="rId61" action="ppaction://hlinksldjump"/>
            <a:extLst>
              <a:ext uri="{FF2B5EF4-FFF2-40B4-BE49-F238E27FC236}">
                <a16:creationId xmlns:a16="http://schemas.microsoft.com/office/drawing/2014/main" id="{5B109A3C-A639-4EF7-BD7C-9C2F6DAFD41A}"/>
              </a:ext>
            </a:extLst>
          </p:cNvPr>
          <p:cNvSpPr/>
          <p:nvPr/>
        </p:nvSpPr>
        <p:spPr>
          <a:xfrm>
            <a:off x="6491289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자유형 157">
            <a:hlinkClick r:id="rId62" action="ppaction://hlinksldjump"/>
            <a:extLst>
              <a:ext uri="{FF2B5EF4-FFF2-40B4-BE49-F238E27FC236}">
                <a16:creationId xmlns:a16="http://schemas.microsoft.com/office/drawing/2014/main" id="{3D0FCDBA-98DB-401E-8EEF-F488E1C025A7}"/>
              </a:ext>
            </a:extLst>
          </p:cNvPr>
          <p:cNvSpPr/>
          <p:nvPr/>
        </p:nvSpPr>
        <p:spPr>
          <a:xfrm>
            <a:off x="9311875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9" name="자유형 158">
            <a:hlinkClick r:id="rId63" action="ppaction://hlinksldjump"/>
            <a:extLst>
              <a:ext uri="{FF2B5EF4-FFF2-40B4-BE49-F238E27FC236}">
                <a16:creationId xmlns:a16="http://schemas.microsoft.com/office/drawing/2014/main" id="{140AF678-20EB-4F9E-AAD7-878364690668}"/>
              </a:ext>
            </a:extLst>
          </p:cNvPr>
          <p:cNvSpPr/>
          <p:nvPr/>
        </p:nvSpPr>
        <p:spPr>
          <a:xfrm>
            <a:off x="8399062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0" name="자유형 156">
            <a:hlinkClick r:id="rId64" action="ppaction://hlinksldjump"/>
            <a:extLst>
              <a:ext uri="{FF2B5EF4-FFF2-40B4-BE49-F238E27FC236}">
                <a16:creationId xmlns:a16="http://schemas.microsoft.com/office/drawing/2014/main" id="{0BD32B1D-3F80-4EC9-B2C3-9BBCAC6110A0}"/>
              </a:ext>
            </a:extLst>
          </p:cNvPr>
          <p:cNvSpPr/>
          <p:nvPr/>
        </p:nvSpPr>
        <p:spPr>
          <a:xfrm>
            <a:off x="850114" y="775238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1" name="직사각형 160">
            <a:hlinkClick r:id="rId65" action="ppaction://hlinksldjump"/>
            <a:extLst>
              <a:ext uri="{FF2B5EF4-FFF2-40B4-BE49-F238E27FC236}">
                <a16:creationId xmlns:a16="http://schemas.microsoft.com/office/drawing/2014/main" id="{5A87CB15-78D8-4E25-AA36-1E7785582998}"/>
              </a:ext>
            </a:extLst>
          </p:cNvPr>
          <p:cNvSpPr/>
          <p:nvPr/>
        </p:nvSpPr>
        <p:spPr>
          <a:xfrm>
            <a:off x="1762928" y="775238"/>
            <a:ext cx="912812" cy="244474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2" name="자유형 155">
            <a:hlinkClick r:id="rId66" action="ppaction://hlinksldjump"/>
            <a:extLst>
              <a:ext uri="{FF2B5EF4-FFF2-40B4-BE49-F238E27FC236}">
                <a16:creationId xmlns:a16="http://schemas.microsoft.com/office/drawing/2014/main" id="{6874133D-EC3A-4545-A95D-FE6884E478B2}"/>
              </a:ext>
            </a:extLst>
          </p:cNvPr>
          <p:cNvSpPr/>
          <p:nvPr/>
        </p:nvSpPr>
        <p:spPr>
          <a:xfrm>
            <a:off x="3588555" y="775238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4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" name="직사각형 162">
            <a:hlinkClick r:id="rId67" action="ppaction://hlinksldjump"/>
            <a:extLst>
              <a:ext uri="{FF2B5EF4-FFF2-40B4-BE49-F238E27FC236}">
                <a16:creationId xmlns:a16="http://schemas.microsoft.com/office/drawing/2014/main" id="{806A67A1-5ED0-4533-B0F0-A2879C15ACEA}"/>
              </a:ext>
            </a:extLst>
          </p:cNvPr>
          <p:cNvSpPr/>
          <p:nvPr/>
        </p:nvSpPr>
        <p:spPr>
          <a:xfrm>
            <a:off x="2675742" y="775238"/>
            <a:ext cx="912812" cy="244474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35664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extBox 80">
            <a:extLst>
              <a:ext uri="{FF2B5EF4-FFF2-40B4-BE49-F238E27FC236}">
                <a16:creationId xmlns:a16="http://schemas.microsoft.com/office/drawing/2014/main" id="{C18A745B-F21B-475D-ABD7-A35975022F0D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QNO - C8083R / C9083R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모서리가 둥근 직사각형 8">
            <a:hlinkClick r:id="rId2" action="ppaction://hlinksldjump"/>
            <a:extLst>
              <a:ext uri="{FF2B5EF4-FFF2-40B4-BE49-F238E27FC236}">
                <a16:creationId xmlns:a16="http://schemas.microsoft.com/office/drawing/2014/main" id="{D3711EFC-CC62-4E11-8127-82BCBD506253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모서리가 둥근 직사각형 1">
            <a:hlinkClick r:id="rId3" action="ppaction://hlinksldjump"/>
            <a:extLst>
              <a:ext uri="{FF2B5EF4-FFF2-40B4-BE49-F238E27FC236}">
                <a16:creationId xmlns:a16="http://schemas.microsoft.com/office/drawing/2014/main" id="{03307256-BB8B-4B70-B5FB-445672DFDC9B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6" name="양쪽 모서리가 둥근 사각형 80">
            <a:extLst>
              <a:ext uri="{FF2B5EF4-FFF2-40B4-BE49-F238E27FC236}">
                <a16:creationId xmlns:a16="http://schemas.microsoft.com/office/drawing/2014/main" id="{F38DFAC3-B28B-4003-90A0-B6169C928463}"/>
              </a:ext>
            </a:extLst>
          </p:cNvPr>
          <p:cNvSpPr/>
          <p:nvPr/>
        </p:nvSpPr>
        <p:spPr>
          <a:xfrm rot="10800000">
            <a:off x="6148385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7" name="양쪽 모서리가 둥근 사각형 81">
            <a:extLst>
              <a:ext uri="{FF2B5EF4-FFF2-40B4-BE49-F238E27FC236}">
                <a16:creationId xmlns:a16="http://schemas.microsoft.com/office/drawing/2014/main" id="{71344B58-011A-486F-B706-161C6C08434C}"/>
              </a:ext>
            </a:extLst>
          </p:cNvPr>
          <p:cNvSpPr/>
          <p:nvPr/>
        </p:nvSpPr>
        <p:spPr>
          <a:xfrm rot="10800000">
            <a:off x="407988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8" name="양쪽 모서리가 둥근 사각형 82">
            <a:extLst>
              <a:ext uri="{FF2B5EF4-FFF2-40B4-BE49-F238E27FC236}">
                <a16:creationId xmlns:a16="http://schemas.microsoft.com/office/drawing/2014/main" id="{AAE0BDA3-662D-4B60-AF8C-AF1E2950676D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9" name="양쪽 모서리가 둥근 사각형 83">
            <a:extLst>
              <a:ext uri="{FF2B5EF4-FFF2-40B4-BE49-F238E27FC236}">
                <a16:creationId xmlns:a16="http://schemas.microsoft.com/office/drawing/2014/main" id="{EFC2AAA7-5702-4EAC-B5D1-E878211C8457}"/>
              </a:ext>
            </a:extLst>
          </p:cNvPr>
          <p:cNvSpPr/>
          <p:nvPr/>
        </p:nvSpPr>
        <p:spPr>
          <a:xfrm>
            <a:off x="407988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96292B51-F1B7-42B0-98D1-3B7FD9B3F455}"/>
              </a:ext>
            </a:extLst>
          </p:cNvPr>
          <p:cNvGrpSpPr/>
          <p:nvPr/>
        </p:nvGrpSpPr>
        <p:grpSpPr>
          <a:xfrm>
            <a:off x="9051891" y="4487166"/>
            <a:ext cx="1152000" cy="1861311"/>
            <a:chOff x="10375278" y="4487166"/>
            <a:chExt cx="1152000" cy="1861311"/>
          </a:xfrm>
        </p:grpSpPr>
        <p:cxnSp>
          <p:nvCxnSpPr>
            <p:cNvPr id="337" name="직선 연결선 336">
              <a:extLst>
                <a:ext uri="{FF2B5EF4-FFF2-40B4-BE49-F238E27FC236}">
                  <a16:creationId xmlns:a16="http://schemas.microsoft.com/office/drawing/2014/main" id="{AEC3C4E8-28C5-4E3C-B043-9B838D0E51DC}"/>
                </a:ext>
              </a:extLst>
            </p:cNvPr>
            <p:cNvCxnSpPr>
              <a:cxnSpLocks/>
            </p:cNvCxnSpPr>
            <p:nvPr/>
          </p:nvCxnSpPr>
          <p:spPr>
            <a:xfrm>
              <a:off x="10375278" y="4571412"/>
              <a:ext cx="1152000" cy="0"/>
            </a:xfrm>
            <a:prstGeom prst="line">
              <a:avLst/>
            </a:prstGeom>
            <a:ln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8" name="모서리가 둥근 직사각형 245">
              <a:extLst>
                <a:ext uri="{FF2B5EF4-FFF2-40B4-BE49-F238E27FC236}">
                  <a16:creationId xmlns:a16="http://schemas.microsoft.com/office/drawing/2014/main" id="{F67F9831-2425-4AAC-B70D-E09A59036E09}"/>
                </a:ext>
              </a:extLst>
            </p:cNvPr>
            <p:cNvSpPr/>
            <p:nvPr/>
          </p:nvSpPr>
          <p:spPr>
            <a:xfrm>
              <a:off x="10615240" y="4487166"/>
              <a:ext cx="672076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Gang Plate</a:t>
              </a:r>
            </a:p>
          </p:txBody>
        </p:sp>
        <p:sp>
          <p:nvSpPr>
            <p:cNvPr id="339" name="내용 개체 틀 4">
              <a:extLst>
                <a:ext uri="{FF2B5EF4-FFF2-40B4-BE49-F238E27FC236}">
                  <a16:creationId xmlns:a16="http://schemas.microsoft.com/office/drawing/2014/main" id="{370416FA-DEBF-4940-AFF2-03E0C049DAC2}"/>
                </a:ext>
              </a:extLst>
            </p:cNvPr>
            <p:cNvSpPr txBox="1">
              <a:spLocks/>
            </p:cNvSpPr>
            <p:nvPr/>
          </p:nvSpPr>
          <p:spPr>
            <a:xfrm>
              <a:off x="10415607" y="6171936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SBO-090GP</a:t>
              </a:r>
            </a:p>
          </p:txBody>
        </p:sp>
        <p:pic>
          <p:nvPicPr>
            <p:cNvPr id="340" name="그림 339">
              <a:hlinkClick r:id="rId4"/>
              <a:extLst>
                <a:ext uri="{FF2B5EF4-FFF2-40B4-BE49-F238E27FC236}">
                  <a16:creationId xmlns:a16="http://schemas.microsoft.com/office/drawing/2014/main" id="{8EA89639-591B-4D43-AAEF-F40453F028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14305" t="-14305" r="-14305" b="-14305"/>
            <a:stretch/>
          </p:blipFill>
          <p:spPr>
            <a:xfrm>
              <a:off x="10395776" y="4823438"/>
              <a:ext cx="1111004" cy="1111004"/>
            </a:xfrm>
            <a:prstGeom prst="rect">
              <a:avLst/>
            </a:prstGeom>
          </p:spPr>
        </p:pic>
      </p:grp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A94C8F88-B7C9-4ABD-833D-7727404CD2AF}"/>
              </a:ext>
            </a:extLst>
          </p:cNvPr>
          <p:cNvGrpSpPr/>
          <p:nvPr/>
        </p:nvGrpSpPr>
        <p:grpSpPr>
          <a:xfrm>
            <a:off x="10375277" y="4487166"/>
            <a:ext cx="1152000" cy="1861311"/>
            <a:chOff x="9095099" y="4487166"/>
            <a:chExt cx="1152000" cy="1861311"/>
          </a:xfrm>
        </p:grpSpPr>
        <p:cxnSp>
          <p:nvCxnSpPr>
            <p:cNvPr id="334" name="직선 연결선 333">
              <a:extLst>
                <a:ext uri="{FF2B5EF4-FFF2-40B4-BE49-F238E27FC236}">
                  <a16:creationId xmlns:a16="http://schemas.microsoft.com/office/drawing/2014/main" id="{01BF7BDF-6076-455C-8AFC-A7333FEB901F}"/>
                </a:ext>
              </a:extLst>
            </p:cNvPr>
            <p:cNvCxnSpPr>
              <a:cxnSpLocks/>
            </p:cNvCxnSpPr>
            <p:nvPr/>
          </p:nvCxnSpPr>
          <p:spPr>
            <a:xfrm>
              <a:off x="9095099" y="4571412"/>
              <a:ext cx="1152000" cy="0"/>
            </a:xfrm>
            <a:prstGeom prst="line">
              <a:avLst/>
            </a:prstGeom>
            <a:ln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5" name="모서리가 둥근 직사각형 245">
              <a:extLst>
                <a:ext uri="{FF2B5EF4-FFF2-40B4-BE49-F238E27FC236}">
                  <a16:creationId xmlns:a16="http://schemas.microsoft.com/office/drawing/2014/main" id="{8ED4BD37-FDBE-4C5B-9292-94AD557711C9}"/>
                </a:ext>
              </a:extLst>
            </p:cNvPr>
            <p:cNvSpPr/>
            <p:nvPr/>
          </p:nvSpPr>
          <p:spPr>
            <a:xfrm>
              <a:off x="9380411" y="4487166"/>
              <a:ext cx="581376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Back Box</a:t>
              </a:r>
            </a:p>
          </p:txBody>
        </p:sp>
        <p:sp>
          <p:nvSpPr>
            <p:cNvPr id="336" name="내용 개체 틀 4">
              <a:extLst>
                <a:ext uri="{FF2B5EF4-FFF2-40B4-BE49-F238E27FC236}">
                  <a16:creationId xmlns:a16="http://schemas.microsoft.com/office/drawing/2014/main" id="{D5E5D450-988C-4E65-A10D-C0761979139B}"/>
                </a:ext>
              </a:extLst>
            </p:cNvPr>
            <p:cNvSpPr txBox="1">
              <a:spLocks/>
            </p:cNvSpPr>
            <p:nvPr/>
          </p:nvSpPr>
          <p:spPr>
            <a:xfrm>
              <a:off x="9135428" y="6171936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SBO-140BW</a:t>
              </a:r>
            </a:p>
          </p:txBody>
        </p:sp>
        <p:pic>
          <p:nvPicPr>
            <p:cNvPr id="341" name="그림 340">
              <a:hlinkClick r:id="rId6"/>
              <a:extLst>
                <a:ext uri="{FF2B5EF4-FFF2-40B4-BE49-F238E27FC236}">
                  <a16:creationId xmlns:a16="http://schemas.microsoft.com/office/drawing/2014/main" id="{BD5D7738-CAD4-46CF-A6F1-D7D0C09344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5249" t="-5249" r="-5249" b="-5249"/>
            <a:stretch/>
          </p:blipFill>
          <p:spPr>
            <a:xfrm>
              <a:off x="9115597" y="4823438"/>
              <a:ext cx="1111004" cy="1111004"/>
            </a:xfrm>
            <a:prstGeom prst="rect">
              <a:avLst/>
            </a:prstGeom>
          </p:spPr>
        </p:pic>
      </p:grpSp>
      <p:grpSp>
        <p:nvGrpSpPr>
          <p:cNvPr id="350" name="그룹 349">
            <a:extLst>
              <a:ext uri="{FF2B5EF4-FFF2-40B4-BE49-F238E27FC236}">
                <a16:creationId xmlns:a16="http://schemas.microsoft.com/office/drawing/2014/main" id="{19D0089F-11C6-4AD6-B002-05F81FBBB497}"/>
              </a:ext>
            </a:extLst>
          </p:cNvPr>
          <p:cNvGrpSpPr/>
          <p:nvPr/>
        </p:nvGrpSpPr>
        <p:grpSpPr>
          <a:xfrm>
            <a:off x="8892546" y="5288275"/>
            <a:ext cx="180001" cy="180001"/>
            <a:chOff x="7544200" y="5288276"/>
            <a:chExt cx="180001" cy="180001"/>
          </a:xfrm>
        </p:grpSpPr>
        <p:sp>
          <p:nvSpPr>
            <p:cNvPr id="351" name="타원 350">
              <a:extLst>
                <a:ext uri="{FF2B5EF4-FFF2-40B4-BE49-F238E27FC236}">
                  <a16:creationId xmlns:a16="http://schemas.microsoft.com/office/drawing/2014/main" id="{FE80B18D-27D7-4079-9D46-8A48B6BDDD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352" name="그룹 351">
              <a:extLst>
                <a:ext uri="{FF2B5EF4-FFF2-40B4-BE49-F238E27FC236}">
                  <a16:creationId xmlns:a16="http://schemas.microsoft.com/office/drawing/2014/main" id="{6DFA4181-ADA1-487F-A404-F19AC8F3F4ED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353" name="직선 연결선 352">
                <a:extLst>
                  <a:ext uri="{FF2B5EF4-FFF2-40B4-BE49-F238E27FC236}">
                    <a16:creationId xmlns:a16="http://schemas.microsoft.com/office/drawing/2014/main" id="{69CC415E-583F-462D-A49F-10E57F46DE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4" name="직선 연결선 353">
                <a:extLst>
                  <a:ext uri="{FF2B5EF4-FFF2-40B4-BE49-F238E27FC236}">
                    <a16:creationId xmlns:a16="http://schemas.microsoft.com/office/drawing/2014/main" id="{6E7E1446-B13F-4AEB-837B-429382089763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55" name="그룹 354">
            <a:extLst>
              <a:ext uri="{FF2B5EF4-FFF2-40B4-BE49-F238E27FC236}">
                <a16:creationId xmlns:a16="http://schemas.microsoft.com/office/drawing/2014/main" id="{C0F04048-1793-4477-BFA4-B9653F687F5D}"/>
              </a:ext>
            </a:extLst>
          </p:cNvPr>
          <p:cNvGrpSpPr/>
          <p:nvPr/>
        </p:nvGrpSpPr>
        <p:grpSpPr>
          <a:xfrm>
            <a:off x="7536620" y="5288275"/>
            <a:ext cx="180001" cy="180001"/>
            <a:chOff x="7544200" y="5288276"/>
            <a:chExt cx="180001" cy="180001"/>
          </a:xfrm>
        </p:grpSpPr>
        <p:sp>
          <p:nvSpPr>
            <p:cNvPr id="356" name="타원 355">
              <a:extLst>
                <a:ext uri="{FF2B5EF4-FFF2-40B4-BE49-F238E27FC236}">
                  <a16:creationId xmlns:a16="http://schemas.microsoft.com/office/drawing/2014/main" id="{C7770AED-0215-433B-9163-6BCAF39E067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357" name="그룹 356">
              <a:extLst>
                <a:ext uri="{FF2B5EF4-FFF2-40B4-BE49-F238E27FC236}">
                  <a16:creationId xmlns:a16="http://schemas.microsoft.com/office/drawing/2014/main" id="{0F8844DF-79A7-4571-9B85-160C7E52C367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358" name="직선 연결선 357">
                <a:extLst>
                  <a:ext uri="{FF2B5EF4-FFF2-40B4-BE49-F238E27FC236}">
                    <a16:creationId xmlns:a16="http://schemas.microsoft.com/office/drawing/2014/main" id="{62A15C45-C723-4EE7-A53D-6F55BAE1A33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9" name="직선 연결선 358">
                <a:extLst>
                  <a:ext uri="{FF2B5EF4-FFF2-40B4-BE49-F238E27FC236}">
                    <a16:creationId xmlns:a16="http://schemas.microsoft.com/office/drawing/2014/main" id="{87555FFA-7638-43AD-B686-051BF86CBDC7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6B6CEDAA-D5F6-420A-8110-C967B804B80E}"/>
              </a:ext>
            </a:extLst>
          </p:cNvPr>
          <p:cNvGrpSpPr/>
          <p:nvPr/>
        </p:nvGrpSpPr>
        <p:grpSpPr>
          <a:xfrm>
            <a:off x="7728505" y="4483887"/>
            <a:ext cx="1152000" cy="1864590"/>
            <a:chOff x="7685299" y="4483887"/>
            <a:chExt cx="1152000" cy="1864590"/>
          </a:xfrm>
        </p:grpSpPr>
        <p:cxnSp>
          <p:nvCxnSpPr>
            <p:cNvPr id="345" name="직선 연결선 344">
              <a:extLst>
                <a:ext uri="{FF2B5EF4-FFF2-40B4-BE49-F238E27FC236}">
                  <a16:creationId xmlns:a16="http://schemas.microsoft.com/office/drawing/2014/main" id="{7183C7F4-D11A-4311-9995-7936698B461F}"/>
                </a:ext>
              </a:extLst>
            </p:cNvPr>
            <p:cNvCxnSpPr>
              <a:cxnSpLocks/>
            </p:cNvCxnSpPr>
            <p:nvPr/>
          </p:nvCxnSpPr>
          <p:spPr>
            <a:xfrm>
              <a:off x="7685299" y="4571412"/>
              <a:ext cx="1152000" cy="0"/>
            </a:xfrm>
            <a:prstGeom prst="line">
              <a:avLst/>
            </a:prstGeom>
            <a:ln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6" name="내용 개체 틀 4">
              <a:extLst>
                <a:ext uri="{FF2B5EF4-FFF2-40B4-BE49-F238E27FC236}">
                  <a16:creationId xmlns:a16="http://schemas.microsoft.com/office/drawing/2014/main" id="{0F2086D2-B411-4711-8033-6491F34F470F}"/>
                </a:ext>
              </a:extLst>
            </p:cNvPr>
            <p:cNvSpPr txBox="1">
              <a:spLocks/>
            </p:cNvSpPr>
            <p:nvPr/>
          </p:nvSpPr>
          <p:spPr>
            <a:xfrm>
              <a:off x="7725628" y="6171936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SBP-140WMW</a:t>
              </a:r>
            </a:p>
          </p:txBody>
        </p:sp>
        <p:pic>
          <p:nvPicPr>
            <p:cNvPr id="360" name="그림 359">
              <a:hlinkClick r:id="rId8"/>
              <a:extLst>
                <a:ext uri="{FF2B5EF4-FFF2-40B4-BE49-F238E27FC236}">
                  <a16:creationId xmlns:a16="http://schemas.microsoft.com/office/drawing/2014/main" id="{954435C8-2E1D-4531-B7EC-5CA7E42DE0C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705797" y="4819495"/>
              <a:ext cx="1111004" cy="1111004"/>
            </a:xfrm>
            <a:prstGeom prst="rect">
              <a:avLst/>
            </a:prstGeom>
          </p:spPr>
        </p:pic>
        <p:sp>
          <p:nvSpPr>
            <p:cNvPr id="321" name="모서리가 둥근 직사각형 44">
              <a:extLst>
                <a:ext uri="{FF2B5EF4-FFF2-40B4-BE49-F238E27FC236}">
                  <a16:creationId xmlns:a16="http://schemas.microsoft.com/office/drawing/2014/main" id="{AA2BE0B0-3177-4EE2-A8DD-752E01CEE425}"/>
                </a:ext>
              </a:extLst>
            </p:cNvPr>
            <p:cNvSpPr/>
            <p:nvPr/>
          </p:nvSpPr>
          <p:spPr>
            <a:xfrm>
              <a:off x="7755088" y="4483887"/>
              <a:ext cx="1012422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Adaptor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E4E96C75-9E3E-4BB6-935F-71F2DFE30796}"/>
              </a:ext>
            </a:extLst>
          </p:cNvPr>
          <p:cNvGrpSpPr/>
          <p:nvPr/>
        </p:nvGrpSpPr>
        <p:grpSpPr>
          <a:xfrm>
            <a:off x="6405119" y="4490039"/>
            <a:ext cx="1152000" cy="1858438"/>
            <a:chOff x="6405120" y="4490039"/>
            <a:chExt cx="1152000" cy="1858438"/>
          </a:xfrm>
        </p:grpSpPr>
        <p:pic>
          <p:nvPicPr>
            <p:cNvPr id="323" name="그림 322">
              <a:extLst>
                <a:ext uri="{FF2B5EF4-FFF2-40B4-BE49-F238E27FC236}">
                  <a16:creationId xmlns:a16="http://schemas.microsoft.com/office/drawing/2014/main" id="{54ED63FC-179B-41C1-B9EE-7B3EFF10CE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2535" t="-2535" r="-2535" b="-2535"/>
            <a:stretch/>
          </p:blipFill>
          <p:spPr>
            <a:xfrm>
              <a:off x="6425618" y="4823438"/>
              <a:ext cx="1111004" cy="1111004"/>
            </a:xfrm>
            <a:prstGeom prst="rect">
              <a:avLst/>
            </a:prstGeom>
          </p:spPr>
        </p:pic>
        <p:cxnSp>
          <p:nvCxnSpPr>
            <p:cNvPr id="343" name="직선 연결선 342">
              <a:extLst>
                <a:ext uri="{FF2B5EF4-FFF2-40B4-BE49-F238E27FC236}">
                  <a16:creationId xmlns:a16="http://schemas.microsoft.com/office/drawing/2014/main" id="{F7681C27-715C-4A96-94BC-FCF70BD93A6E}"/>
                </a:ext>
              </a:extLst>
            </p:cNvPr>
            <p:cNvCxnSpPr>
              <a:cxnSpLocks/>
            </p:cNvCxnSpPr>
            <p:nvPr/>
          </p:nvCxnSpPr>
          <p:spPr>
            <a:xfrm>
              <a:off x="6405120" y="4571412"/>
              <a:ext cx="1152000" cy="0"/>
            </a:xfrm>
            <a:prstGeom prst="line">
              <a:avLst/>
            </a:prstGeom>
            <a:ln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4" name="내용 개체 틀 4">
              <a:extLst>
                <a:ext uri="{FF2B5EF4-FFF2-40B4-BE49-F238E27FC236}">
                  <a16:creationId xmlns:a16="http://schemas.microsoft.com/office/drawing/2014/main" id="{5DDE511F-4C95-44F8-95F7-E7C69284DD91}"/>
                </a:ext>
              </a:extLst>
            </p:cNvPr>
            <p:cNvSpPr txBox="1">
              <a:spLocks/>
            </p:cNvSpPr>
            <p:nvPr/>
          </p:nvSpPr>
          <p:spPr>
            <a:xfrm>
              <a:off x="6445449" y="6171936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SBP-300CMTW</a:t>
              </a:r>
            </a:p>
          </p:txBody>
        </p:sp>
        <p:sp>
          <p:nvSpPr>
            <p:cNvPr id="325" name="모서리가 둥근 직사각형 122">
              <a:extLst>
                <a:ext uri="{FF2B5EF4-FFF2-40B4-BE49-F238E27FC236}">
                  <a16:creationId xmlns:a16="http://schemas.microsoft.com/office/drawing/2014/main" id="{1747C61B-A59E-44C2-8BC3-224E44354C04}"/>
                </a:ext>
              </a:extLst>
            </p:cNvPr>
            <p:cNvSpPr/>
            <p:nvPr/>
          </p:nvSpPr>
          <p:spPr>
            <a:xfrm>
              <a:off x="6549120" y="4490039"/>
              <a:ext cx="864000" cy="16769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>
                <a:defRPr/>
              </a:pP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62" name="그룹 361">
            <a:extLst>
              <a:ext uri="{FF2B5EF4-FFF2-40B4-BE49-F238E27FC236}">
                <a16:creationId xmlns:a16="http://schemas.microsoft.com/office/drawing/2014/main" id="{66BD96A2-35B4-4DD5-BBBE-F6C9F6610213}"/>
              </a:ext>
            </a:extLst>
          </p:cNvPr>
          <p:cNvGrpSpPr/>
          <p:nvPr/>
        </p:nvGrpSpPr>
        <p:grpSpPr>
          <a:xfrm>
            <a:off x="1573821" y="4483887"/>
            <a:ext cx="1434414" cy="1861311"/>
            <a:chOff x="8560101" y="4483887"/>
            <a:chExt cx="1434414" cy="1861311"/>
          </a:xfrm>
        </p:grpSpPr>
        <p:sp>
          <p:nvSpPr>
            <p:cNvPr id="363" name="내용 개체 틀 4">
              <a:extLst>
                <a:ext uri="{FF2B5EF4-FFF2-40B4-BE49-F238E27FC236}">
                  <a16:creationId xmlns:a16="http://schemas.microsoft.com/office/drawing/2014/main" id="{A376B3BA-58C8-436B-B2BE-FFB3246C0F60}"/>
                </a:ext>
              </a:extLst>
            </p:cNvPr>
            <p:cNvSpPr txBox="1">
              <a:spLocks/>
            </p:cNvSpPr>
            <p:nvPr/>
          </p:nvSpPr>
          <p:spPr>
            <a:xfrm>
              <a:off x="8741637" y="6168657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SBO-090GP</a:t>
              </a:r>
            </a:p>
          </p:txBody>
        </p:sp>
        <p:cxnSp>
          <p:nvCxnSpPr>
            <p:cNvPr id="364" name="직선 연결선 363">
              <a:extLst>
                <a:ext uri="{FF2B5EF4-FFF2-40B4-BE49-F238E27FC236}">
                  <a16:creationId xmlns:a16="http://schemas.microsoft.com/office/drawing/2014/main" id="{237BC60F-E603-4322-A7D0-88068A5E34CD}"/>
                </a:ext>
              </a:extLst>
            </p:cNvPr>
            <p:cNvCxnSpPr>
              <a:cxnSpLocks/>
            </p:cNvCxnSpPr>
            <p:nvPr/>
          </p:nvCxnSpPr>
          <p:spPr>
            <a:xfrm>
              <a:off x="8560101" y="4573887"/>
              <a:ext cx="1434414" cy="0"/>
            </a:xfrm>
            <a:prstGeom prst="line">
              <a:avLst/>
            </a:prstGeom>
            <a:ln w="6350"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5" name="모서리가 둥근 직사각형 45">
              <a:extLst>
                <a:ext uri="{FF2B5EF4-FFF2-40B4-BE49-F238E27FC236}">
                  <a16:creationId xmlns:a16="http://schemas.microsoft.com/office/drawing/2014/main" id="{6FD6E065-C540-4275-AEBF-ECF546F1D870}"/>
                </a:ext>
              </a:extLst>
            </p:cNvPr>
            <p:cNvSpPr/>
            <p:nvPr/>
          </p:nvSpPr>
          <p:spPr>
            <a:xfrm>
              <a:off x="8949785" y="4483887"/>
              <a:ext cx="655046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Gang Plate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66" name="그림 365">
              <a:hlinkClick r:id="rId4"/>
              <a:extLst>
                <a:ext uri="{FF2B5EF4-FFF2-40B4-BE49-F238E27FC236}">
                  <a16:creationId xmlns:a16="http://schemas.microsoft.com/office/drawing/2014/main" id="{2BDA3430-90DE-4D63-8CB6-9CCC9722C6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14305" t="-14305" r="-14305" b="-14305"/>
            <a:stretch/>
          </p:blipFill>
          <p:spPr>
            <a:xfrm>
              <a:off x="8721806" y="4823438"/>
              <a:ext cx="1111004" cy="1111004"/>
            </a:xfrm>
            <a:prstGeom prst="rect">
              <a:avLst/>
            </a:prstGeom>
          </p:spPr>
        </p:pic>
      </p:grpSp>
      <p:grpSp>
        <p:nvGrpSpPr>
          <p:cNvPr id="367" name="그룹 366">
            <a:extLst>
              <a:ext uri="{FF2B5EF4-FFF2-40B4-BE49-F238E27FC236}">
                <a16:creationId xmlns:a16="http://schemas.microsoft.com/office/drawing/2014/main" id="{071B1D68-9A9C-4D86-827C-621FF5EC4DD7}"/>
              </a:ext>
            </a:extLst>
          </p:cNvPr>
          <p:cNvGrpSpPr/>
          <p:nvPr/>
        </p:nvGrpSpPr>
        <p:grpSpPr>
          <a:xfrm>
            <a:off x="3443366" y="4483887"/>
            <a:ext cx="1434414" cy="1861311"/>
            <a:chOff x="6792042" y="4483887"/>
            <a:chExt cx="1434414" cy="1861311"/>
          </a:xfrm>
        </p:grpSpPr>
        <p:sp>
          <p:nvSpPr>
            <p:cNvPr id="368" name="내용 개체 틀 4">
              <a:extLst>
                <a:ext uri="{FF2B5EF4-FFF2-40B4-BE49-F238E27FC236}">
                  <a16:creationId xmlns:a16="http://schemas.microsoft.com/office/drawing/2014/main" id="{F4AA1C9E-C894-4145-B876-79564CFF5788}"/>
                </a:ext>
              </a:extLst>
            </p:cNvPr>
            <p:cNvSpPr txBox="1">
              <a:spLocks/>
            </p:cNvSpPr>
            <p:nvPr/>
          </p:nvSpPr>
          <p:spPr>
            <a:xfrm>
              <a:off x="6973578" y="6168657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SBO-140BW</a:t>
              </a:r>
            </a:p>
          </p:txBody>
        </p:sp>
        <p:cxnSp>
          <p:nvCxnSpPr>
            <p:cNvPr id="369" name="직선 연결선 368">
              <a:extLst>
                <a:ext uri="{FF2B5EF4-FFF2-40B4-BE49-F238E27FC236}">
                  <a16:creationId xmlns:a16="http://schemas.microsoft.com/office/drawing/2014/main" id="{5D8F4164-6635-4C09-85BA-9B0948BEAB35}"/>
                </a:ext>
              </a:extLst>
            </p:cNvPr>
            <p:cNvCxnSpPr>
              <a:cxnSpLocks/>
            </p:cNvCxnSpPr>
            <p:nvPr/>
          </p:nvCxnSpPr>
          <p:spPr>
            <a:xfrm>
              <a:off x="6792042" y="4573887"/>
              <a:ext cx="1434414" cy="0"/>
            </a:xfrm>
            <a:prstGeom prst="line">
              <a:avLst/>
            </a:prstGeom>
            <a:ln w="6350"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0" name="모서리가 둥근 직사각형 66">
              <a:extLst>
                <a:ext uri="{FF2B5EF4-FFF2-40B4-BE49-F238E27FC236}">
                  <a16:creationId xmlns:a16="http://schemas.microsoft.com/office/drawing/2014/main" id="{BFE80789-104D-41C1-8E26-1FBD24D57B17}"/>
                </a:ext>
              </a:extLst>
            </p:cNvPr>
            <p:cNvSpPr/>
            <p:nvPr/>
          </p:nvSpPr>
          <p:spPr>
            <a:xfrm>
              <a:off x="7218869" y="4483887"/>
              <a:ext cx="58076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Back Box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71" name="그림 370">
              <a:hlinkClick r:id="rId6"/>
              <a:extLst>
                <a:ext uri="{FF2B5EF4-FFF2-40B4-BE49-F238E27FC236}">
                  <a16:creationId xmlns:a16="http://schemas.microsoft.com/office/drawing/2014/main" id="{47EF3FE0-01FD-4711-A06E-D549AEA253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5249" t="-5249" r="-5249" b="-5249"/>
            <a:stretch/>
          </p:blipFill>
          <p:spPr>
            <a:xfrm>
              <a:off x="6953747" y="4823438"/>
              <a:ext cx="1111004" cy="1111004"/>
            </a:xfrm>
            <a:prstGeom prst="rect">
              <a:avLst/>
            </a:prstGeom>
          </p:spPr>
        </p:pic>
      </p:grpSp>
      <p:sp>
        <p:nvSpPr>
          <p:cNvPr id="372" name="모서리가 둥근 직사각형 152">
            <a:hlinkClick r:id="rId11" action="ppaction://hlinksldjump"/>
            <a:extLst>
              <a:ext uri="{FF2B5EF4-FFF2-40B4-BE49-F238E27FC236}">
                <a16:creationId xmlns:a16="http://schemas.microsoft.com/office/drawing/2014/main" id="{0FE91254-23B4-41FB-B9E3-6B99F5930568}"/>
              </a:ext>
            </a:extLst>
          </p:cNvPr>
          <p:cNvSpPr/>
          <p:nvPr/>
        </p:nvSpPr>
        <p:spPr>
          <a:xfrm>
            <a:off x="10306836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3" name="자유형 157">
            <a:hlinkClick r:id="rId12" action="ppaction://hlinksldjump"/>
            <a:extLst>
              <a:ext uri="{FF2B5EF4-FFF2-40B4-BE49-F238E27FC236}">
                <a16:creationId xmlns:a16="http://schemas.microsoft.com/office/drawing/2014/main" id="{BD3A3F34-7E69-4AF8-90F8-01E7A8FA6849}"/>
              </a:ext>
            </a:extLst>
          </p:cNvPr>
          <p:cNvSpPr/>
          <p:nvPr/>
        </p:nvSpPr>
        <p:spPr>
          <a:xfrm>
            <a:off x="549632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4" name="자유형 158">
            <a:hlinkClick r:id="rId13" action="ppaction://hlinksldjump"/>
            <a:extLst>
              <a:ext uri="{FF2B5EF4-FFF2-40B4-BE49-F238E27FC236}">
                <a16:creationId xmlns:a16="http://schemas.microsoft.com/office/drawing/2014/main" id="{87504ADA-30A7-4D8E-9791-949127F9E8F5}"/>
              </a:ext>
            </a:extLst>
          </p:cNvPr>
          <p:cNvSpPr/>
          <p:nvPr/>
        </p:nvSpPr>
        <p:spPr>
          <a:xfrm>
            <a:off x="4583515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5" name="자유형 157">
            <a:hlinkClick r:id="rId14" action="ppaction://hlinksldjump"/>
            <a:extLst>
              <a:ext uri="{FF2B5EF4-FFF2-40B4-BE49-F238E27FC236}">
                <a16:creationId xmlns:a16="http://schemas.microsoft.com/office/drawing/2014/main" id="{31BE2B90-2BC7-47B4-BC6E-153127422298}"/>
              </a:ext>
            </a:extLst>
          </p:cNvPr>
          <p:cNvSpPr/>
          <p:nvPr/>
        </p:nvSpPr>
        <p:spPr>
          <a:xfrm>
            <a:off x="7404102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6" name="자유형 158">
            <a:hlinkClick r:id="rId15" action="ppaction://hlinksldjump"/>
            <a:extLst>
              <a:ext uri="{FF2B5EF4-FFF2-40B4-BE49-F238E27FC236}">
                <a16:creationId xmlns:a16="http://schemas.microsoft.com/office/drawing/2014/main" id="{6C413825-F2ED-4264-86BD-1AC318F55D3C}"/>
              </a:ext>
            </a:extLst>
          </p:cNvPr>
          <p:cNvSpPr/>
          <p:nvPr/>
        </p:nvSpPr>
        <p:spPr>
          <a:xfrm>
            <a:off x="6491289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7" name="자유형 157">
            <a:hlinkClick r:id="rId16" action="ppaction://hlinksldjump"/>
            <a:extLst>
              <a:ext uri="{FF2B5EF4-FFF2-40B4-BE49-F238E27FC236}">
                <a16:creationId xmlns:a16="http://schemas.microsoft.com/office/drawing/2014/main" id="{5B6224E8-EA7F-4044-AC12-C9DE13A144FE}"/>
              </a:ext>
            </a:extLst>
          </p:cNvPr>
          <p:cNvSpPr/>
          <p:nvPr/>
        </p:nvSpPr>
        <p:spPr>
          <a:xfrm>
            <a:off x="9311875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8" name="자유형 158">
            <a:hlinkClick r:id="rId17" action="ppaction://hlinksldjump"/>
            <a:extLst>
              <a:ext uri="{FF2B5EF4-FFF2-40B4-BE49-F238E27FC236}">
                <a16:creationId xmlns:a16="http://schemas.microsoft.com/office/drawing/2014/main" id="{1F04D10A-0804-4793-9808-888F6FEBF53F}"/>
              </a:ext>
            </a:extLst>
          </p:cNvPr>
          <p:cNvSpPr/>
          <p:nvPr/>
        </p:nvSpPr>
        <p:spPr>
          <a:xfrm>
            <a:off x="8399062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" name="자유형 156">
            <a:hlinkClick r:id="rId18" action="ppaction://hlinksldjump"/>
            <a:extLst>
              <a:ext uri="{FF2B5EF4-FFF2-40B4-BE49-F238E27FC236}">
                <a16:creationId xmlns:a16="http://schemas.microsoft.com/office/drawing/2014/main" id="{B8F0982F-58D1-4AE5-8AAB-AA0C48ECCC6F}"/>
              </a:ext>
            </a:extLst>
          </p:cNvPr>
          <p:cNvSpPr/>
          <p:nvPr/>
        </p:nvSpPr>
        <p:spPr>
          <a:xfrm>
            <a:off x="850114" y="775238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0" name="직사각형 379">
            <a:hlinkClick r:id="rId19" action="ppaction://hlinksldjump"/>
            <a:extLst>
              <a:ext uri="{FF2B5EF4-FFF2-40B4-BE49-F238E27FC236}">
                <a16:creationId xmlns:a16="http://schemas.microsoft.com/office/drawing/2014/main" id="{CB617576-1DD8-41E5-A515-12AA7ACF9A42}"/>
              </a:ext>
            </a:extLst>
          </p:cNvPr>
          <p:cNvSpPr/>
          <p:nvPr/>
        </p:nvSpPr>
        <p:spPr>
          <a:xfrm>
            <a:off x="1762928" y="775238"/>
            <a:ext cx="912812" cy="244474"/>
          </a:xfrm>
          <a:prstGeom prst="rect">
            <a:avLst/>
          </a:pr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1" name="자유형 155">
            <a:hlinkClick r:id="rId20" action="ppaction://hlinksldjump"/>
            <a:extLst>
              <a:ext uri="{FF2B5EF4-FFF2-40B4-BE49-F238E27FC236}">
                <a16:creationId xmlns:a16="http://schemas.microsoft.com/office/drawing/2014/main" id="{12A465E4-0FE9-4DB1-B220-CE13872E12B7}"/>
              </a:ext>
            </a:extLst>
          </p:cNvPr>
          <p:cNvSpPr/>
          <p:nvPr/>
        </p:nvSpPr>
        <p:spPr>
          <a:xfrm>
            <a:off x="3588555" y="775238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4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2" name="직사각형 381">
            <a:hlinkClick r:id="rId21" action="ppaction://hlinksldjump"/>
            <a:extLst>
              <a:ext uri="{FF2B5EF4-FFF2-40B4-BE49-F238E27FC236}">
                <a16:creationId xmlns:a16="http://schemas.microsoft.com/office/drawing/2014/main" id="{A65400B7-9458-427B-865C-95851487AF54}"/>
              </a:ext>
            </a:extLst>
          </p:cNvPr>
          <p:cNvSpPr/>
          <p:nvPr/>
        </p:nvSpPr>
        <p:spPr>
          <a:xfrm>
            <a:off x="2675742" y="775238"/>
            <a:ext cx="912812" cy="244474"/>
          </a:xfrm>
          <a:prstGeom prst="rect">
            <a:avLst/>
          </a:pr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AAC0F751-CFDF-4B50-B34B-1B18D345EB75}"/>
              </a:ext>
            </a:extLst>
          </p:cNvPr>
          <p:cNvGrpSpPr/>
          <p:nvPr/>
        </p:nvGrpSpPr>
        <p:grpSpPr>
          <a:xfrm>
            <a:off x="3958753" y="2175526"/>
            <a:ext cx="1424831" cy="645797"/>
            <a:chOff x="3423133" y="-899880"/>
            <a:chExt cx="1424831" cy="645797"/>
          </a:xfrm>
        </p:grpSpPr>
        <p:pic>
          <p:nvPicPr>
            <p:cNvPr id="384" name="그림 383">
              <a:extLst>
                <a:ext uri="{FF2B5EF4-FFF2-40B4-BE49-F238E27FC236}">
                  <a16:creationId xmlns:a16="http://schemas.microsoft.com/office/drawing/2014/main" id="{5264A8CF-039A-42BA-B240-30B5A69886DF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 cstate="print">
              <a:extLst>
                <a:ext uri="{BEBA8EAE-BF5A-486C-A8C5-ECC9F3942E4B}">
                  <a14:imgProps xmlns:a14="http://schemas.microsoft.com/office/drawing/2010/main">
                    <a14:imgLayer r:embed="rId23">
                      <a14:imgEffect>
                        <a14:brightnessContrast bright="-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23133" y="-899880"/>
              <a:ext cx="781050" cy="645797"/>
            </a:xfrm>
            <a:prstGeom prst="rect">
              <a:avLst/>
            </a:prstGeom>
          </p:spPr>
        </p:pic>
        <p:cxnSp>
          <p:nvCxnSpPr>
            <p:cNvPr id="385" name="꺾인 연결선 116">
              <a:extLst>
                <a:ext uri="{FF2B5EF4-FFF2-40B4-BE49-F238E27FC236}">
                  <a16:creationId xmlns:a16="http://schemas.microsoft.com/office/drawing/2014/main" id="{138727F8-0003-4AA9-AF5D-407F148E0FBC}"/>
                </a:ext>
              </a:extLst>
            </p:cNvPr>
            <p:cNvCxnSpPr/>
            <p:nvPr/>
          </p:nvCxnSpPr>
          <p:spPr>
            <a:xfrm flipV="1">
              <a:off x="4151660" y="-809318"/>
              <a:ext cx="105047" cy="97808"/>
            </a:xfrm>
            <a:prstGeom prst="bentConnector3">
              <a:avLst>
                <a:gd name="adj1" fmla="val -2136"/>
              </a:avLst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6" name="내용 개체 틀 4">
              <a:extLst>
                <a:ext uri="{FF2B5EF4-FFF2-40B4-BE49-F238E27FC236}">
                  <a16:creationId xmlns:a16="http://schemas.microsoft.com/office/drawing/2014/main" id="{FD841BDC-5168-4CF2-B6AA-4873A0606482}"/>
                </a:ext>
              </a:extLst>
            </p:cNvPr>
            <p:cNvSpPr txBox="1">
              <a:spLocks/>
            </p:cNvSpPr>
            <p:nvPr/>
          </p:nvSpPr>
          <p:spPr>
            <a:xfrm>
              <a:off x="4302963" y="-856811"/>
              <a:ext cx="545001" cy="94987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600" dirty="0">
                  <a:latin typeface="Arial" panose="020B0604020202020204" pitchFamily="34" charset="0"/>
                  <a:cs typeface="Arial" panose="020B0604020202020204" pitchFamily="34" charset="0"/>
                </a:rPr>
                <a:t>Gang Box</a:t>
              </a:r>
            </a:p>
          </p:txBody>
        </p:sp>
      </p:grpSp>
      <p:pic>
        <p:nvPicPr>
          <p:cNvPr id="3" name="그림 2">
            <a:extLst>
              <a:ext uri="{FF2B5EF4-FFF2-40B4-BE49-F238E27FC236}">
                <a16:creationId xmlns:a16="http://schemas.microsoft.com/office/drawing/2014/main" id="{ADD69148-7A4C-4F3B-8D68-D57E50DE7B18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8075" y="1520824"/>
            <a:ext cx="5115453" cy="2880000"/>
          </a:xfrm>
          <a:prstGeom prst="rect">
            <a:avLst/>
          </a:prstGeom>
        </p:spPr>
      </p:pic>
      <p:sp>
        <p:nvSpPr>
          <p:cNvPr id="69" name="타원 68">
            <a:extLst>
              <a:ext uri="{FF2B5EF4-FFF2-40B4-BE49-F238E27FC236}">
                <a16:creationId xmlns:a16="http://schemas.microsoft.com/office/drawing/2014/main" id="{30BB55D9-55BC-4325-B083-711F9DAB3DF7}"/>
              </a:ext>
            </a:extLst>
          </p:cNvPr>
          <p:cNvSpPr>
            <a:spLocks noChangeAspect="1"/>
          </p:cNvSpPr>
          <p:nvPr/>
        </p:nvSpPr>
        <p:spPr>
          <a:xfrm>
            <a:off x="3135801" y="5288276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  <p:sp>
        <p:nvSpPr>
          <p:cNvPr id="71" name="타원 70">
            <a:extLst>
              <a:ext uri="{FF2B5EF4-FFF2-40B4-BE49-F238E27FC236}">
                <a16:creationId xmlns:a16="http://schemas.microsoft.com/office/drawing/2014/main" id="{CC401B06-4055-4854-8338-F6E44CF27276}"/>
              </a:ext>
            </a:extLst>
          </p:cNvPr>
          <p:cNvSpPr>
            <a:spLocks noChangeAspect="1"/>
          </p:cNvSpPr>
          <p:nvPr/>
        </p:nvSpPr>
        <p:spPr>
          <a:xfrm>
            <a:off x="10173332" y="5288276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75A14A7F-4153-488B-BE62-1C229073FBB7}"/>
              </a:ext>
            </a:extLst>
          </p:cNvPr>
          <p:cNvPicPr>
            <a:picLocks noChangeAspect="1"/>
          </p:cNvPicPr>
          <p:nvPr/>
        </p:nvPicPr>
        <p:blipFill rotWithShape="1">
          <a:blip r:embed="rId25"/>
          <a:srcRect l="22198" t="2015" r="-2214" b="7061"/>
          <a:stretch/>
        </p:blipFill>
        <p:spPr>
          <a:xfrm>
            <a:off x="6148385" y="1526895"/>
            <a:ext cx="4505801" cy="288000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CB311801-60F3-49AD-A996-D6064D2F1E5F}"/>
              </a:ext>
            </a:extLst>
          </p:cNvPr>
          <p:cNvPicPr>
            <a:picLocks noChangeAspect="1"/>
          </p:cNvPicPr>
          <p:nvPr/>
        </p:nvPicPr>
        <p:blipFill rotWithShape="1">
          <a:blip r:embed="rId26"/>
          <a:srcRect l="-2643" t="2242" r="21939" b="6834"/>
          <a:stretch/>
        </p:blipFill>
        <p:spPr>
          <a:xfrm>
            <a:off x="7239524" y="1526895"/>
            <a:ext cx="4544487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2870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extBox 107">
            <a:extLst>
              <a:ext uri="{FF2B5EF4-FFF2-40B4-BE49-F238E27FC236}">
                <a16:creationId xmlns:a16="http://schemas.microsoft.com/office/drawing/2014/main" id="{8F86EFE3-B294-449F-A2A3-B795E4EA28C4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QNO - C8083R / C9083R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" name="모서리가 둥근 직사각형 8">
            <a:hlinkClick r:id="rId2" action="ppaction://hlinksldjump"/>
            <a:extLst>
              <a:ext uri="{FF2B5EF4-FFF2-40B4-BE49-F238E27FC236}">
                <a16:creationId xmlns:a16="http://schemas.microsoft.com/office/drawing/2014/main" id="{69EC07CC-326B-43A0-9BC6-21B137640813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" name="모서리가 둥근 직사각형 1">
            <a:hlinkClick r:id="rId3" action="ppaction://hlinksldjump"/>
            <a:extLst>
              <a:ext uri="{FF2B5EF4-FFF2-40B4-BE49-F238E27FC236}">
                <a16:creationId xmlns:a16="http://schemas.microsoft.com/office/drawing/2014/main" id="{991661E5-71AA-4F3E-B604-B0AC1EAC8BEE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" name="모서리가 둥근 직사각형 152">
            <a:hlinkClick r:id="rId4" action="ppaction://hlinksldjump"/>
            <a:extLst>
              <a:ext uri="{FF2B5EF4-FFF2-40B4-BE49-F238E27FC236}">
                <a16:creationId xmlns:a16="http://schemas.microsoft.com/office/drawing/2014/main" id="{EE303AAB-E277-4807-B043-767C5FDF94E5}"/>
              </a:ext>
            </a:extLst>
          </p:cNvPr>
          <p:cNvSpPr/>
          <p:nvPr/>
        </p:nvSpPr>
        <p:spPr>
          <a:xfrm>
            <a:off x="10306836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7" name="자유형 157">
            <a:hlinkClick r:id="rId5" action="ppaction://hlinksldjump"/>
            <a:extLst>
              <a:ext uri="{FF2B5EF4-FFF2-40B4-BE49-F238E27FC236}">
                <a16:creationId xmlns:a16="http://schemas.microsoft.com/office/drawing/2014/main" id="{4A4A0E8E-B5F7-4F25-B42B-68A96D930350}"/>
              </a:ext>
            </a:extLst>
          </p:cNvPr>
          <p:cNvSpPr/>
          <p:nvPr/>
        </p:nvSpPr>
        <p:spPr>
          <a:xfrm>
            <a:off x="549632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8" name="자유형 158">
            <a:hlinkClick r:id="rId6" action="ppaction://hlinksldjump"/>
            <a:extLst>
              <a:ext uri="{FF2B5EF4-FFF2-40B4-BE49-F238E27FC236}">
                <a16:creationId xmlns:a16="http://schemas.microsoft.com/office/drawing/2014/main" id="{EACDCE98-6914-4022-A6C5-F2B5A55795CD}"/>
              </a:ext>
            </a:extLst>
          </p:cNvPr>
          <p:cNvSpPr/>
          <p:nvPr/>
        </p:nvSpPr>
        <p:spPr>
          <a:xfrm>
            <a:off x="4583515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9" name="자유형 157">
            <a:hlinkClick r:id="rId7" action="ppaction://hlinksldjump"/>
            <a:extLst>
              <a:ext uri="{FF2B5EF4-FFF2-40B4-BE49-F238E27FC236}">
                <a16:creationId xmlns:a16="http://schemas.microsoft.com/office/drawing/2014/main" id="{DE6F9556-DAD9-44DC-95D1-4B94F348EFCA}"/>
              </a:ext>
            </a:extLst>
          </p:cNvPr>
          <p:cNvSpPr/>
          <p:nvPr/>
        </p:nvSpPr>
        <p:spPr>
          <a:xfrm>
            <a:off x="7404102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0" name="자유형 158">
            <a:hlinkClick r:id="rId8" action="ppaction://hlinksldjump"/>
            <a:extLst>
              <a:ext uri="{FF2B5EF4-FFF2-40B4-BE49-F238E27FC236}">
                <a16:creationId xmlns:a16="http://schemas.microsoft.com/office/drawing/2014/main" id="{F2489F4F-2E0D-4C7A-8CB4-8D22A9A3806F}"/>
              </a:ext>
            </a:extLst>
          </p:cNvPr>
          <p:cNvSpPr/>
          <p:nvPr/>
        </p:nvSpPr>
        <p:spPr>
          <a:xfrm>
            <a:off x="6491289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1" name="자유형 157">
            <a:hlinkClick r:id="rId9" action="ppaction://hlinksldjump"/>
            <a:extLst>
              <a:ext uri="{FF2B5EF4-FFF2-40B4-BE49-F238E27FC236}">
                <a16:creationId xmlns:a16="http://schemas.microsoft.com/office/drawing/2014/main" id="{BDC0EF62-8DE0-42EB-835A-63B31B7168AA}"/>
              </a:ext>
            </a:extLst>
          </p:cNvPr>
          <p:cNvSpPr/>
          <p:nvPr/>
        </p:nvSpPr>
        <p:spPr>
          <a:xfrm>
            <a:off x="9311875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2" name="자유형 158">
            <a:hlinkClick r:id="rId10" action="ppaction://hlinksldjump"/>
            <a:extLst>
              <a:ext uri="{FF2B5EF4-FFF2-40B4-BE49-F238E27FC236}">
                <a16:creationId xmlns:a16="http://schemas.microsoft.com/office/drawing/2014/main" id="{4975DCED-E87D-47A4-9A58-F87285AEA7F1}"/>
              </a:ext>
            </a:extLst>
          </p:cNvPr>
          <p:cNvSpPr/>
          <p:nvPr/>
        </p:nvSpPr>
        <p:spPr>
          <a:xfrm>
            <a:off x="8399062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3" name="자유형 156">
            <a:hlinkClick r:id="rId11" action="ppaction://hlinksldjump"/>
            <a:extLst>
              <a:ext uri="{FF2B5EF4-FFF2-40B4-BE49-F238E27FC236}">
                <a16:creationId xmlns:a16="http://schemas.microsoft.com/office/drawing/2014/main" id="{45BD5235-6FB2-4F0D-8B5E-6B0CAACEE2A2}"/>
              </a:ext>
            </a:extLst>
          </p:cNvPr>
          <p:cNvSpPr/>
          <p:nvPr/>
        </p:nvSpPr>
        <p:spPr>
          <a:xfrm>
            <a:off x="850114" y="775238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9D9D9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4" name="직사각형 263">
            <a:hlinkClick r:id="rId12" action="ppaction://hlinksldjump"/>
            <a:extLst>
              <a:ext uri="{FF2B5EF4-FFF2-40B4-BE49-F238E27FC236}">
                <a16:creationId xmlns:a16="http://schemas.microsoft.com/office/drawing/2014/main" id="{44AE603F-A259-4465-A8A9-D7810ACA3FF5}"/>
              </a:ext>
            </a:extLst>
          </p:cNvPr>
          <p:cNvSpPr/>
          <p:nvPr/>
        </p:nvSpPr>
        <p:spPr>
          <a:xfrm>
            <a:off x="1762928" y="775238"/>
            <a:ext cx="912812" cy="244474"/>
          </a:xfrm>
          <a:prstGeom prst="rect">
            <a:avLst/>
          </a:pr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5" name="자유형 155">
            <a:hlinkClick r:id="rId13" action="ppaction://hlinksldjump"/>
            <a:extLst>
              <a:ext uri="{FF2B5EF4-FFF2-40B4-BE49-F238E27FC236}">
                <a16:creationId xmlns:a16="http://schemas.microsoft.com/office/drawing/2014/main" id="{11008706-3AFE-4B48-BE8E-FEBD7F403BCA}"/>
              </a:ext>
            </a:extLst>
          </p:cNvPr>
          <p:cNvSpPr/>
          <p:nvPr/>
        </p:nvSpPr>
        <p:spPr>
          <a:xfrm>
            <a:off x="3588555" y="775238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4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6" name="직사각형 265">
            <a:hlinkClick r:id="rId14" action="ppaction://hlinksldjump"/>
            <a:extLst>
              <a:ext uri="{FF2B5EF4-FFF2-40B4-BE49-F238E27FC236}">
                <a16:creationId xmlns:a16="http://schemas.microsoft.com/office/drawing/2014/main" id="{A784D8C8-92F7-4355-992C-0A2C2F48E7D9}"/>
              </a:ext>
            </a:extLst>
          </p:cNvPr>
          <p:cNvSpPr/>
          <p:nvPr/>
        </p:nvSpPr>
        <p:spPr>
          <a:xfrm>
            <a:off x="2675742" y="775238"/>
            <a:ext cx="912812" cy="244474"/>
          </a:xfrm>
          <a:prstGeom prst="rect">
            <a:avLst/>
          </a:pr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9" name="양쪽 모서리가 둥근 사각형 51">
            <a:extLst>
              <a:ext uri="{FF2B5EF4-FFF2-40B4-BE49-F238E27FC236}">
                <a16:creationId xmlns:a16="http://schemas.microsoft.com/office/drawing/2014/main" id="{FDDB2CBB-5BB3-45C9-AA2B-A554AB8A7B82}"/>
              </a:ext>
            </a:extLst>
          </p:cNvPr>
          <p:cNvSpPr/>
          <p:nvPr/>
        </p:nvSpPr>
        <p:spPr>
          <a:xfrm rot="10800000">
            <a:off x="407986" y="4400823"/>
            <a:ext cx="11376025" cy="2052364"/>
          </a:xfrm>
          <a:prstGeom prst="round2SameRect">
            <a:avLst>
              <a:gd name="adj1" fmla="val 2396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0" name="양쪽 모서리가 둥근 사각형 52">
            <a:extLst>
              <a:ext uri="{FF2B5EF4-FFF2-40B4-BE49-F238E27FC236}">
                <a16:creationId xmlns:a16="http://schemas.microsoft.com/office/drawing/2014/main" id="{07072037-922D-4EC1-93DF-9ACD4A98DB60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01" name="그룹 300">
            <a:extLst>
              <a:ext uri="{FF2B5EF4-FFF2-40B4-BE49-F238E27FC236}">
                <a16:creationId xmlns:a16="http://schemas.microsoft.com/office/drawing/2014/main" id="{72C1BEAA-43B5-40BE-9909-907FBC04A629}"/>
              </a:ext>
            </a:extLst>
          </p:cNvPr>
          <p:cNvGrpSpPr/>
          <p:nvPr/>
        </p:nvGrpSpPr>
        <p:grpSpPr>
          <a:xfrm>
            <a:off x="5475387" y="5288275"/>
            <a:ext cx="180001" cy="180001"/>
            <a:chOff x="7544200" y="5288276"/>
            <a:chExt cx="180001" cy="180001"/>
          </a:xfrm>
        </p:grpSpPr>
        <p:sp>
          <p:nvSpPr>
            <p:cNvPr id="302" name="타원 301">
              <a:extLst>
                <a:ext uri="{FF2B5EF4-FFF2-40B4-BE49-F238E27FC236}">
                  <a16:creationId xmlns:a16="http://schemas.microsoft.com/office/drawing/2014/main" id="{11A2EE64-6F97-4D43-9A7A-DA7E0B8A0A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303" name="그룹 302">
              <a:extLst>
                <a:ext uri="{FF2B5EF4-FFF2-40B4-BE49-F238E27FC236}">
                  <a16:creationId xmlns:a16="http://schemas.microsoft.com/office/drawing/2014/main" id="{DB7848A6-69C9-445B-8CF3-46A47449A093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304" name="직선 연결선 303">
                <a:extLst>
                  <a:ext uri="{FF2B5EF4-FFF2-40B4-BE49-F238E27FC236}">
                    <a16:creationId xmlns:a16="http://schemas.microsoft.com/office/drawing/2014/main" id="{01BD6BD7-0C18-4D85-8859-56F51FE12BB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5" name="직선 연결선 304">
                <a:extLst>
                  <a:ext uri="{FF2B5EF4-FFF2-40B4-BE49-F238E27FC236}">
                    <a16:creationId xmlns:a16="http://schemas.microsoft.com/office/drawing/2014/main" id="{A362DD2A-8082-4BE2-BF46-16B5F04A7DD6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12" name="그룹 311">
            <a:extLst>
              <a:ext uri="{FF2B5EF4-FFF2-40B4-BE49-F238E27FC236}">
                <a16:creationId xmlns:a16="http://schemas.microsoft.com/office/drawing/2014/main" id="{93574FF4-53E9-4E0A-9482-5279C1755ADC}"/>
              </a:ext>
            </a:extLst>
          </p:cNvPr>
          <p:cNvGrpSpPr/>
          <p:nvPr/>
        </p:nvGrpSpPr>
        <p:grpSpPr>
          <a:xfrm>
            <a:off x="7665977" y="4483887"/>
            <a:ext cx="1434414" cy="1861311"/>
            <a:chOff x="8560101" y="4483887"/>
            <a:chExt cx="1434414" cy="1861311"/>
          </a:xfrm>
        </p:grpSpPr>
        <p:sp>
          <p:nvSpPr>
            <p:cNvPr id="313" name="내용 개체 틀 4">
              <a:extLst>
                <a:ext uri="{FF2B5EF4-FFF2-40B4-BE49-F238E27FC236}">
                  <a16:creationId xmlns:a16="http://schemas.microsoft.com/office/drawing/2014/main" id="{B778A5D9-D0B7-46D2-B7DF-6DE8766D1DB0}"/>
                </a:ext>
              </a:extLst>
            </p:cNvPr>
            <p:cNvSpPr txBox="1">
              <a:spLocks/>
            </p:cNvSpPr>
            <p:nvPr/>
          </p:nvSpPr>
          <p:spPr>
            <a:xfrm>
              <a:off x="8741637" y="6168657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SBO-090GP</a:t>
              </a:r>
            </a:p>
          </p:txBody>
        </p:sp>
        <p:cxnSp>
          <p:nvCxnSpPr>
            <p:cNvPr id="314" name="직선 연결선 313">
              <a:extLst>
                <a:ext uri="{FF2B5EF4-FFF2-40B4-BE49-F238E27FC236}">
                  <a16:creationId xmlns:a16="http://schemas.microsoft.com/office/drawing/2014/main" id="{2299F19F-7E30-4051-98DE-B3292D323A9D}"/>
                </a:ext>
              </a:extLst>
            </p:cNvPr>
            <p:cNvCxnSpPr>
              <a:cxnSpLocks/>
            </p:cNvCxnSpPr>
            <p:nvPr/>
          </p:nvCxnSpPr>
          <p:spPr>
            <a:xfrm>
              <a:off x="8560101" y="4573887"/>
              <a:ext cx="1434414" cy="0"/>
            </a:xfrm>
            <a:prstGeom prst="line">
              <a:avLst/>
            </a:prstGeom>
            <a:ln w="6350"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5" name="모서리가 둥근 직사각형 45">
              <a:extLst>
                <a:ext uri="{FF2B5EF4-FFF2-40B4-BE49-F238E27FC236}">
                  <a16:creationId xmlns:a16="http://schemas.microsoft.com/office/drawing/2014/main" id="{C2DC1F09-EABB-412D-962E-C80DE8296237}"/>
                </a:ext>
              </a:extLst>
            </p:cNvPr>
            <p:cNvSpPr/>
            <p:nvPr/>
          </p:nvSpPr>
          <p:spPr>
            <a:xfrm>
              <a:off x="8949785" y="4483887"/>
              <a:ext cx="655046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Gang Plate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16" name="그림 315">
              <a:hlinkClick r:id="rId15"/>
              <a:extLst>
                <a:ext uri="{FF2B5EF4-FFF2-40B4-BE49-F238E27FC236}">
                  <a16:creationId xmlns:a16="http://schemas.microsoft.com/office/drawing/2014/main" id="{ECE371B6-0CD7-43E6-BBFC-653764A23A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14305" t="-14305" r="-14305" b="-14305"/>
            <a:stretch/>
          </p:blipFill>
          <p:spPr>
            <a:xfrm>
              <a:off x="8721806" y="4823438"/>
              <a:ext cx="1111004" cy="1111004"/>
            </a:xfrm>
            <a:prstGeom prst="rect">
              <a:avLst/>
            </a:prstGeom>
          </p:spPr>
        </p:pic>
      </p:grpSp>
      <p:grpSp>
        <p:nvGrpSpPr>
          <p:cNvPr id="317" name="그룹 316">
            <a:extLst>
              <a:ext uri="{FF2B5EF4-FFF2-40B4-BE49-F238E27FC236}">
                <a16:creationId xmlns:a16="http://schemas.microsoft.com/office/drawing/2014/main" id="{13955929-3EBB-42B7-803E-8F2FFD7A9F54}"/>
              </a:ext>
            </a:extLst>
          </p:cNvPr>
          <p:cNvGrpSpPr/>
          <p:nvPr/>
        </p:nvGrpSpPr>
        <p:grpSpPr>
          <a:xfrm>
            <a:off x="9535522" y="4483887"/>
            <a:ext cx="1434414" cy="1861311"/>
            <a:chOff x="6792042" y="4483887"/>
            <a:chExt cx="1434414" cy="1861311"/>
          </a:xfrm>
        </p:grpSpPr>
        <p:sp>
          <p:nvSpPr>
            <p:cNvPr id="318" name="내용 개체 틀 4">
              <a:extLst>
                <a:ext uri="{FF2B5EF4-FFF2-40B4-BE49-F238E27FC236}">
                  <a16:creationId xmlns:a16="http://schemas.microsoft.com/office/drawing/2014/main" id="{4F7633C2-C7B0-42C4-9CA8-7DB0D72CC69C}"/>
                </a:ext>
              </a:extLst>
            </p:cNvPr>
            <p:cNvSpPr txBox="1">
              <a:spLocks/>
            </p:cNvSpPr>
            <p:nvPr/>
          </p:nvSpPr>
          <p:spPr>
            <a:xfrm>
              <a:off x="6973578" y="6168657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SBO-140BW</a:t>
              </a:r>
            </a:p>
          </p:txBody>
        </p:sp>
        <p:cxnSp>
          <p:nvCxnSpPr>
            <p:cNvPr id="319" name="직선 연결선 318">
              <a:extLst>
                <a:ext uri="{FF2B5EF4-FFF2-40B4-BE49-F238E27FC236}">
                  <a16:creationId xmlns:a16="http://schemas.microsoft.com/office/drawing/2014/main" id="{2DCEC9E7-8C96-4C64-8994-E443A2D5BCE8}"/>
                </a:ext>
              </a:extLst>
            </p:cNvPr>
            <p:cNvCxnSpPr>
              <a:cxnSpLocks/>
            </p:cNvCxnSpPr>
            <p:nvPr/>
          </p:nvCxnSpPr>
          <p:spPr>
            <a:xfrm>
              <a:off x="6792042" y="4573887"/>
              <a:ext cx="1434414" cy="0"/>
            </a:xfrm>
            <a:prstGeom prst="line">
              <a:avLst/>
            </a:prstGeom>
            <a:ln w="6350"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0" name="모서리가 둥근 직사각형 66">
              <a:extLst>
                <a:ext uri="{FF2B5EF4-FFF2-40B4-BE49-F238E27FC236}">
                  <a16:creationId xmlns:a16="http://schemas.microsoft.com/office/drawing/2014/main" id="{2E680B2F-7B70-4A89-9544-2FE8F0A0AAAF}"/>
                </a:ext>
              </a:extLst>
            </p:cNvPr>
            <p:cNvSpPr/>
            <p:nvPr/>
          </p:nvSpPr>
          <p:spPr>
            <a:xfrm>
              <a:off x="7218869" y="4483887"/>
              <a:ext cx="58076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Back Box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21" name="그림 320">
              <a:hlinkClick r:id="rId17"/>
              <a:extLst>
                <a:ext uri="{FF2B5EF4-FFF2-40B4-BE49-F238E27FC236}">
                  <a16:creationId xmlns:a16="http://schemas.microsoft.com/office/drawing/2014/main" id="{BF4B9649-7BAA-4531-92A4-64A088407B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5249" t="-5249" r="-5249" b="-5249"/>
            <a:stretch/>
          </p:blipFill>
          <p:spPr>
            <a:xfrm>
              <a:off x="6953747" y="4823438"/>
              <a:ext cx="1111004" cy="1111004"/>
            </a:xfrm>
            <a:prstGeom prst="rect">
              <a:avLst/>
            </a:prstGeom>
          </p:spPr>
        </p:pic>
      </p:grpSp>
      <p:grpSp>
        <p:nvGrpSpPr>
          <p:cNvPr id="322" name="그룹 321">
            <a:extLst>
              <a:ext uri="{FF2B5EF4-FFF2-40B4-BE49-F238E27FC236}">
                <a16:creationId xmlns:a16="http://schemas.microsoft.com/office/drawing/2014/main" id="{1939FD2B-5202-400B-AAAD-F4199FC2557A}"/>
              </a:ext>
            </a:extLst>
          </p:cNvPr>
          <p:cNvGrpSpPr/>
          <p:nvPr/>
        </p:nvGrpSpPr>
        <p:grpSpPr>
          <a:xfrm>
            <a:off x="7358410" y="5288275"/>
            <a:ext cx="180001" cy="180001"/>
            <a:chOff x="7544200" y="5288276"/>
            <a:chExt cx="180001" cy="180001"/>
          </a:xfrm>
        </p:grpSpPr>
        <p:sp>
          <p:nvSpPr>
            <p:cNvPr id="323" name="타원 322">
              <a:extLst>
                <a:ext uri="{FF2B5EF4-FFF2-40B4-BE49-F238E27FC236}">
                  <a16:creationId xmlns:a16="http://schemas.microsoft.com/office/drawing/2014/main" id="{81958600-C25E-41C6-8688-B3669C4CFDB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324" name="그룹 323">
              <a:extLst>
                <a:ext uri="{FF2B5EF4-FFF2-40B4-BE49-F238E27FC236}">
                  <a16:creationId xmlns:a16="http://schemas.microsoft.com/office/drawing/2014/main" id="{402A47DA-51EF-4AC7-A4CE-D8D4D5EBB469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325" name="직선 연결선 324">
                <a:extLst>
                  <a:ext uri="{FF2B5EF4-FFF2-40B4-BE49-F238E27FC236}">
                    <a16:creationId xmlns:a16="http://schemas.microsoft.com/office/drawing/2014/main" id="{2547C4C0-466C-423E-9CE1-D1AD0BCA5EB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6" name="직선 연결선 325">
                <a:extLst>
                  <a:ext uri="{FF2B5EF4-FFF2-40B4-BE49-F238E27FC236}">
                    <a16:creationId xmlns:a16="http://schemas.microsoft.com/office/drawing/2014/main" id="{07EC20BF-4E44-4505-BDA0-A0CDED011C9A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27" name="그룹 326">
            <a:extLst>
              <a:ext uri="{FF2B5EF4-FFF2-40B4-BE49-F238E27FC236}">
                <a16:creationId xmlns:a16="http://schemas.microsoft.com/office/drawing/2014/main" id="{9EA37B0B-1D3F-4234-807C-F7A858AE7CFA}"/>
              </a:ext>
            </a:extLst>
          </p:cNvPr>
          <p:cNvGrpSpPr/>
          <p:nvPr/>
        </p:nvGrpSpPr>
        <p:grpSpPr>
          <a:xfrm>
            <a:off x="5796431" y="4483887"/>
            <a:ext cx="1434414" cy="1861311"/>
            <a:chOff x="4821010" y="4483887"/>
            <a:chExt cx="1434414" cy="1861311"/>
          </a:xfrm>
        </p:grpSpPr>
        <p:sp>
          <p:nvSpPr>
            <p:cNvPr id="328" name="내용 개체 틀 4">
              <a:extLst>
                <a:ext uri="{FF2B5EF4-FFF2-40B4-BE49-F238E27FC236}">
                  <a16:creationId xmlns:a16="http://schemas.microsoft.com/office/drawing/2014/main" id="{F476AB06-5754-405E-AC69-2CFA5091CC18}"/>
                </a:ext>
              </a:extLst>
            </p:cNvPr>
            <p:cNvSpPr txBox="1">
              <a:spLocks/>
            </p:cNvSpPr>
            <p:nvPr/>
          </p:nvSpPr>
          <p:spPr>
            <a:xfrm>
              <a:off x="5002546" y="6168657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SBP-140HMW</a:t>
              </a:r>
            </a:p>
          </p:txBody>
        </p:sp>
        <p:cxnSp>
          <p:nvCxnSpPr>
            <p:cNvPr id="329" name="직선 연결선 328">
              <a:extLst>
                <a:ext uri="{FF2B5EF4-FFF2-40B4-BE49-F238E27FC236}">
                  <a16:creationId xmlns:a16="http://schemas.microsoft.com/office/drawing/2014/main" id="{0903EBF4-0495-43DA-B3B3-CC21323D6248}"/>
                </a:ext>
              </a:extLst>
            </p:cNvPr>
            <p:cNvCxnSpPr>
              <a:cxnSpLocks/>
            </p:cNvCxnSpPr>
            <p:nvPr/>
          </p:nvCxnSpPr>
          <p:spPr>
            <a:xfrm>
              <a:off x="4821010" y="4573887"/>
              <a:ext cx="1434414" cy="0"/>
            </a:xfrm>
            <a:prstGeom prst="line">
              <a:avLst/>
            </a:prstGeom>
            <a:ln w="6350"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30" name="그림 329">
              <a:hlinkClick r:id="rId19"/>
              <a:extLst>
                <a:ext uri="{FF2B5EF4-FFF2-40B4-BE49-F238E27FC236}">
                  <a16:creationId xmlns:a16="http://schemas.microsoft.com/office/drawing/2014/main" id="{B96C2319-F428-4D05-B498-A8BEBB84F3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982715" y="4819495"/>
              <a:ext cx="1111004" cy="1111004"/>
            </a:xfrm>
            <a:prstGeom prst="rect">
              <a:avLst/>
            </a:prstGeom>
          </p:spPr>
        </p:pic>
        <p:sp>
          <p:nvSpPr>
            <p:cNvPr id="331" name="모서리가 둥근 직사각형 120">
              <a:extLst>
                <a:ext uri="{FF2B5EF4-FFF2-40B4-BE49-F238E27FC236}">
                  <a16:creationId xmlns:a16="http://schemas.microsoft.com/office/drawing/2014/main" id="{C9AD47A1-BE4D-40CA-A55A-77C4B1A88472}"/>
                </a:ext>
              </a:extLst>
            </p:cNvPr>
            <p:cNvSpPr/>
            <p:nvPr/>
          </p:nvSpPr>
          <p:spPr>
            <a:xfrm>
              <a:off x="5034217" y="4483887"/>
              <a:ext cx="1008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Adaptor</a:t>
              </a:r>
            </a:p>
          </p:txBody>
        </p:sp>
      </p:grpSp>
      <p:cxnSp>
        <p:nvCxnSpPr>
          <p:cNvPr id="332" name="직선 연결선 331">
            <a:extLst>
              <a:ext uri="{FF2B5EF4-FFF2-40B4-BE49-F238E27FC236}">
                <a16:creationId xmlns:a16="http://schemas.microsoft.com/office/drawing/2014/main" id="{ACA45C2F-B0B9-4BDF-B849-5923A7F66B0E}"/>
              </a:ext>
            </a:extLst>
          </p:cNvPr>
          <p:cNvCxnSpPr>
            <a:cxnSpLocks/>
          </p:cNvCxnSpPr>
          <p:nvPr/>
        </p:nvCxnSpPr>
        <p:spPr>
          <a:xfrm>
            <a:off x="1222060" y="4568133"/>
            <a:ext cx="4030143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4" name="내용 개체 틀 4">
            <a:extLst>
              <a:ext uri="{FF2B5EF4-FFF2-40B4-BE49-F238E27FC236}">
                <a16:creationId xmlns:a16="http://schemas.microsoft.com/office/drawing/2014/main" id="{E77ADD00-8652-4466-92C1-305E0148F44A}"/>
              </a:ext>
            </a:extLst>
          </p:cNvPr>
          <p:cNvSpPr txBox="1">
            <a:spLocks/>
          </p:cNvSpPr>
          <p:nvPr/>
        </p:nvSpPr>
        <p:spPr>
          <a:xfrm>
            <a:off x="3075492" y="5317637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335" name="내용 개체 틀 4">
            <a:extLst>
              <a:ext uri="{FF2B5EF4-FFF2-40B4-BE49-F238E27FC236}">
                <a16:creationId xmlns:a16="http://schemas.microsoft.com/office/drawing/2014/main" id="{060239AD-786D-49ED-B85A-ED4D710C68CD}"/>
              </a:ext>
            </a:extLst>
          </p:cNvPr>
          <p:cNvSpPr txBox="1">
            <a:spLocks/>
          </p:cNvSpPr>
          <p:nvPr/>
        </p:nvSpPr>
        <p:spPr>
          <a:xfrm>
            <a:off x="1961157" y="5317637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336" name="내용 개체 틀 4">
            <a:extLst>
              <a:ext uri="{FF2B5EF4-FFF2-40B4-BE49-F238E27FC236}">
                <a16:creationId xmlns:a16="http://schemas.microsoft.com/office/drawing/2014/main" id="{1E886D09-574A-4720-A866-6254D31EBE85}"/>
              </a:ext>
            </a:extLst>
          </p:cNvPr>
          <p:cNvSpPr txBox="1">
            <a:spLocks/>
          </p:cNvSpPr>
          <p:nvPr/>
        </p:nvSpPr>
        <p:spPr>
          <a:xfrm>
            <a:off x="4185139" y="5317637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grpSp>
        <p:nvGrpSpPr>
          <p:cNvPr id="337" name="그룹 336">
            <a:extLst>
              <a:ext uri="{FF2B5EF4-FFF2-40B4-BE49-F238E27FC236}">
                <a16:creationId xmlns:a16="http://schemas.microsoft.com/office/drawing/2014/main" id="{E4455855-F983-453B-9154-F8CBCE875932}"/>
              </a:ext>
            </a:extLst>
          </p:cNvPr>
          <p:cNvGrpSpPr/>
          <p:nvPr/>
        </p:nvGrpSpPr>
        <p:grpSpPr>
          <a:xfrm>
            <a:off x="4535609" y="4659470"/>
            <a:ext cx="716594" cy="1734166"/>
            <a:chOff x="8910590" y="4659470"/>
            <a:chExt cx="716594" cy="1734166"/>
          </a:xfrm>
        </p:grpSpPr>
        <p:pic>
          <p:nvPicPr>
            <p:cNvPr id="338" name="그림 337">
              <a:extLst>
                <a:ext uri="{FF2B5EF4-FFF2-40B4-BE49-F238E27FC236}">
                  <a16:creationId xmlns:a16="http://schemas.microsoft.com/office/drawing/2014/main" id="{48EFC6FF-D50C-42FE-98CF-C73847D6BC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910590" y="5487988"/>
              <a:ext cx="716594" cy="857210"/>
            </a:xfrm>
            <a:prstGeom prst="rect">
              <a:avLst/>
            </a:prstGeom>
          </p:spPr>
        </p:pic>
        <p:sp>
          <p:nvSpPr>
            <p:cNvPr id="339" name="내용 개체 틀 4">
              <a:extLst>
                <a:ext uri="{FF2B5EF4-FFF2-40B4-BE49-F238E27FC236}">
                  <a16:creationId xmlns:a16="http://schemas.microsoft.com/office/drawing/2014/main" id="{2F48B22A-DF2E-463E-97AD-E4876A02E429}"/>
                </a:ext>
              </a:extLst>
            </p:cNvPr>
            <p:cNvSpPr txBox="1">
              <a:spLocks/>
            </p:cNvSpPr>
            <p:nvPr/>
          </p:nvSpPr>
          <p:spPr>
            <a:xfrm>
              <a:off x="8988592" y="6244951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SBP-300CMTS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340" name="그림 339">
              <a:extLst>
                <a:ext uri="{FF2B5EF4-FFF2-40B4-BE49-F238E27FC236}">
                  <a16:creationId xmlns:a16="http://schemas.microsoft.com/office/drawing/2014/main" id="{50477FE3-E055-4850-ADEB-4BD4938BC3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910590" y="4659470"/>
              <a:ext cx="716594" cy="828513"/>
            </a:xfrm>
            <a:prstGeom prst="rect">
              <a:avLst/>
            </a:prstGeom>
          </p:spPr>
        </p:pic>
        <p:pic>
          <p:nvPicPr>
            <p:cNvPr id="341" name="그림 340">
              <a:extLst>
                <a:ext uri="{FF2B5EF4-FFF2-40B4-BE49-F238E27FC236}">
                  <a16:creationId xmlns:a16="http://schemas.microsoft.com/office/drawing/2014/main" id="{A9DCCD29-C1DF-4F05-9025-6F4821FADC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166242" y="5447448"/>
              <a:ext cx="205290" cy="109772"/>
            </a:xfrm>
            <a:prstGeom prst="rect">
              <a:avLst/>
            </a:prstGeom>
          </p:spPr>
        </p:pic>
      </p:grpSp>
      <p:grpSp>
        <p:nvGrpSpPr>
          <p:cNvPr id="342" name="그룹 341">
            <a:extLst>
              <a:ext uri="{FF2B5EF4-FFF2-40B4-BE49-F238E27FC236}">
                <a16:creationId xmlns:a16="http://schemas.microsoft.com/office/drawing/2014/main" id="{D47916A2-14FD-40B1-B441-851A917DE1D1}"/>
              </a:ext>
            </a:extLst>
          </p:cNvPr>
          <p:cNvGrpSpPr/>
          <p:nvPr/>
        </p:nvGrpSpPr>
        <p:grpSpPr>
          <a:xfrm>
            <a:off x="1227485" y="4707660"/>
            <a:ext cx="686400" cy="1175381"/>
            <a:chOff x="6246224" y="4707660"/>
            <a:chExt cx="686400" cy="1175381"/>
          </a:xfrm>
        </p:grpSpPr>
        <p:sp>
          <p:nvSpPr>
            <p:cNvPr id="343" name="내용 개체 틀 4">
              <a:extLst>
                <a:ext uri="{FF2B5EF4-FFF2-40B4-BE49-F238E27FC236}">
                  <a16:creationId xmlns:a16="http://schemas.microsoft.com/office/drawing/2014/main" id="{D0CBD088-1E70-4888-8219-51B82CC46880}"/>
                </a:ext>
              </a:extLst>
            </p:cNvPr>
            <p:cNvSpPr txBox="1">
              <a:spLocks/>
            </p:cNvSpPr>
            <p:nvPr/>
          </p:nvSpPr>
          <p:spPr>
            <a:xfrm>
              <a:off x="6309129" y="5219649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SBP-180CMS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344" name="그림 343">
              <a:extLst>
                <a:ext uri="{FF2B5EF4-FFF2-40B4-BE49-F238E27FC236}">
                  <a16:creationId xmlns:a16="http://schemas.microsoft.com/office/drawing/2014/main" id="{3B49C543-AD3E-41C8-BDC4-5B958C3B4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246224" y="5308702"/>
              <a:ext cx="686400" cy="459297"/>
            </a:xfrm>
            <a:prstGeom prst="rect">
              <a:avLst/>
            </a:prstGeom>
          </p:spPr>
        </p:pic>
        <p:sp>
          <p:nvSpPr>
            <p:cNvPr id="345" name="내용 개체 틀 4">
              <a:extLst>
                <a:ext uri="{FF2B5EF4-FFF2-40B4-BE49-F238E27FC236}">
                  <a16:creationId xmlns:a16="http://schemas.microsoft.com/office/drawing/2014/main" id="{990CE03B-2F0D-4DFC-917B-723886AF6885}"/>
                </a:ext>
              </a:extLst>
            </p:cNvPr>
            <p:cNvSpPr txBox="1">
              <a:spLocks/>
            </p:cNvSpPr>
            <p:nvPr/>
          </p:nvSpPr>
          <p:spPr>
            <a:xfrm>
              <a:off x="6309129" y="5734356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SBP-150CMP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346" name="그림 345">
              <a:extLst>
                <a:ext uri="{FF2B5EF4-FFF2-40B4-BE49-F238E27FC236}">
                  <a16:creationId xmlns:a16="http://schemas.microsoft.com/office/drawing/2014/main" id="{4BDF1759-CF22-4096-AD79-2CEBE54F0C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6661" r="-6661"/>
            <a:stretch/>
          </p:blipFill>
          <p:spPr>
            <a:xfrm>
              <a:off x="6263985" y="4707660"/>
              <a:ext cx="650878" cy="533677"/>
            </a:xfrm>
            <a:prstGeom prst="rect">
              <a:avLst/>
            </a:prstGeom>
          </p:spPr>
        </p:pic>
      </p:grpSp>
      <p:grpSp>
        <p:nvGrpSpPr>
          <p:cNvPr id="347" name="그룹 346">
            <a:extLst>
              <a:ext uri="{FF2B5EF4-FFF2-40B4-BE49-F238E27FC236}">
                <a16:creationId xmlns:a16="http://schemas.microsoft.com/office/drawing/2014/main" id="{6800F78D-9653-4A01-A258-0200EDB67BCB}"/>
              </a:ext>
            </a:extLst>
          </p:cNvPr>
          <p:cNvGrpSpPr/>
          <p:nvPr/>
        </p:nvGrpSpPr>
        <p:grpSpPr>
          <a:xfrm>
            <a:off x="2311626" y="4707660"/>
            <a:ext cx="716594" cy="1485230"/>
            <a:chOff x="7113014" y="4707660"/>
            <a:chExt cx="716594" cy="1485230"/>
          </a:xfrm>
        </p:grpSpPr>
        <p:sp>
          <p:nvSpPr>
            <p:cNvPr id="348" name="내용 개체 틀 4">
              <a:extLst>
                <a:ext uri="{FF2B5EF4-FFF2-40B4-BE49-F238E27FC236}">
                  <a16:creationId xmlns:a16="http://schemas.microsoft.com/office/drawing/2014/main" id="{77C03081-1F62-4084-957B-43598DF76745}"/>
                </a:ext>
              </a:extLst>
            </p:cNvPr>
            <p:cNvSpPr txBox="1">
              <a:spLocks/>
            </p:cNvSpPr>
            <p:nvPr/>
          </p:nvSpPr>
          <p:spPr>
            <a:xfrm>
              <a:off x="7191016" y="5219649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SBP-180CMS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349" name="그림 348">
              <a:extLst>
                <a:ext uri="{FF2B5EF4-FFF2-40B4-BE49-F238E27FC236}">
                  <a16:creationId xmlns:a16="http://schemas.microsoft.com/office/drawing/2014/main" id="{46B287AF-CE67-4630-A8CD-41A9F07AC5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113014" y="5326288"/>
              <a:ext cx="716594" cy="724394"/>
            </a:xfrm>
            <a:prstGeom prst="rect">
              <a:avLst/>
            </a:prstGeom>
          </p:spPr>
        </p:pic>
        <p:sp>
          <p:nvSpPr>
            <p:cNvPr id="350" name="내용 개체 틀 4">
              <a:extLst>
                <a:ext uri="{FF2B5EF4-FFF2-40B4-BE49-F238E27FC236}">
                  <a16:creationId xmlns:a16="http://schemas.microsoft.com/office/drawing/2014/main" id="{B05E80E8-69D1-4FEA-849C-42E65ED94298}"/>
                </a:ext>
              </a:extLst>
            </p:cNvPr>
            <p:cNvSpPr txBox="1">
              <a:spLocks/>
            </p:cNvSpPr>
            <p:nvPr/>
          </p:nvSpPr>
          <p:spPr>
            <a:xfrm>
              <a:off x="7191016" y="6044205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SBP-300CMP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351" name="그림 350">
              <a:extLst>
                <a:ext uri="{FF2B5EF4-FFF2-40B4-BE49-F238E27FC236}">
                  <a16:creationId xmlns:a16="http://schemas.microsoft.com/office/drawing/2014/main" id="{2C74F12F-86ED-40A0-957C-45850E9AA4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6661" r="-6661"/>
            <a:stretch/>
          </p:blipFill>
          <p:spPr>
            <a:xfrm>
              <a:off x="7145872" y="4707660"/>
              <a:ext cx="650878" cy="533677"/>
            </a:xfrm>
            <a:prstGeom prst="rect">
              <a:avLst/>
            </a:prstGeom>
          </p:spPr>
        </p:pic>
      </p:grpSp>
      <p:grpSp>
        <p:nvGrpSpPr>
          <p:cNvPr id="352" name="그룹 351">
            <a:extLst>
              <a:ext uri="{FF2B5EF4-FFF2-40B4-BE49-F238E27FC236}">
                <a16:creationId xmlns:a16="http://schemas.microsoft.com/office/drawing/2014/main" id="{AACE041E-F82A-4451-B765-7A6E0015E2EA}"/>
              </a:ext>
            </a:extLst>
          </p:cNvPr>
          <p:cNvGrpSpPr/>
          <p:nvPr/>
        </p:nvGrpSpPr>
        <p:grpSpPr>
          <a:xfrm>
            <a:off x="3425961" y="4707660"/>
            <a:ext cx="711906" cy="1685976"/>
            <a:chOff x="8056763" y="4707660"/>
            <a:chExt cx="711906" cy="1685976"/>
          </a:xfrm>
        </p:grpSpPr>
        <p:sp>
          <p:nvSpPr>
            <p:cNvPr id="353" name="내용 개체 틀 4">
              <a:extLst>
                <a:ext uri="{FF2B5EF4-FFF2-40B4-BE49-F238E27FC236}">
                  <a16:creationId xmlns:a16="http://schemas.microsoft.com/office/drawing/2014/main" id="{42938CC0-A91A-4A47-93C9-68006A79DB30}"/>
                </a:ext>
              </a:extLst>
            </p:cNvPr>
            <p:cNvSpPr txBox="1">
              <a:spLocks/>
            </p:cNvSpPr>
            <p:nvPr/>
          </p:nvSpPr>
          <p:spPr>
            <a:xfrm>
              <a:off x="8132421" y="5219649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SBP-180CMS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grpSp>
          <p:nvGrpSpPr>
            <p:cNvPr id="354" name="그룹 353">
              <a:extLst>
                <a:ext uri="{FF2B5EF4-FFF2-40B4-BE49-F238E27FC236}">
                  <a16:creationId xmlns:a16="http://schemas.microsoft.com/office/drawing/2014/main" id="{E9F43391-E825-4B0F-A349-92BA0EF00D71}"/>
                </a:ext>
              </a:extLst>
            </p:cNvPr>
            <p:cNvGrpSpPr/>
            <p:nvPr/>
          </p:nvGrpSpPr>
          <p:grpSpPr>
            <a:xfrm>
              <a:off x="8056763" y="5317349"/>
              <a:ext cx="711906" cy="928610"/>
              <a:chOff x="9234545" y="5320426"/>
              <a:chExt cx="711906" cy="928610"/>
            </a:xfrm>
          </p:grpSpPr>
          <p:pic>
            <p:nvPicPr>
              <p:cNvPr id="357" name="그림 356">
                <a:extLst>
                  <a:ext uri="{FF2B5EF4-FFF2-40B4-BE49-F238E27FC236}">
                    <a16:creationId xmlns:a16="http://schemas.microsoft.com/office/drawing/2014/main" id="{8B6D46A9-B679-4BBF-9082-67CA9608F9A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7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240990" y="5763366"/>
                <a:ext cx="699016" cy="485670"/>
              </a:xfrm>
              <a:prstGeom prst="rect">
                <a:avLst/>
              </a:prstGeom>
            </p:spPr>
          </p:pic>
          <p:pic>
            <p:nvPicPr>
              <p:cNvPr id="358" name="그림 357">
                <a:extLst>
                  <a:ext uri="{FF2B5EF4-FFF2-40B4-BE49-F238E27FC236}">
                    <a16:creationId xmlns:a16="http://schemas.microsoft.com/office/drawing/2014/main" id="{1A3510BA-E020-43B1-AD71-728141D5CAE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8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234545" y="5320426"/>
                <a:ext cx="711906" cy="438178"/>
              </a:xfrm>
              <a:prstGeom prst="rect">
                <a:avLst/>
              </a:prstGeom>
            </p:spPr>
          </p:pic>
          <p:pic>
            <p:nvPicPr>
              <p:cNvPr id="359" name="그림 358">
                <a:extLst>
                  <a:ext uri="{FF2B5EF4-FFF2-40B4-BE49-F238E27FC236}">
                    <a16:creationId xmlns:a16="http://schemas.microsoft.com/office/drawing/2014/main" id="{FBA86424-7531-405C-915B-9AA43E0E9A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487853" y="5711871"/>
                <a:ext cx="205290" cy="109772"/>
              </a:xfrm>
              <a:prstGeom prst="rect">
                <a:avLst/>
              </a:prstGeom>
            </p:spPr>
          </p:pic>
        </p:grpSp>
        <p:sp>
          <p:nvSpPr>
            <p:cNvPr id="355" name="내용 개체 틀 4">
              <a:extLst>
                <a:ext uri="{FF2B5EF4-FFF2-40B4-BE49-F238E27FC236}">
                  <a16:creationId xmlns:a16="http://schemas.microsoft.com/office/drawing/2014/main" id="{3CBB114F-1088-40FD-8840-2C36B2C6CB65}"/>
                </a:ext>
              </a:extLst>
            </p:cNvPr>
            <p:cNvSpPr txBox="1">
              <a:spLocks/>
            </p:cNvSpPr>
            <p:nvPr/>
          </p:nvSpPr>
          <p:spPr>
            <a:xfrm>
              <a:off x="8132421" y="6244951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SBP-900CMP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356" name="그림 355">
              <a:extLst>
                <a:ext uri="{FF2B5EF4-FFF2-40B4-BE49-F238E27FC236}">
                  <a16:creationId xmlns:a16="http://schemas.microsoft.com/office/drawing/2014/main" id="{8DB87ED7-F163-47EA-B48A-081402BEE4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6661" r="-6661"/>
            <a:stretch/>
          </p:blipFill>
          <p:spPr>
            <a:xfrm>
              <a:off x="8087277" y="4707660"/>
              <a:ext cx="650878" cy="533677"/>
            </a:xfrm>
            <a:prstGeom prst="rect">
              <a:avLst/>
            </a:prstGeom>
          </p:spPr>
        </p:pic>
      </p:grpSp>
      <p:sp>
        <p:nvSpPr>
          <p:cNvPr id="78" name="양쪽 모서리가 둥근 사각형 52">
            <a:extLst>
              <a:ext uri="{FF2B5EF4-FFF2-40B4-BE49-F238E27FC236}">
                <a16:creationId xmlns:a16="http://schemas.microsoft.com/office/drawing/2014/main" id="{EECC09DC-CD93-46D9-9070-F79B8109420E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blipFill dpi="0" rotWithShape="1">
            <a:blip r:embed="rId29"/>
            <a:srcRect/>
            <a:stretch>
              <a:fillRect/>
            </a:stretch>
          </a:blip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타원 74">
            <a:extLst>
              <a:ext uri="{FF2B5EF4-FFF2-40B4-BE49-F238E27FC236}">
                <a16:creationId xmlns:a16="http://schemas.microsoft.com/office/drawing/2014/main" id="{A12DE2FD-8D00-498D-AF48-1350B52F0782}"/>
              </a:ext>
            </a:extLst>
          </p:cNvPr>
          <p:cNvSpPr>
            <a:spLocks noChangeAspect="1"/>
          </p:cNvSpPr>
          <p:nvPr/>
        </p:nvSpPr>
        <p:spPr>
          <a:xfrm>
            <a:off x="9197156" y="5288275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  <p:sp>
        <p:nvSpPr>
          <p:cNvPr id="76" name="모서리가 둥근 직사각형 128">
            <a:extLst>
              <a:ext uri="{FF2B5EF4-FFF2-40B4-BE49-F238E27FC236}">
                <a16:creationId xmlns:a16="http://schemas.microsoft.com/office/drawing/2014/main" id="{889E7E1C-EC26-4B35-ADE8-475E3F75C59E}"/>
              </a:ext>
            </a:extLst>
          </p:cNvPr>
          <p:cNvSpPr/>
          <p:nvPr/>
        </p:nvSpPr>
        <p:spPr>
          <a:xfrm>
            <a:off x="2526455" y="4483887"/>
            <a:ext cx="1421352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(Ball Head)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74978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extBox 107">
            <a:extLst>
              <a:ext uri="{FF2B5EF4-FFF2-40B4-BE49-F238E27FC236}">
                <a16:creationId xmlns:a16="http://schemas.microsoft.com/office/drawing/2014/main" id="{8F86EFE3-B294-449F-A2A3-B795E4EA28C4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QNO - C8083R / C9083R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" name="모서리가 둥근 직사각형 8">
            <a:hlinkClick r:id="rId2" action="ppaction://hlinksldjump"/>
            <a:extLst>
              <a:ext uri="{FF2B5EF4-FFF2-40B4-BE49-F238E27FC236}">
                <a16:creationId xmlns:a16="http://schemas.microsoft.com/office/drawing/2014/main" id="{69EC07CC-326B-43A0-9BC6-21B137640813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" name="모서리가 둥근 직사각형 1">
            <a:hlinkClick r:id="rId3" action="ppaction://hlinksldjump"/>
            <a:extLst>
              <a:ext uri="{FF2B5EF4-FFF2-40B4-BE49-F238E27FC236}">
                <a16:creationId xmlns:a16="http://schemas.microsoft.com/office/drawing/2014/main" id="{991661E5-71AA-4F3E-B604-B0AC1EAC8BEE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모서리가 둥근 직사각형 152">
            <a:hlinkClick r:id="rId4" action="ppaction://hlinksldjump"/>
            <a:extLst>
              <a:ext uri="{FF2B5EF4-FFF2-40B4-BE49-F238E27FC236}">
                <a16:creationId xmlns:a16="http://schemas.microsoft.com/office/drawing/2014/main" id="{A3087A5F-E311-41CE-9B29-F4E09A48691F}"/>
              </a:ext>
            </a:extLst>
          </p:cNvPr>
          <p:cNvSpPr/>
          <p:nvPr/>
        </p:nvSpPr>
        <p:spPr>
          <a:xfrm>
            <a:off x="10306836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자유형 157">
            <a:hlinkClick r:id="rId5" action="ppaction://hlinksldjump"/>
            <a:extLst>
              <a:ext uri="{FF2B5EF4-FFF2-40B4-BE49-F238E27FC236}">
                <a16:creationId xmlns:a16="http://schemas.microsoft.com/office/drawing/2014/main" id="{F6DCCA76-CD3A-4DCE-90EC-442233D45A80}"/>
              </a:ext>
            </a:extLst>
          </p:cNvPr>
          <p:cNvSpPr/>
          <p:nvPr/>
        </p:nvSpPr>
        <p:spPr>
          <a:xfrm>
            <a:off x="549632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자유형 158">
            <a:hlinkClick r:id="rId6" action="ppaction://hlinksldjump"/>
            <a:extLst>
              <a:ext uri="{FF2B5EF4-FFF2-40B4-BE49-F238E27FC236}">
                <a16:creationId xmlns:a16="http://schemas.microsoft.com/office/drawing/2014/main" id="{C728F342-E9FD-4335-BDF1-6CB943FBB55B}"/>
              </a:ext>
            </a:extLst>
          </p:cNvPr>
          <p:cNvSpPr/>
          <p:nvPr/>
        </p:nvSpPr>
        <p:spPr>
          <a:xfrm>
            <a:off x="4583515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자유형 157">
            <a:hlinkClick r:id="rId7" action="ppaction://hlinksldjump"/>
            <a:extLst>
              <a:ext uri="{FF2B5EF4-FFF2-40B4-BE49-F238E27FC236}">
                <a16:creationId xmlns:a16="http://schemas.microsoft.com/office/drawing/2014/main" id="{9C594406-6374-47AD-9D56-949CDE7582CC}"/>
              </a:ext>
            </a:extLst>
          </p:cNvPr>
          <p:cNvSpPr/>
          <p:nvPr/>
        </p:nvSpPr>
        <p:spPr>
          <a:xfrm>
            <a:off x="7404102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자유형 158">
            <a:hlinkClick r:id="rId8" action="ppaction://hlinksldjump"/>
            <a:extLst>
              <a:ext uri="{FF2B5EF4-FFF2-40B4-BE49-F238E27FC236}">
                <a16:creationId xmlns:a16="http://schemas.microsoft.com/office/drawing/2014/main" id="{6D10E585-D972-4D82-AD63-746C4F28B12D}"/>
              </a:ext>
            </a:extLst>
          </p:cNvPr>
          <p:cNvSpPr/>
          <p:nvPr/>
        </p:nvSpPr>
        <p:spPr>
          <a:xfrm>
            <a:off x="6491289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자유형 157">
            <a:hlinkClick r:id="rId9" action="ppaction://hlinksldjump"/>
            <a:extLst>
              <a:ext uri="{FF2B5EF4-FFF2-40B4-BE49-F238E27FC236}">
                <a16:creationId xmlns:a16="http://schemas.microsoft.com/office/drawing/2014/main" id="{A8BC5AED-BA20-4FC1-9B63-02ECE59C6267}"/>
              </a:ext>
            </a:extLst>
          </p:cNvPr>
          <p:cNvSpPr/>
          <p:nvPr/>
        </p:nvSpPr>
        <p:spPr>
          <a:xfrm>
            <a:off x="9311875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자유형 158">
            <a:hlinkClick r:id="rId10" action="ppaction://hlinksldjump"/>
            <a:extLst>
              <a:ext uri="{FF2B5EF4-FFF2-40B4-BE49-F238E27FC236}">
                <a16:creationId xmlns:a16="http://schemas.microsoft.com/office/drawing/2014/main" id="{84BF79F2-9F7B-4679-972C-8820A869F098}"/>
              </a:ext>
            </a:extLst>
          </p:cNvPr>
          <p:cNvSpPr/>
          <p:nvPr/>
        </p:nvSpPr>
        <p:spPr>
          <a:xfrm>
            <a:off x="8399062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자유형 156">
            <a:hlinkClick r:id="rId11" action="ppaction://hlinksldjump"/>
            <a:extLst>
              <a:ext uri="{FF2B5EF4-FFF2-40B4-BE49-F238E27FC236}">
                <a16:creationId xmlns:a16="http://schemas.microsoft.com/office/drawing/2014/main" id="{6D49DBCA-AD6A-414B-A92D-51783FFCFE9E}"/>
              </a:ext>
            </a:extLst>
          </p:cNvPr>
          <p:cNvSpPr/>
          <p:nvPr/>
        </p:nvSpPr>
        <p:spPr>
          <a:xfrm>
            <a:off x="850114" y="775238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직사각형 16">
            <a:hlinkClick r:id="rId12" action="ppaction://hlinksldjump"/>
            <a:extLst>
              <a:ext uri="{FF2B5EF4-FFF2-40B4-BE49-F238E27FC236}">
                <a16:creationId xmlns:a16="http://schemas.microsoft.com/office/drawing/2014/main" id="{D59FEE1C-5EBC-48D7-B7A1-7EBFA1FF918F}"/>
              </a:ext>
            </a:extLst>
          </p:cNvPr>
          <p:cNvSpPr/>
          <p:nvPr/>
        </p:nvSpPr>
        <p:spPr>
          <a:xfrm>
            <a:off x="1762928" y="775238"/>
            <a:ext cx="912812" cy="244474"/>
          </a:xfrm>
          <a:prstGeom prst="rect">
            <a:avLst/>
          </a:pr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자유형 155">
            <a:hlinkClick r:id="rId13" action="ppaction://hlinksldjump"/>
            <a:extLst>
              <a:ext uri="{FF2B5EF4-FFF2-40B4-BE49-F238E27FC236}">
                <a16:creationId xmlns:a16="http://schemas.microsoft.com/office/drawing/2014/main" id="{90C78125-B958-45B7-8E63-05A4FAD08202}"/>
              </a:ext>
            </a:extLst>
          </p:cNvPr>
          <p:cNvSpPr/>
          <p:nvPr/>
        </p:nvSpPr>
        <p:spPr>
          <a:xfrm>
            <a:off x="3588555" y="775238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4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직사각형 18">
            <a:hlinkClick r:id="rId14" action="ppaction://hlinksldjump"/>
            <a:extLst>
              <a:ext uri="{FF2B5EF4-FFF2-40B4-BE49-F238E27FC236}">
                <a16:creationId xmlns:a16="http://schemas.microsoft.com/office/drawing/2014/main" id="{1D95EAEA-917B-443C-A2E3-DC3CFB40AFEA}"/>
              </a:ext>
            </a:extLst>
          </p:cNvPr>
          <p:cNvSpPr/>
          <p:nvPr/>
        </p:nvSpPr>
        <p:spPr>
          <a:xfrm>
            <a:off x="2675742" y="775238"/>
            <a:ext cx="912812" cy="244474"/>
          </a:xfrm>
          <a:prstGeom prst="rect">
            <a:avLst/>
          </a:pr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양쪽 모서리가 둥근 사각형 51">
            <a:extLst>
              <a:ext uri="{FF2B5EF4-FFF2-40B4-BE49-F238E27FC236}">
                <a16:creationId xmlns:a16="http://schemas.microsoft.com/office/drawing/2014/main" id="{327138F0-313A-4E95-A21A-B6456959CD69}"/>
              </a:ext>
            </a:extLst>
          </p:cNvPr>
          <p:cNvSpPr/>
          <p:nvPr/>
        </p:nvSpPr>
        <p:spPr>
          <a:xfrm rot="10800000">
            <a:off x="407986" y="4400823"/>
            <a:ext cx="11376025" cy="2052364"/>
          </a:xfrm>
          <a:prstGeom prst="round2SameRect">
            <a:avLst>
              <a:gd name="adj1" fmla="val 2396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양쪽 모서리가 둥근 사각형 52">
            <a:extLst>
              <a:ext uri="{FF2B5EF4-FFF2-40B4-BE49-F238E27FC236}">
                <a16:creationId xmlns:a16="http://schemas.microsoft.com/office/drawing/2014/main" id="{17709939-641C-4176-A6F2-BCF1D720CEA5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A9D88626-6FF4-41E4-AF82-FF289910B6DD}"/>
              </a:ext>
            </a:extLst>
          </p:cNvPr>
          <p:cNvGrpSpPr/>
          <p:nvPr/>
        </p:nvGrpSpPr>
        <p:grpSpPr>
          <a:xfrm>
            <a:off x="5375533" y="5288275"/>
            <a:ext cx="180001" cy="180001"/>
            <a:chOff x="7544200" y="5288276"/>
            <a:chExt cx="180001" cy="180001"/>
          </a:xfrm>
        </p:grpSpPr>
        <p:sp>
          <p:nvSpPr>
            <p:cNvPr id="55" name="타원 54">
              <a:extLst>
                <a:ext uri="{FF2B5EF4-FFF2-40B4-BE49-F238E27FC236}">
                  <a16:creationId xmlns:a16="http://schemas.microsoft.com/office/drawing/2014/main" id="{51BC2BE3-7A3D-444E-89BD-4B975FCADA3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56" name="그룹 55">
              <a:extLst>
                <a:ext uri="{FF2B5EF4-FFF2-40B4-BE49-F238E27FC236}">
                  <a16:creationId xmlns:a16="http://schemas.microsoft.com/office/drawing/2014/main" id="{2735B9C4-BEB4-42B2-B85B-0D6AE00FF478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57" name="직선 연결선 56">
                <a:extLst>
                  <a:ext uri="{FF2B5EF4-FFF2-40B4-BE49-F238E27FC236}">
                    <a16:creationId xmlns:a16="http://schemas.microsoft.com/office/drawing/2014/main" id="{B512EA44-5E10-4C21-B766-D691711B06C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직선 연결선 57">
                <a:extLst>
                  <a:ext uri="{FF2B5EF4-FFF2-40B4-BE49-F238E27FC236}">
                    <a16:creationId xmlns:a16="http://schemas.microsoft.com/office/drawing/2014/main" id="{DE53C67F-CAD0-4E81-B16F-BD145ADEB6B9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5" name="그룹 64">
            <a:extLst>
              <a:ext uri="{FF2B5EF4-FFF2-40B4-BE49-F238E27FC236}">
                <a16:creationId xmlns:a16="http://schemas.microsoft.com/office/drawing/2014/main" id="{1DADBBBE-599D-42B3-9492-3C35EB5F79DD}"/>
              </a:ext>
            </a:extLst>
          </p:cNvPr>
          <p:cNvGrpSpPr/>
          <p:nvPr/>
        </p:nvGrpSpPr>
        <p:grpSpPr>
          <a:xfrm>
            <a:off x="7566123" y="4483887"/>
            <a:ext cx="1434414" cy="1861311"/>
            <a:chOff x="8560101" y="4483887"/>
            <a:chExt cx="1434414" cy="1861311"/>
          </a:xfrm>
        </p:grpSpPr>
        <p:sp>
          <p:nvSpPr>
            <p:cNvPr id="66" name="내용 개체 틀 4">
              <a:extLst>
                <a:ext uri="{FF2B5EF4-FFF2-40B4-BE49-F238E27FC236}">
                  <a16:creationId xmlns:a16="http://schemas.microsoft.com/office/drawing/2014/main" id="{07228825-491B-4E1D-8069-A5C45AD8E7FC}"/>
                </a:ext>
              </a:extLst>
            </p:cNvPr>
            <p:cNvSpPr txBox="1">
              <a:spLocks/>
            </p:cNvSpPr>
            <p:nvPr/>
          </p:nvSpPr>
          <p:spPr>
            <a:xfrm>
              <a:off x="8741637" y="6168657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SBO-090GP</a:t>
              </a:r>
            </a:p>
          </p:txBody>
        </p:sp>
        <p:cxnSp>
          <p:nvCxnSpPr>
            <p:cNvPr id="67" name="직선 연결선 66">
              <a:extLst>
                <a:ext uri="{FF2B5EF4-FFF2-40B4-BE49-F238E27FC236}">
                  <a16:creationId xmlns:a16="http://schemas.microsoft.com/office/drawing/2014/main" id="{C480DF8E-4BE3-44FF-9E6A-45976ADFB04D}"/>
                </a:ext>
              </a:extLst>
            </p:cNvPr>
            <p:cNvCxnSpPr>
              <a:cxnSpLocks/>
            </p:cNvCxnSpPr>
            <p:nvPr/>
          </p:nvCxnSpPr>
          <p:spPr>
            <a:xfrm>
              <a:off x="8560101" y="4573887"/>
              <a:ext cx="1434414" cy="0"/>
            </a:xfrm>
            <a:prstGeom prst="line">
              <a:avLst/>
            </a:prstGeom>
            <a:ln w="6350"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모서리가 둥근 직사각형 45">
              <a:extLst>
                <a:ext uri="{FF2B5EF4-FFF2-40B4-BE49-F238E27FC236}">
                  <a16:creationId xmlns:a16="http://schemas.microsoft.com/office/drawing/2014/main" id="{BD51919F-2B60-43A4-AC89-A1E78B5A748E}"/>
                </a:ext>
              </a:extLst>
            </p:cNvPr>
            <p:cNvSpPr/>
            <p:nvPr/>
          </p:nvSpPr>
          <p:spPr>
            <a:xfrm>
              <a:off x="8949785" y="4483887"/>
              <a:ext cx="655046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Gang Plate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9" name="그림 68">
              <a:hlinkClick r:id="rId15"/>
              <a:extLst>
                <a:ext uri="{FF2B5EF4-FFF2-40B4-BE49-F238E27FC236}">
                  <a16:creationId xmlns:a16="http://schemas.microsoft.com/office/drawing/2014/main" id="{BBE5F1E6-E4BC-4C51-8321-9F0B578D09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14305" t="-14305" r="-14305" b="-14305"/>
            <a:stretch/>
          </p:blipFill>
          <p:spPr>
            <a:xfrm>
              <a:off x="8721806" y="4823438"/>
              <a:ext cx="1111004" cy="1111004"/>
            </a:xfrm>
            <a:prstGeom prst="rect">
              <a:avLst/>
            </a:prstGeom>
          </p:spPr>
        </p:pic>
      </p:grpSp>
      <p:grpSp>
        <p:nvGrpSpPr>
          <p:cNvPr id="70" name="그룹 69">
            <a:extLst>
              <a:ext uri="{FF2B5EF4-FFF2-40B4-BE49-F238E27FC236}">
                <a16:creationId xmlns:a16="http://schemas.microsoft.com/office/drawing/2014/main" id="{BA8CA6FE-CB56-42A9-9267-FCC7F29DEB8F}"/>
              </a:ext>
            </a:extLst>
          </p:cNvPr>
          <p:cNvGrpSpPr/>
          <p:nvPr/>
        </p:nvGrpSpPr>
        <p:grpSpPr>
          <a:xfrm>
            <a:off x="9435668" y="4483887"/>
            <a:ext cx="1434414" cy="1861311"/>
            <a:chOff x="6792042" y="4483887"/>
            <a:chExt cx="1434414" cy="1861311"/>
          </a:xfrm>
        </p:grpSpPr>
        <p:sp>
          <p:nvSpPr>
            <p:cNvPr id="71" name="내용 개체 틀 4">
              <a:extLst>
                <a:ext uri="{FF2B5EF4-FFF2-40B4-BE49-F238E27FC236}">
                  <a16:creationId xmlns:a16="http://schemas.microsoft.com/office/drawing/2014/main" id="{BA7D44E6-548C-43EB-BD6A-A42E120A3D01}"/>
                </a:ext>
              </a:extLst>
            </p:cNvPr>
            <p:cNvSpPr txBox="1">
              <a:spLocks/>
            </p:cNvSpPr>
            <p:nvPr/>
          </p:nvSpPr>
          <p:spPr>
            <a:xfrm>
              <a:off x="6973578" y="6168657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SBO-140BW</a:t>
              </a:r>
            </a:p>
          </p:txBody>
        </p:sp>
        <p:cxnSp>
          <p:nvCxnSpPr>
            <p:cNvPr id="72" name="직선 연결선 71">
              <a:extLst>
                <a:ext uri="{FF2B5EF4-FFF2-40B4-BE49-F238E27FC236}">
                  <a16:creationId xmlns:a16="http://schemas.microsoft.com/office/drawing/2014/main" id="{9D723E64-E5C7-4801-B06D-5AA06654B8EF}"/>
                </a:ext>
              </a:extLst>
            </p:cNvPr>
            <p:cNvCxnSpPr>
              <a:cxnSpLocks/>
            </p:cNvCxnSpPr>
            <p:nvPr/>
          </p:nvCxnSpPr>
          <p:spPr>
            <a:xfrm>
              <a:off x="6792042" y="4573887"/>
              <a:ext cx="1434414" cy="0"/>
            </a:xfrm>
            <a:prstGeom prst="line">
              <a:avLst/>
            </a:prstGeom>
            <a:ln w="6350"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모서리가 둥근 직사각형 66">
              <a:extLst>
                <a:ext uri="{FF2B5EF4-FFF2-40B4-BE49-F238E27FC236}">
                  <a16:creationId xmlns:a16="http://schemas.microsoft.com/office/drawing/2014/main" id="{B2C52EF2-D7D3-4776-A24D-34AAAF0F5B04}"/>
                </a:ext>
              </a:extLst>
            </p:cNvPr>
            <p:cNvSpPr/>
            <p:nvPr/>
          </p:nvSpPr>
          <p:spPr>
            <a:xfrm>
              <a:off x="7218869" y="4483887"/>
              <a:ext cx="58076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Back Box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74" name="그림 73">
              <a:hlinkClick r:id="rId17"/>
              <a:extLst>
                <a:ext uri="{FF2B5EF4-FFF2-40B4-BE49-F238E27FC236}">
                  <a16:creationId xmlns:a16="http://schemas.microsoft.com/office/drawing/2014/main" id="{DFABD6DC-B3A1-4A9F-A8A8-F9BE80A8CB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5249" t="-5249" r="-5249" b="-5249"/>
            <a:stretch/>
          </p:blipFill>
          <p:spPr>
            <a:xfrm>
              <a:off x="6953747" y="4823438"/>
              <a:ext cx="1111004" cy="1111004"/>
            </a:xfrm>
            <a:prstGeom prst="rect">
              <a:avLst/>
            </a:prstGeom>
          </p:spPr>
        </p:pic>
      </p:grpSp>
      <p:grpSp>
        <p:nvGrpSpPr>
          <p:cNvPr id="75" name="그룹 74">
            <a:extLst>
              <a:ext uri="{FF2B5EF4-FFF2-40B4-BE49-F238E27FC236}">
                <a16:creationId xmlns:a16="http://schemas.microsoft.com/office/drawing/2014/main" id="{57E0D67D-1D7E-4495-AAC9-454B2BAD7425}"/>
              </a:ext>
            </a:extLst>
          </p:cNvPr>
          <p:cNvGrpSpPr/>
          <p:nvPr/>
        </p:nvGrpSpPr>
        <p:grpSpPr>
          <a:xfrm>
            <a:off x="7258556" y="5288275"/>
            <a:ext cx="180001" cy="180001"/>
            <a:chOff x="7544200" y="5288276"/>
            <a:chExt cx="180001" cy="180001"/>
          </a:xfrm>
        </p:grpSpPr>
        <p:sp>
          <p:nvSpPr>
            <p:cNvPr id="76" name="타원 75">
              <a:extLst>
                <a:ext uri="{FF2B5EF4-FFF2-40B4-BE49-F238E27FC236}">
                  <a16:creationId xmlns:a16="http://schemas.microsoft.com/office/drawing/2014/main" id="{E30035F7-6830-4645-829C-3E72CD31DBC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77" name="그룹 76">
              <a:extLst>
                <a:ext uri="{FF2B5EF4-FFF2-40B4-BE49-F238E27FC236}">
                  <a16:creationId xmlns:a16="http://schemas.microsoft.com/office/drawing/2014/main" id="{A43DF43A-3B00-47DA-B34A-2BD0D4B9D8E1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78" name="직선 연결선 77">
                <a:extLst>
                  <a:ext uri="{FF2B5EF4-FFF2-40B4-BE49-F238E27FC236}">
                    <a16:creationId xmlns:a16="http://schemas.microsoft.com/office/drawing/2014/main" id="{0C0241B3-F10E-41B2-B72E-AE19A4A372D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직선 연결선 78">
                <a:extLst>
                  <a:ext uri="{FF2B5EF4-FFF2-40B4-BE49-F238E27FC236}">
                    <a16:creationId xmlns:a16="http://schemas.microsoft.com/office/drawing/2014/main" id="{C88D5B0A-E8CC-48E8-A8AF-E4459ECF2B8B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0" name="그룹 79">
            <a:extLst>
              <a:ext uri="{FF2B5EF4-FFF2-40B4-BE49-F238E27FC236}">
                <a16:creationId xmlns:a16="http://schemas.microsoft.com/office/drawing/2014/main" id="{B5E96C96-C311-4EB0-8154-E92EA8DD841D}"/>
              </a:ext>
            </a:extLst>
          </p:cNvPr>
          <p:cNvGrpSpPr/>
          <p:nvPr/>
        </p:nvGrpSpPr>
        <p:grpSpPr>
          <a:xfrm>
            <a:off x="5696577" y="4483887"/>
            <a:ext cx="1434414" cy="1861311"/>
            <a:chOff x="4821010" y="4483887"/>
            <a:chExt cx="1434414" cy="1861311"/>
          </a:xfrm>
        </p:grpSpPr>
        <p:sp>
          <p:nvSpPr>
            <p:cNvPr id="81" name="내용 개체 틀 4">
              <a:extLst>
                <a:ext uri="{FF2B5EF4-FFF2-40B4-BE49-F238E27FC236}">
                  <a16:creationId xmlns:a16="http://schemas.microsoft.com/office/drawing/2014/main" id="{E5A1A1FA-18A7-439C-8976-F91E91B20066}"/>
                </a:ext>
              </a:extLst>
            </p:cNvPr>
            <p:cNvSpPr txBox="1">
              <a:spLocks/>
            </p:cNvSpPr>
            <p:nvPr/>
          </p:nvSpPr>
          <p:spPr>
            <a:xfrm>
              <a:off x="5002546" y="6168657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SBP-140HMW</a:t>
              </a:r>
            </a:p>
          </p:txBody>
        </p:sp>
        <p:cxnSp>
          <p:nvCxnSpPr>
            <p:cNvPr id="82" name="직선 연결선 81">
              <a:extLst>
                <a:ext uri="{FF2B5EF4-FFF2-40B4-BE49-F238E27FC236}">
                  <a16:creationId xmlns:a16="http://schemas.microsoft.com/office/drawing/2014/main" id="{7329CE1A-EAE1-4BAD-8FEF-0AC1C0192431}"/>
                </a:ext>
              </a:extLst>
            </p:cNvPr>
            <p:cNvCxnSpPr>
              <a:cxnSpLocks/>
            </p:cNvCxnSpPr>
            <p:nvPr/>
          </p:nvCxnSpPr>
          <p:spPr>
            <a:xfrm>
              <a:off x="4821010" y="4573887"/>
              <a:ext cx="1434414" cy="0"/>
            </a:xfrm>
            <a:prstGeom prst="line">
              <a:avLst/>
            </a:prstGeom>
            <a:ln w="6350"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3" name="그림 82">
              <a:hlinkClick r:id="rId19"/>
              <a:extLst>
                <a:ext uri="{FF2B5EF4-FFF2-40B4-BE49-F238E27FC236}">
                  <a16:creationId xmlns:a16="http://schemas.microsoft.com/office/drawing/2014/main" id="{AAC1D542-40AD-4B22-91DB-CCFB3A578F9E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982715" y="4819495"/>
              <a:ext cx="1111004" cy="1111004"/>
            </a:xfrm>
            <a:prstGeom prst="rect">
              <a:avLst/>
            </a:prstGeom>
          </p:spPr>
        </p:pic>
        <p:sp>
          <p:nvSpPr>
            <p:cNvPr id="84" name="모서리가 둥근 직사각형 120">
              <a:extLst>
                <a:ext uri="{FF2B5EF4-FFF2-40B4-BE49-F238E27FC236}">
                  <a16:creationId xmlns:a16="http://schemas.microsoft.com/office/drawing/2014/main" id="{415E5145-610B-4362-A48B-BCD2765D7572}"/>
                </a:ext>
              </a:extLst>
            </p:cNvPr>
            <p:cNvSpPr/>
            <p:nvPr/>
          </p:nvSpPr>
          <p:spPr>
            <a:xfrm>
              <a:off x="5034217" y="4483887"/>
              <a:ext cx="1008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Adaptor</a:t>
              </a:r>
            </a:p>
          </p:txBody>
        </p:sp>
      </p:grpSp>
      <p:cxnSp>
        <p:nvCxnSpPr>
          <p:cNvPr id="85" name="직선 연결선 84">
            <a:extLst>
              <a:ext uri="{FF2B5EF4-FFF2-40B4-BE49-F238E27FC236}">
                <a16:creationId xmlns:a16="http://schemas.microsoft.com/office/drawing/2014/main" id="{B4FBF3A3-200C-4188-B01C-B00190C17139}"/>
              </a:ext>
            </a:extLst>
          </p:cNvPr>
          <p:cNvCxnSpPr/>
          <p:nvPr/>
        </p:nvCxnSpPr>
        <p:spPr>
          <a:xfrm>
            <a:off x="1321915" y="4568133"/>
            <a:ext cx="4030143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모서리가 둥근 직사각형 128">
            <a:extLst>
              <a:ext uri="{FF2B5EF4-FFF2-40B4-BE49-F238E27FC236}">
                <a16:creationId xmlns:a16="http://schemas.microsoft.com/office/drawing/2014/main" id="{DD87CC60-AA97-4FE8-BADF-851133409A53}"/>
              </a:ext>
            </a:extLst>
          </p:cNvPr>
          <p:cNvSpPr/>
          <p:nvPr/>
        </p:nvSpPr>
        <p:spPr>
          <a:xfrm>
            <a:off x="2904986" y="4483887"/>
            <a:ext cx="864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내용 개체 틀 4">
            <a:extLst>
              <a:ext uri="{FF2B5EF4-FFF2-40B4-BE49-F238E27FC236}">
                <a16:creationId xmlns:a16="http://schemas.microsoft.com/office/drawing/2014/main" id="{C6DD7CEF-0A20-43E8-9EF2-8BEA6DD1C4CE}"/>
              </a:ext>
            </a:extLst>
          </p:cNvPr>
          <p:cNvSpPr txBox="1">
            <a:spLocks/>
          </p:cNvSpPr>
          <p:nvPr/>
        </p:nvSpPr>
        <p:spPr>
          <a:xfrm>
            <a:off x="3822908" y="5317637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88" name="내용 개체 틀 4">
            <a:extLst>
              <a:ext uri="{FF2B5EF4-FFF2-40B4-BE49-F238E27FC236}">
                <a16:creationId xmlns:a16="http://schemas.microsoft.com/office/drawing/2014/main" id="{6882E214-014F-40A9-9309-73F82BE8518B}"/>
              </a:ext>
            </a:extLst>
          </p:cNvPr>
          <p:cNvSpPr txBox="1">
            <a:spLocks/>
          </p:cNvSpPr>
          <p:nvPr/>
        </p:nvSpPr>
        <p:spPr>
          <a:xfrm>
            <a:off x="2487008" y="5317637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pic>
        <p:nvPicPr>
          <p:cNvPr id="89" name="그림 88">
            <a:hlinkClick r:id="rId21"/>
            <a:extLst>
              <a:ext uri="{FF2B5EF4-FFF2-40B4-BE49-F238E27FC236}">
                <a16:creationId xmlns:a16="http://schemas.microsoft.com/office/drawing/2014/main" id="{BDD96691-84D3-422D-8615-5F48C9110746}"/>
              </a:ext>
            </a:extLst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53180" y="4957642"/>
            <a:ext cx="654120" cy="283696"/>
          </a:xfrm>
          <a:prstGeom prst="rect">
            <a:avLst/>
          </a:prstGeom>
        </p:spPr>
      </p:pic>
      <p:sp>
        <p:nvSpPr>
          <p:cNvPr id="90" name="내용 개체 틀 4">
            <a:extLst>
              <a:ext uri="{FF2B5EF4-FFF2-40B4-BE49-F238E27FC236}">
                <a16:creationId xmlns:a16="http://schemas.microsoft.com/office/drawing/2014/main" id="{F4DB5DB8-0539-4B17-8575-B7B34C11DBCC}"/>
              </a:ext>
            </a:extLst>
          </p:cNvPr>
          <p:cNvSpPr txBox="1">
            <a:spLocks/>
          </p:cNvSpPr>
          <p:nvPr/>
        </p:nvSpPr>
        <p:spPr>
          <a:xfrm>
            <a:off x="1699945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SBP-140CMB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91" name="그림 90">
            <a:hlinkClick r:id="rId23"/>
            <a:extLst>
              <a:ext uri="{FF2B5EF4-FFF2-40B4-BE49-F238E27FC236}">
                <a16:creationId xmlns:a16="http://schemas.microsoft.com/office/drawing/2014/main" id="{D6C41D68-1021-496A-A75E-7C6D0674103E}"/>
              </a:ext>
            </a:extLst>
          </p:cNvPr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37040" y="5308702"/>
            <a:ext cx="686400" cy="459297"/>
          </a:xfrm>
          <a:prstGeom prst="rect">
            <a:avLst/>
          </a:prstGeom>
        </p:spPr>
      </p:pic>
      <p:sp>
        <p:nvSpPr>
          <p:cNvPr id="92" name="내용 개체 틀 4">
            <a:extLst>
              <a:ext uri="{FF2B5EF4-FFF2-40B4-BE49-F238E27FC236}">
                <a16:creationId xmlns:a16="http://schemas.microsoft.com/office/drawing/2014/main" id="{11257EB0-FC1C-4AFC-93EA-BFEB55F48842}"/>
              </a:ext>
            </a:extLst>
          </p:cNvPr>
          <p:cNvSpPr txBox="1">
            <a:spLocks/>
          </p:cNvSpPr>
          <p:nvPr/>
        </p:nvSpPr>
        <p:spPr>
          <a:xfrm>
            <a:off x="1699945" y="5734356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SBP-150CMP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93" name="그림 92">
            <a:hlinkClick r:id="rId21"/>
            <a:extLst>
              <a:ext uri="{FF2B5EF4-FFF2-40B4-BE49-F238E27FC236}">
                <a16:creationId xmlns:a16="http://schemas.microsoft.com/office/drawing/2014/main" id="{4F159DB9-4BF1-441F-937D-3B3176D29EEE}"/>
              </a:ext>
            </a:extLst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91969" y="4957642"/>
            <a:ext cx="654120" cy="283696"/>
          </a:xfrm>
          <a:prstGeom prst="rect">
            <a:avLst/>
          </a:prstGeom>
        </p:spPr>
      </p:pic>
      <p:sp>
        <p:nvSpPr>
          <p:cNvPr id="94" name="내용 개체 틀 4">
            <a:extLst>
              <a:ext uri="{FF2B5EF4-FFF2-40B4-BE49-F238E27FC236}">
                <a16:creationId xmlns:a16="http://schemas.microsoft.com/office/drawing/2014/main" id="{E45EBFB7-B3D3-42D2-BA89-82DC56456C2B}"/>
              </a:ext>
            </a:extLst>
          </p:cNvPr>
          <p:cNvSpPr txBox="1">
            <a:spLocks/>
          </p:cNvSpPr>
          <p:nvPr/>
        </p:nvSpPr>
        <p:spPr>
          <a:xfrm>
            <a:off x="3038734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SBP-140CMB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95" name="그림 94">
            <a:hlinkClick r:id="rId25"/>
            <a:extLst>
              <a:ext uri="{FF2B5EF4-FFF2-40B4-BE49-F238E27FC236}">
                <a16:creationId xmlns:a16="http://schemas.microsoft.com/office/drawing/2014/main" id="{227988C6-F75E-47F8-ACC4-721AD91FC168}"/>
              </a:ext>
            </a:extLst>
          </p:cNvPr>
          <p:cNvPicPr>
            <a:picLocks noChangeAspect="1"/>
          </p:cNvPicPr>
          <p:nvPr/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60732" y="5326288"/>
            <a:ext cx="716594" cy="724394"/>
          </a:xfrm>
          <a:prstGeom prst="rect">
            <a:avLst/>
          </a:prstGeom>
        </p:spPr>
      </p:pic>
      <p:sp>
        <p:nvSpPr>
          <p:cNvPr id="96" name="내용 개체 틀 4">
            <a:extLst>
              <a:ext uri="{FF2B5EF4-FFF2-40B4-BE49-F238E27FC236}">
                <a16:creationId xmlns:a16="http://schemas.microsoft.com/office/drawing/2014/main" id="{25BFB33B-B32D-457C-A3D7-E573BBD283A0}"/>
              </a:ext>
            </a:extLst>
          </p:cNvPr>
          <p:cNvSpPr txBox="1">
            <a:spLocks/>
          </p:cNvSpPr>
          <p:nvPr/>
        </p:nvSpPr>
        <p:spPr>
          <a:xfrm>
            <a:off x="3038734" y="6044205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SBP-300CMP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97" name="모서리가 둥근 직사각형 145">
            <a:extLst>
              <a:ext uri="{FF2B5EF4-FFF2-40B4-BE49-F238E27FC236}">
                <a16:creationId xmlns:a16="http://schemas.microsoft.com/office/drawing/2014/main" id="{5A1A3EED-DA6E-41F2-B305-8982AC91DBDA}"/>
              </a:ext>
            </a:extLst>
          </p:cNvPr>
          <p:cNvSpPr/>
          <p:nvPr/>
        </p:nvSpPr>
        <p:spPr>
          <a:xfrm>
            <a:off x="1674240" y="4747144"/>
            <a:ext cx="612000" cy="18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5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</a:t>
            </a:r>
          </a:p>
          <a:p>
            <a:pPr lvl="0" algn="ctr">
              <a:defRPr/>
            </a:pPr>
            <a:r>
              <a:rPr lang="en-US" altLang="ko-KR" sz="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SBP-150CMI</a:t>
            </a:r>
          </a:p>
        </p:txBody>
      </p:sp>
      <p:pic>
        <p:nvPicPr>
          <p:cNvPr id="98" name="그림 97">
            <a:hlinkClick r:id="rId21"/>
            <a:extLst>
              <a:ext uri="{FF2B5EF4-FFF2-40B4-BE49-F238E27FC236}">
                <a16:creationId xmlns:a16="http://schemas.microsoft.com/office/drawing/2014/main" id="{3F010761-E8F5-4C86-BE0F-80E36C9C2452}"/>
              </a:ext>
            </a:extLst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0470" y="4957642"/>
            <a:ext cx="654120" cy="283696"/>
          </a:xfrm>
          <a:prstGeom prst="rect">
            <a:avLst/>
          </a:prstGeom>
        </p:spPr>
      </p:pic>
      <p:sp>
        <p:nvSpPr>
          <p:cNvPr id="99" name="내용 개체 틀 4">
            <a:extLst>
              <a:ext uri="{FF2B5EF4-FFF2-40B4-BE49-F238E27FC236}">
                <a16:creationId xmlns:a16="http://schemas.microsoft.com/office/drawing/2014/main" id="{F3BAD260-D107-4FDB-A898-2B0EEFC8A601}"/>
              </a:ext>
            </a:extLst>
          </p:cNvPr>
          <p:cNvSpPr txBox="1">
            <a:spLocks/>
          </p:cNvSpPr>
          <p:nvPr/>
        </p:nvSpPr>
        <p:spPr>
          <a:xfrm>
            <a:off x="4397235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SBP-140CMB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grpSp>
        <p:nvGrpSpPr>
          <p:cNvPr id="100" name="그룹 99">
            <a:extLst>
              <a:ext uri="{FF2B5EF4-FFF2-40B4-BE49-F238E27FC236}">
                <a16:creationId xmlns:a16="http://schemas.microsoft.com/office/drawing/2014/main" id="{39D1CD6B-F42A-45D0-9E7C-30C9FAC6DD37}"/>
              </a:ext>
            </a:extLst>
          </p:cNvPr>
          <p:cNvGrpSpPr/>
          <p:nvPr/>
        </p:nvGrpSpPr>
        <p:grpSpPr>
          <a:xfrm>
            <a:off x="4321577" y="5317349"/>
            <a:ext cx="711906" cy="928610"/>
            <a:chOff x="9234545" y="5320426"/>
            <a:chExt cx="711906" cy="928610"/>
          </a:xfrm>
        </p:grpSpPr>
        <p:pic>
          <p:nvPicPr>
            <p:cNvPr id="101" name="그림 100">
              <a:extLst>
                <a:ext uri="{FF2B5EF4-FFF2-40B4-BE49-F238E27FC236}">
                  <a16:creationId xmlns:a16="http://schemas.microsoft.com/office/drawing/2014/main" id="{96710AA6-5543-4316-BFB7-5BA019E8C3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240990" y="5763366"/>
              <a:ext cx="699016" cy="485670"/>
            </a:xfrm>
            <a:prstGeom prst="rect">
              <a:avLst/>
            </a:prstGeom>
          </p:spPr>
        </p:pic>
        <p:pic>
          <p:nvPicPr>
            <p:cNvPr id="102" name="그림 101">
              <a:extLst>
                <a:ext uri="{FF2B5EF4-FFF2-40B4-BE49-F238E27FC236}">
                  <a16:creationId xmlns:a16="http://schemas.microsoft.com/office/drawing/2014/main" id="{9E7D1E7B-02B5-44B4-840A-F61198E0F0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234545" y="5320426"/>
              <a:ext cx="711906" cy="438178"/>
            </a:xfrm>
            <a:prstGeom prst="rect">
              <a:avLst/>
            </a:prstGeom>
          </p:spPr>
        </p:pic>
        <p:pic>
          <p:nvPicPr>
            <p:cNvPr id="103" name="그림 102">
              <a:extLst>
                <a:ext uri="{FF2B5EF4-FFF2-40B4-BE49-F238E27FC236}">
                  <a16:creationId xmlns:a16="http://schemas.microsoft.com/office/drawing/2014/main" id="{2F2E029D-E8FF-4C31-8B3A-EF04D44105ED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487853" y="5711871"/>
              <a:ext cx="205290" cy="109772"/>
            </a:xfrm>
            <a:prstGeom prst="rect">
              <a:avLst/>
            </a:prstGeom>
          </p:spPr>
        </p:pic>
      </p:grpSp>
      <p:sp>
        <p:nvSpPr>
          <p:cNvPr id="104" name="모서리가 둥근 직사각형 149">
            <a:extLst>
              <a:ext uri="{FF2B5EF4-FFF2-40B4-BE49-F238E27FC236}">
                <a16:creationId xmlns:a16="http://schemas.microsoft.com/office/drawing/2014/main" id="{5A4229D3-22AA-4FC3-9C3F-5FC44F5868EE}"/>
              </a:ext>
            </a:extLst>
          </p:cNvPr>
          <p:cNvSpPr/>
          <p:nvPr/>
        </p:nvSpPr>
        <p:spPr>
          <a:xfrm>
            <a:off x="3013029" y="4747144"/>
            <a:ext cx="612000" cy="18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5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</a:t>
            </a:r>
          </a:p>
          <a:p>
            <a:pPr lvl="0" algn="ctr">
              <a:defRPr/>
            </a:pPr>
            <a:r>
              <a:rPr lang="en-US" altLang="ko-KR" sz="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SBP-300CMI</a:t>
            </a:r>
          </a:p>
        </p:txBody>
      </p:sp>
      <p:sp>
        <p:nvSpPr>
          <p:cNvPr id="105" name="내용 개체 틀 4">
            <a:extLst>
              <a:ext uri="{FF2B5EF4-FFF2-40B4-BE49-F238E27FC236}">
                <a16:creationId xmlns:a16="http://schemas.microsoft.com/office/drawing/2014/main" id="{DFEB6532-7818-4663-B31A-83A3EA9DDEBC}"/>
              </a:ext>
            </a:extLst>
          </p:cNvPr>
          <p:cNvSpPr txBox="1">
            <a:spLocks/>
          </p:cNvSpPr>
          <p:nvPr/>
        </p:nvSpPr>
        <p:spPr>
          <a:xfrm>
            <a:off x="4394297" y="6244951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SBP-900CMP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06" name="직사각형 105">
            <a:hlinkClick r:id="rId30"/>
            <a:extLst>
              <a:ext uri="{FF2B5EF4-FFF2-40B4-BE49-F238E27FC236}">
                <a16:creationId xmlns:a16="http://schemas.microsoft.com/office/drawing/2014/main" id="{2FF492B5-26D0-4E73-9A89-23C1FA7F6110}"/>
              </a:ext>
            </a:extLst>
          </p:cNvPr>
          <p:cNvSpPr/>
          <p:nvPr/>
        </p:nvSpPr>
        <p:spPr>
          <a:xfrm>
            <a:off x="4319756" y="5317349"/>
            <a:ext cx="721146" cy="9275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FAB95658-BF28-443D-A9B0-6FA59212F6FA}"/>
              </a:ext>
            </a:extLst>
          </p:cNvPr>
          <p:cNvGrpSpPr/>
          <p:nvPr/>
        </p:nvGrpSpPr>
        <p:grpSpPr>
          <a:xfrm>
            <a:off x="5298352" y="1520824"/>
            <a:ext cx="6485659" cy="2880000"/>
            <a:chOff x="-5954941" y="-2796824"/>
            <a:chExt cx="6485659" cy="2880000"/>
          </a:xfrm>
        </p:grpSpPr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BDB69CF1-67FD-4141-9946-098A2B3C70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7526" r="7526"/>
            <a:stretch/>
          </p:blipFill>
          <p:spPr>
            <a:xfrm>
              <a:off x="-3814738" y="-2796824"/>
              <a:ext cx="4345456" cy="2880000"/>
            </a:xfrm>
            <a:prstGeom prst="rect">
              <a:avLst/>
            </a:prstGeom>
          </p:spPr>
        </p:pic>
        <p:pic>
          <p:nvPicPr>
            <p:cNvPr id="4" name="그림 3">
              <a:extLst>
                <a:ext uri="{FF2B5EF4-FFF2-40B4-BE49-F238E27FC236}">
                  <a16:creationId xmlns:a16="http://schemas.microsoft.com/office/drawing/2014/main" id="{0281E2EA-9369-4223-9648-E0FC20DB8F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8403"/>
            <a:stretch/>
          </p:blipFill>
          <p:spPr>
            <a:xfrm>
              <a:off x="-5954941" y="-2796824"/>
              <a:ext cx="4345455" cy="2880000"/>
            </a:xfrm>
            <a:prstGeom prst="rect">
              <a:avLst/>
            </a:prstGeom>
          </p:spPr>
        </p:pic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128CC983-E192-449F-A2A0-A64E1D6C95B9}"/>
              </a:ext>
            </a:extLst>
          </p:cNvPr>
          <p:cNvGrpSpPr/>
          <p:nvPr/>
        </p:nvGrpSpPr>
        <p:grpSpPr>
          <a:xfrm>
            <a:off x="407986" y="1520824"/>
            <a:ext cx="6512394" cy="2880000"/>
            <a:chOff x="-6208941" y="1520824"/>
            <a:chExt cx="6512394" cy="2880000"/>
          </a:xfrm>
        </p:grpSpPr>
        <p:pic>
          <p:nvPicPr>
            <p:cNvPr id="13" name="그림 12">
              <a:extLst>
                <a:ext uri="{FF2B5EF4-FFF2-40B4-BE49-F238E27FC236}">
                  <a16:creationId xmlns:a16="http://schemas.microsoft.com/office/drawing/2014/main" id="{3469B18B-C988-4A6C-84F9-8637DC2C5F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7839"/>
            <a:stretch/>
          </p:blipFill>
          <p:spPr>
            <a:xfrm>
              <a:off x="-4068738" y="1520824"/>
              <a:ext cx="4372191" cy="2880000"/>
            </a:xfrm>
            <a:prstGeom prst="rect">
              <a:avLst/>
            </a:prstGeom>
          </p:spPr>
        </p:pic>
        <p:pic>
          <p:nvPicPr>
            <p:cNvPr id="111" name="그림 110">
              <a:extLst>
                <a:ext uri="{FF2B5EF4-FFF2-40B4-BE49-F238E27FC236}">
                  <a16:creationId xmlns:a16="http://schemas.microsoft.com/office/drawing/2014/main" id="{9F09BF59-D7F9-4F3A-89E1-588A4A4579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7265" r="7265"/>
            <a:stretch/>
          </p:blipFill>
          <p:spPr>
            <a:xfrm>
              <a:off x="-6208941" y="1520824"/>
              <a:ext cx="4372192" cy="2880000"/>
            </a:xfrm>
            <a:prstGeom prst="rect">
              <a:avLst/>
            </a:prstGeom>
          </p:spPr>
        </p:pic>
      </p:grpSp>
      <p:sp>
        <p:nvSpPr>
          <p:cNvPr id="109" name="타원 108">
            <a:extLst>
              <a:ext uri="{FF2B5EF4-FFF2-40B4-BE49-F238E27FC236}">
                <a16:creationId xmlns:a16="http://schemas.microsoft.com/office/drawing/2014/main" id="{952AB01C-41EA-4EC1-90DE-C002FEE092CA}"/>
              </a:ext>
            </a:extLst>
          </p:cNvPr>
          <p:cNvSpPr>
            <a:spLocks noChangeAspect="1"/>
          </p:cNvSpPr>
          <p:nvPr/>
        </p:nvSpPr>
        <p:spPr>
          <a:xfrm>
            <a:off x="9099526" y="5288275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</p:spTree>
    <p:extLst>
      <p:ext uri="{BB962C8B-B14F-4D97-AF65-F5344CB8AC3E}">
        <p14:creationId xmlns:p14="http://schemas.microsoft.com/office/powerpoint/2010/main" val="13077178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extBox 107">
            <a:extLst>
              <a:ext uri="{FF2B5EF4-FFF2-40B4-BE49-F238E27FC236}">
                <a16:creationId xmlns:a16="http://schemas.microsoft.com/office/drawing/2014/main" id="{8F86EFE3-B294-449F-A2A3-B795E4EA28C4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QNO - C8083R / C9083R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모서리가 둥근 직사각형 8">
            <a:hlinkClick r:id="rId2" action="ppaction://hlinksldjump"/>
            <a:extLst>
              <a:ext uri="{FF2B5EF4-FFF2-40B4-BE49-F238E27FC236}">
                <a16:creationId xmlns:a16="http://schemas.microsoft.com/office/drawing/2014/main" id="{7F91D252-DB88-4CFF-92BD-CD9020603DD0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모서리가 둥근 직사각형 1">
            <a:hlinkClick r:id="rId3" action="ppaction://hlinksldjump"/>
            <a:extLst>
              <a:ext uri="{FF2B5EF4-FFF2-40B4-BE49-F238E27FC236}">
                <a16:creationId xmlns:a16="http://schemas.microsoft.com/office/drawing/2014/main" id="{CF3481AA-D228-43B2-9224-DE6EC0D2FAE7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양쪽 모서리가 둥근 사각형 51">
            <a:extLst>
              <a:ext uri="{FF2B5EF4-FFF2-40B4-BE49-F238E27FC236}">
                <a16:creationId xmlns:a16="http://schemas.microsoft.com/office/drawing/2014/main" id="{31FFB635-43C0-4BC2-B55E-E65F3EFC8CD1}"/>
              </a:ext>
            </a:extLst>
          </p:cNvPr>
          <p:cNvSpPr/>
          <p:nvPr/>
        </p:nvSpPr>
        <p:spPr>
          <a:xfrm rot="10800000">
            <a:off x="407986" y="4400823"/>
            <a:ext cx="11376025" cy="2052364"/>
          </a:xfrm>
          <a:prstGeom prst="round2SameRect">
            <a:avLst>
              <a:gd name="adj1" fmla="val 2396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6" name="그림 135">
            <a:hlinkClick r:id="rId4"/>
            <a:extLst>
              <a:ext uri="{FF2B5EF4-FFF2-40B4-BE49-F238E27FC236}">
                <a16:creationId xmlns:a16="http://schemas.microsoft.com/office/drawing/2014/main" id="{B41DD40D-50EE-4882-87BA-D4F38780E15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71510" y="4881499"/>
            <a:ext cx="686400" cy="429829"/>
          </a:xfrm>
          <a:prstGeom prst="rect">
            <a:avLst/>
          </a:prstGeom>
        </p:spPr>
      </p:pic>
      <p:sp>
        <p:nvSpPr>
          <p:cNvPr id="137" name="내용 개체 틀 4">
            <a:extLst>
              <a:ext uri="{FF2B5EF4-FFF2-40B4-BE49-F238E27FC236}">
                <a16:creationId xmlns:a16="http://schemas.microsoft.com/office/drawing/2014/main" id="{0DDA1F3C-C787-4A99-A1ED-A76F392ED92C}"/>
              </a:ext>
            </a:extLst>
          </p:cNvPr>
          <p:cNvSpPr txBox="1">
            <a:spLocks/>
          </p:cNvSpPr>
          <p:nvPr/>
        </p:nvSpPr>
        <p:spPr>
          <a:xfrm>
            <a:off x="2964008" y="5317637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138" name="내용 개체 틀 4">
            <a:extLst>
              <a:ext uri="{FF2B5EF4-FFF2-40B4-BE49-F238E27FC236}">
                <a16:creationId xmlns:a16="http://schemas.microsoft.com/office/drawing/2014/main" id="{2111DA52-1FA2-411C-BF67-4AE8A8AEA316}"/>
              </a:ext>
            </a:extLst>
          </p:cNvPr>
          <p:cNvSpPr txBox="1">
            <a:spLocks/>
          </p:cNvSpPr>
          <p:nvPr/>
        </p:nvSpPr>
        <p:spPr>
          <a:xfrm>
            <a:off x="1897893" y="5317637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139" name="내용 개체 틀 4">
            <a:extLst>
              <a:ext uri="{FF2B5EF4-FFF2-40B4-BE49-F238E27FC236}">
                <a16:creationId xmlns:a16="http://schemas.microsoft.com/office/drawing/2014/main" id="{18706BFC-2CCF-4CFE-9A83-1DF14299D674}"/>
              </a:ext>
            </a:extLst>
          </p:cNvPr>
          <p:cNvSpPr txBox="1">
            <a:spLocks/>
          </p:cNvSpPr>
          <p:nvPr/>
        </p:nvSpPr>
        <p:spPr>
          <a:xfrm>
            <a:off x="1234415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SBP-180CMB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143" name="그림 142">
            <a:hlinkClick r:id="rId6"/>
            <a:extLst>
              <a:ext uri="{FF2B5EF4-FFF2-40B4-BE49-F238E27FC236}">
                <a16:creationId xmlns:a16="http://schemas.microsoft.com/office/drawing/2014/main" id="{9C08D889-EDCF-4DDF-84F9-DA7F521A883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71510" y="5305625"/>
            <a:ext cx="686400" cy="459297"/>
          </a:xfrm>
          <a:prstGeom prst="rect">
            <a:avLst/>
          </a:prstGeom>
        </p:spPr>
      </p:pic>
      <p:sp>
        <p:nvSpPr>
          <p:cNvPr id="144" name="내용 개체 틀 4">
            <a:extLst>
              <a:ext uri="{FF2B5EF4-FFF2-40B4-BE49-F238E27FC236}">
                <a16:creationId xmlns:a16="http://schemas.microsoft.com/office/drawing/2014/main" id="{1C44413F-8867-41F0-BF90-06FDE962597C}"/>
              </a:ext>
            </a:extLst>
          </p:cNvPr>
          <p:cNvSpPr txBox="1">
            <a:spLocks/>
          </p:cNvSpPr>
          <p:nvPr/>
        </p:nvSpPr>
        <p:spPr>
          <a:xfrm>
            <a:off x="1234415" y="573127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SBP-150CMP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145" name="그림 144">
            <a:hlinkClick r:id="rId4"/>
            <a:extLst>
              <a:ext uri="{FF2B5EF4-FFF2-40B4-BE49-F238E27FC236}">
                <a16:creationId xmlns:a16="http://schemas.microsoft.com/office/drawing/2014/main" id="{E1B6FA30-5EE0-4B58-BE6B-2C3472A090A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41073" y="4881499"/>
            <a:ext cx="686400" cy="429829"/>
          </a:xfrm>
          <a:prstGeom prst="rect">
            <a:avLst/>
          </a:prstGeom>
        </p:spPr>
      </p:pic>
      <p:pic>
        <p:nvPicPr>
          <p:cNvPr id="146" name="그림 145">
            <a:hlinkClick r:id="rId4"/>
            <a:extLst>
              <a:ext uri="{FF2B5EF4-FFF2-40B4-BE49-F238E27FC236}">
                <a16:creationId xmlns:a16="http://schemas.microsoft.com/office/drawing/2014/main" id="{5136D131-165C-4D90-8D2E-751E3ECA302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10636" y="4881499"/>
            <a:ext cx="686400" cy="429829"/>
          </a:xfrm>
          <a:prstGeom prst="rect">
            <a:avLst/>
          </a:prstGeom>
        </p:spPr>
      </p:pic>
      <p:sp>
        <p:nvSpPr>
          <p:cNvPr id="147" name="내용 개체 틀 4">
            <a:extLst>
              <a:ext uri="{FF2B5EF4-FFF2-40B4-BE49-F238E27FC236}">
                <a16:creationId xmlns:a16="http://schemas.microsoft.com/office/drawing/2014/main" id="{0D807D1D-3D1C-41E5-ABDC-9CD490DBC5F6}"/>
              </a:ext>
            </a:extLst>
          </p:cNvPr>
          <p:cNvSpPr txBox="1">
            <a:spLocks/>
          </p:cNvSpPr>
          <p:nvPr/>
        </p:nvSpPr>
        <p:spPr>
          <a:xfrm>
            <a:off x="3373541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SBP-180CMB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grpSp>
        <p:nvGrpSpPr>
          <p:cNvPr id="148" name="그룹 147">
            <a:extLst>
              <a:ext uri="{FF2B5EF4-FFF2-40B4-BE49-F238E27FC236}">
                <a16:creationId xmlns:a16="http://schemas.microsoft.com/office/drawing/2014/main" id="{3021B118-1E4D-4201-B459-3220F099DBC1}"/>
              </a:ext>
            </a:extLst>
          </p:cNvPr>
          <p:cNvGrpSpPr/>
          <p:nvPr/>
        </p:nvGrpSpPr>
        <p:grpSpPr>
          <a:xfrm>
            <a:off x="3297883" y="5317349"/>
            <a:ext cx="711906" cy="928610"/>
            <a:chOff x="2673178" y="5317349"/>
            <a:chExt cx="711906" cy="928610"/>
          </a:xfrm>
        </p:grpSpPr>
        <p:pic>
          <p:nvPicPr>
            <p:cNvPr id="149" name="그림 148">
              <a:extLst>
                <a:ext uri="{FF2B5EF4-FFF2-40B4-BE49-F238E27FC236}">
                  <a16:creationId xmlns:a16="http://schemas.microsoft.com/office/drawing/2014/main" id="{CDBEF30F-0909-4AB5-8962-B582C3A9AD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679623" y="5760289"/>
              <a:ext cx="699016" cy="485670"/>
            </a:xfrm>
            <a:prstGeom prst="rect">
              <a:avLst/>
            </a:prstGeom>
          </p:spPr>
        </p:pic>
        <p:pic>
          <p:nvPicPr>
            <p:cNvPr id="150" name="그림 149">
              <a:extLst>
                <a:ext uri="{FF2B5EF4-FFF2-40B4-BE49-F238E27FC236}">
                  <a16:creationId xmlns:a16="http://schemas.microsoft.com/office/drawing/2014/main" id="{1410AE65-2016-4B9C-887B-E36B8ED929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673178" y="5317349"/>
              <a:ext cx="711906" cy="438178"/>
            </a:xfrm>
            <a:prstGeom prst="rect">
              <a:avLst/>
            </a:prstGeom>
          </p:spPr>
        </p:pic>
        <p:pic>
          <p:nvPicPr>
            <p:cNvPr id="151" name="그림 150">
              <a:extLst>
                <a:ext uri="{FF2B5EF4-FFF2-40B4-BE49-F238E27FC236}">
                  <a16:creationId xmlns:a16="http://schemas.microsoft.com/office/drawing/2014/main" id="{FEBAD815-2EFD-418D-B60D-1B505250180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26486" y="5708794"/>
              <a:ext cx="205290" cy="109772"/>
            </a:xfrm>
            <a:prstGeom prst="rect">
              <a:avLst/>
            </a:prstGeom>
          </p:spPr>
        </p:pic>
      </p:grpSp>
      <p:sp>
        <p:nvSpPr>
          <p:cNvPr id="152" name="내용 개체 틀 4">
            <a:extLst>
              <a:ext uri="{FF2B5EF4-FFF2-40B4-BE49-F238E27FC236}">
                <a16:creationId xmlns:a16="http://schemas.microsoft.com/office/drawing/2014/main" id="{4A5056F9-AA3A-447A-9FFC-448551AB830B}"/>
              </a:ext>
            </a:extLst>
          </p:cNvPr>
          <p:cNvSpPr txBox="1">
            <a:spLocks/>
          </p:cNvSpPr>
          <p:nvPr/>
        </p:nvSpPr>
        <p:spPr>
          <a:xfrm>
            <a:off x="2303978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SBP-180CMB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153" name="그림 152">
            <a:hlinkClick r:id="rId11"/>
            <a:extLst>
              <a:ext uri="{FF2B5EF4-FFF2-40B4-BE49-F238E27FC236}">
                <a16:creationId xmlns:a16="http://schemas.microsoft.com/office/drawing/2014/main" id="{00FB7DA0-01DD-4C30-8474-C8E766EA84B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25976" y="5323211"/>
            <a:ext cx="716594" cy="724394"/>
          </a:xfrm>
          <a:prstGeom prst="rect">
            <a:avLst/>
          </a:prstGeom>
        </p:spPr>
      </p:pic>
      <p:sp>
        <p:nvSpPr>
          <p:cNvPr id="154" name="내용 개체 틀 4">
            <a:extLst>
              <a:ext uri="{FF2B5EF4-FFF2-40B4-BE49-F238E27FC236}">
                <a16:creationId xmlns:a16="http://schemas.microsoft.com/office/drawing/2014/main" id="{B8FE03E1-DC0D-4BC9-B408-7E2C5A6014EC}"/>
              </a:ext>
            </a:extLst>
          </p:cNvPr>
          <p:cNvSpPr txBox="1">
            <a:spLocks/>
          </p:cNvSpPr>
          <p:nvPr/>
        </p:nvSpPr>
        <p:spPr>
          <a:xfrm>
            <a:off x="3373541" y="6244951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SBP-900CMP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55" name="내용 개체 틀 4">
            <a:extLst>
              <a:ext uri="{FF2B5EF4-FFF2-40B4-BE49-F238E27FC236}">
                <a16:creationId xmlns:a16="http://schemas.microsoft.com/office/drawing/2014/main" id="{EFB24A8D-00DF-4882-9B83-E48958573294}"/>
              </a:ext>
            </a:extLst>
          </p:cNvPr>
          <p:cNvSpPr txBox="1">
            <a:spLocks/>
          </p:cNvSpPr>
          <p:nvPr/>
        </p:nvSpPr>
        <p:spPr>
          <a:xfrm>
            <a:off x="2303978" y="6044205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SBP-300CMP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9D5B015E-5A81-4DD4-8DA7-387592397D54}"/>
              </a:ext>
            </a:extLst>
          </p:cNvPr>
          <p:cNvGrpSpPr/>
          <p:nvPr/>
        </p:nvGrpSpPr>
        <p:grpSpPr>
          <a:xfrm>
            <a:off x="4328215" y="4635343"/>
            <a:ext cx="790370" cy="1728223"/>
            <a:chOff x="3707326" y="4635343"/>
            <a:chExt cx="790370" cy="1728223"/>
          </a:xfrm>
        </p:grpSpPr>
        <p:pic>
          <p:nvPicPr>
            <p:cNvPr id="140" name="그림 139">
              <a:hlinkClick r:id="rId13"/>
              <a:extLst>
                <a:ext uri="{FF2B5EF4-FFF2-40B4-BE49-F238E27FC236}">
                  <a16:creationId xmlns:a16="http://schemas.microsoft.com/office/drawing/2014/main" id="{CFA99E7F-32BC-44CB-858A-81AEE6BC42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852464" y="4780798"/>
              <a:ext cx="488488" cy="488488"/>
            </a:xfrm>
            <a:prstGeom prst="rect">
              <a:avLst/>
            </a:prstGeom>
          </p:spPr>
        </p:pic>
        <p:sp>
          <p:nvSpPr>
            <p:cNvPr id="141" name="내용 개체 틀 4">
              <a:extLst>
                <a:ext uri="{FF2B5EF4-FFF2-40B4-BE49-F238E27FC236}">
                  <a16:creationId xmlns:a16="http://schemas.microsoft.com/office/drawing/2014/main" id="{97FE5FA7-86E3-4612-B550-276B54DF9D9A}"/>
                </a:ext>
              </a:extLst>
            </p:cNvPr>
            <p:cNvSpPr txBox="1">
              <a:spLocks/>
            </p:cNvSpPr>
            <p:nvPr/>
          </p:nvSpPr>
          <p:spPr>
            <a:xfrm>
              <a:off x="3816413" y="5209042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Coupler</a:t>
              </a:r>
            </a:p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SBP-C15P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sp>
          <p:nvSpPr>
            <p:cNvPr id="142" name="모서리가 둥근 직사각형 100">
              <a:extLst>
                <a:ext uri="{FF2B5EF4-FFF2-40B4-BE49-F238E27FC236}">
                  <a16:creationId xmlns:a16="http://schemas.microsoft.com/office/drawing/2014/main" id="{64693939-0B4E-4D99-9E84-EE0E70CD72A1}"/>
                </a:ext>
              </a:extLst>
            </p:cNvPr>
            <p:cNvSpPr/>
            <p:nvPr/>
          </p:nvSpPr>
          <p:spPr>
            <a:xfrm>
              <a:off x="3707326" y="4689343"/>
              <a:ext cx="790370" cy="1674223"/>
            </a:xfrm>
            <a:prstGeom prst="roundRect">
              <a:avLst>
                <a:gd name="adj" fmla="val 0"/>
              </a:avLst>
            </a:prstGeom>
            <a:noFill/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89A6B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sp>
          <p:nvSpPr>
            <p:cNvPr id="156" name="타원 155">
              <a:extLst>
                <a:ext uri="{FF2B5EF4-FFF2-40B4-BE49-F238E27FC236}">
                  <a16:creationId xmlns:a16="http://schemas.microsoft.com/office/drawing/2014/main" id="{7366A72B-1080-43BF-B5C2-37D322DE6A6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48423" y="5483600"/>
              <a:ext cx="103486" cy="103486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9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+</a:t>
              </a:r>
              <a:endPara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sp>
          <p:nvSpPr>
            <p:cNvPr id="157" name="내용 개체 틀 4">
              <a:extLst>
                <a:ext uri="{FF2B5EF4-FFF2-40B4-BE49-F238E27FC236}">
                  <a16:creationId xmlns:a16="http://schemas.microsoft.com/office/drawing/2014/main" id="{EF71E0CB-5D9F-458B-9E2C-E28B3944958E}"/>
                </a:ext>
              </a:extLst>
            </p:cNvPr>
            <p:cNvSpPr txBox="1">
              <a:spLocks/>
            </p:cNvSpPr>
            <p:nvPr/>
          </p:nvSpPr>
          <p:spPr>
            <a:xfrm>
              <a:off x="3791477" y="6188893"/>
              <a:ext cx="610464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Ceiling Mount Pipe</a:t>
              </a:r>
            </a:p>
          </p:txBody>
        </p:sp>
        <p:pic>
          <p:nvPicPr>
            <p:cNvPr id="158" name="그림 157">
              <a:hlinkClick r:id="rId15"/>
              <a:extLst>
                <a:ext uri="{FF2B5EF4-FFF2-40B4-BE49-F238E27FC236}">
                  <a16:creationId xmlns:a16="http://schemas.microsoft.com/office/drawing/2014/main" id="{8EDCA216-5D66-4FA0-B907-C13E7E6A7BDB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57222" y="5652048"/>
              <a:ext cx="483730" cy="483728"/>
            </a:xfrm>
            <a:prstGeom prst="rect">
              <a:avLst/>
            </a:prstGeom>
          </p:spPr>
        </p:pic>
        <p:sp>
          <p:nvSpPr>
            <p:cNvPr id="159" name="모서리가 둥근 직사각형 118">
              <a:extLst>
                <a:ext uri="{FF2B5EF4-FFF2-40B4-BE49-F238E27FC236}">
                  <a16:creationId xmlns:a16="http://schemas.microsoft.com/office/drawing/2014/main" id="{3E215442-3BF8-4DBA-AC0D-91272E6946D9}"/>
                </a:ext>
              </a:extLst>
            </p:cNvPr>
            <p:cNvSpPr/>
            <p:nvPr/>
          </p:nvSpPr>
          <p:spPr>
            <a:xfrm>
              <a:off x="3904511" y="4635343"/>
              <a:ext cx="396000" cy="108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Option</a:t>
              </a:r>
              <a:endParaRPr kumimoji="0" lang="ko-KR" altLang="en-US" sz="7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</p:grpSp>
      <p:cxnSp>
        <p:nvCxnSpPr>
          <p:cNvPr id="162" name="직선 연결선 161">
            <a:extLst>
              <a:ext uri="{FF2B5EF4-FFF2-40B4-BE49-F238E27FC236}">
                <a16:creationId xmlns:a16="http://schemas.microsoft.com/office/drawing/2014/main" id="{ED1D1D1E-91B9-4091-A667-6836160E242E}"/>
              </a:ext>
            </a:extLst>
          </p:cNvPr>
          <p:cNvCxnSpPr>
            <a:cxnSpLocks/>
          </p:cNvCxnSpPr>
          <p:nvPr/>
        </p:nvCxnSpPr>
        <p:spPr>
          <a:xfrm>
            <a:off x="1119524" y="4568133"/>
            <a:ext cx="3996000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" name="모서리가 둥근 직사각형 122">
            <a:extLst>
              <a:ext uri="{FF2B5EF4-FFF2-40B4-BE49-F238E27FC236}">
                <a16:creationId xmlns:a16="http://schemas.microsoft.com/office/drawing/2014/main" id="{85DC971A-6634-4B2B-9967-AEEB19EDB10C}"/>
              </a:ext>
            </a:extLst>
          </p:cNvPr>
          <p:cNvSpPr/>
          <p:nvPr/>
        </p:nvSpPr>
        <p:spPr>
          <a:xfrm>
            <a:off x="2685524" y="4490039"/>
            <a:ext cx="864000" cy="16769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4" name="모서리가 둥근 직사각형 123">
            <a:extLst>
              <a:ext uri="{FF2B5EF4-FFF2-40B4-BE49-F238E27FC236}">
                <a16:creationId xmlns:a16="http://schemas.microsoft.com/office/drawing/2014/main" id="{8D9BC839-426E-459E-9F9A-FB8664500C25}"/>
              </a:ext>
            </a:extLst>
          </p:cNvPr>
          <p:cNvSpPr/>
          <p:nvPr/>
        </p:nvSpPr>
        <p:spPr>
          <a:xfrm>
            <a:off x="2293520" y="4712219"/>
            <a:ext cx="612000" cy="18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5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</a:t>
            </a:r>
          </a:p>
          <a:p>
            <a:pPr lvl="0" algn="ctr">
              <a:defRPr/>
            </a:pPr>
            <a:r>
              <a:rPr lang="en-US" altLang="ko-KR" sz="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SBP-300CMW1</a:t>
            </a:r>
          </a:p>
        </p:txBody>
      </p:sp>
      <p:sp>
        <p:nvSpPr>
          <p:cNvPr id="165" name="모서리가 둥근 직사각형 124">
            <a:extLst>
              <a:ext uri="{FF2B5EF4-FFF2-40B4-BE49-F238E27FC236}">
                <a16:creationId xmlns:a16="http://schemas.microsoft.com/office/drawing/2014/main" id="{D1F995ED-115D-4CEB-A8B1-4D8667B33061}"/>
              </a:ext>
            </a:extLst>
          </p:cNvPr>
          <p:cNvSpPr/>
          <p:nvPr/>
        </p:nvSpPr>
        <p:spPr>
          <a:xfrm>
            <a:off x="3338644" y="4712219"/>
            <a:ext cx="612000" cy="18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5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</a:t>
            </a:r>
          </a:p>
          <a:p>
            <a:pPr lvl="0" algn="ctr">
              <a:defRPr/>
            </a:pPr>
            <a:r>
              <a:rPr lang="en-US" altLang="ko-KR" sz="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SBP-900CMW</a:t>
            </a:r>
          </a:p>
        </p:txBody>
      </p:sp>
      <p:sp>
        <p:nvSpPr>
          <p:cNvPr id="167" name="직사각형 166">
            <a:hlinkClick r:id="rId17"/>
            <a:extLst>
              <a:ext uri="{FF2B5EF4-FFF2-40B4-BE49-F238E27FC236}">
                <a16:creationId xmlns:a16="http://schemas.microsoft.com/office/drawing/2014/main" id="{B03E7EDB-1FF6-4BB4-AD81-15885BABD8E2}"/>
              </a:ext>
            </a:extLst>
          </p:cNvPr>
          <p:cNvSpPr/>
          <p:nvPr/>
        </p:nvSpPr>
        <p:spPr>
          <a:xfrm>
            <a:off x="3288644" y="5317349"/>
            <a:ext cx="721146" cy="9275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69" name="그룹 168">
            <a:extLst>
              <a:ext uri="{FF2B5EF4-FFF2-40B4-BE49-F238E27FC236}">
                <a16:creationId xmlns:a16="http://schemas.microsoft.com/office/drawing/2014/main" id="{600BB102-D941-4F78-B6D3-6389B8AE9B51}"/>
              </a:ext>
            </a:extLst>
          </p:cNvPr>
          <p:cNvGrpSpPr/>
          <p:nvPr/>
        </p:nvGrpSpPr>
        <p:grpSpPr>
          <a:xfrm>
            <a:off x="5577924" y="5288275"/>
            <a:ext cx="180001" cy="180001"/>
            <a:chOff x="7544200" y="5288276"/>
            <a:chExt cx="180001" cy="180001"/>
          </a:xfrm>
        </p:grpSpPr>
        <p:sp>
          <p:nvSpPr>
            <p:cNvPr id="170" name="타원 169">
              <a:extLst>
                <a:ext uri="{FF2B5EF4-FFF2-40B4-BE49-F238E27FC236}">
                  <a16:creationId xmlns:a16="http://schemas.microsoft.com/office/drawing/2014/main" id="{4B8E24E0-7AB4-4DC2-8DBA-07535B2D8B0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71" name="그룹 170">
              <a:extLst>
                <a:ext uri="{FF2B5EF4-FFF2-40B4-BE49-F238E27FC236}">
                  <a16:creationId xmlns:a16="http://schemas.microsoft.com/office/drawing/2014/main" id="{F36D1454-4D81-47C1-AB5C-BD7CE00E8EA9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72" name="직선 연결선 171">
                <a:extLst>
                  <a:ext uri="{FF2B5EF4-FFF2-40B4-BE49-F238E27FC236}">
                    <a16:creationId xmlns:a16="http://schemas.microsoft.com/office/drawing/2014/main" id="{E8130FF8-98AD-4950-9177-E29CCCBF3E7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직선 연결선 172">
                <a:extLst>
                  <a:ext uri="{FF2B5EF4-FFF2-40B4-BE49-F238E27FC236}">
                    <a16:creationId xmlns:a16="http://schemas.microsoft.com/office/drawing/2014/main" id="{C7FFA454-7948-4A64-A213-A19A51195E93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74" name="그룹 173">
            <a:extLst>
              <a:ext uri="{FF2B5EF4-FFF2-40B4-BE49-F238E27FC236}">
                <a16:creationId xmlns:a16="http://schemas.microsoft.com/office/drawing/2014/main" id="{3CA58B5B-56DF-48E5-BACF-E8AF548D3CC0}"/>
              </a:ext>
            </a:extLst>
          </p:cNvPr>
          <p:cNvGrpSpPr/>
          <p:nvPr/>
        </p:nvGrpSpPr>
        <p:grpSpPr>
          <a:xfrm>
            <a:off x="4018256" y="5288275"/>
            <a:ext cx="180001" cy="180001"/>
            <a:chOff x="7544200" y="5288276"/>
            <a:chExt cx="180001" cy="180001"/>
          </a:xfrm>
        </p:grpSpPr>
        <p:sp>
          <p:nvSpPr>
            <p:cNvPr id="175" name="타원 174">
              <a:extLst>
                <a:ext uri="{FF2B5EF4-FFF2-40B4-BE49-F238E27FC236}">
                  <a16:creationId xmlns:a16="http://schemas.microsoft.com/office/drawing/2014/main" id="{F378B08C-57CB-426A-9AFB-84C3F29C48A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76" name="그룹 175">
              <a:extLst>
                <a:ext uri="{FF2B5EF4-FFF2-40B4-BE49-F238E27FC236}">
                  <a16:creationId xmlns:a16="http://schemas.microsoft.com/office/drawing/2014/main" id="{E2578206-2C25-48CD-91AC-2FCD910A6B59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77" name="직선 연결선 176">
                <a:extLst>
                  <a:ext uri="{FF2B5EF4-FFF2-40B4-BE49-F238E27FC236}">
                    <a16:creationId xmlns:a16="http://schemas.microsoft.com/office/drawing/2014/main" id="{331388AC-8334-4146-B32F-B46795AE1A5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8" name="직선 연결선 177">
                <a:extLst>
                  <a:ext uri="{FF2B5EF4-FFF2-40B4-BE49-F238E27FC236}">
                    <a16:creationId xmlns:a16="http://schemas.microsoft.com/office/drawing/2014/main" id="{1534CE6B-C67D-4DC1-AE2D-E5DE0F11231D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69955FFC-12D4-48EC-87F7-6E72E13DDFA8}"/>
              </a:ext>
            </a:extLst>
          </p:cNvPr>
          <p:cNvGrpSpPr/>
          <p:nvPr/>
        </p:nvGrpSpPr>
        <p:grpSpPr>
          <a:xfrm>
            <a:off x="7768514" y="4483887"/>
            <a:ext cx="1434414" cy="1861311"/>
            <a:chOff x="8560101" y="4483887"/>
            <a:chExt cx="1434414" cy="1861311"/>
          </a:xfrm>
        </p:grpSpPr>
        <p:sp>
          <p:nvSpPr>
            <p:cNvPr id="182" name="내용 개체 틀 4">
              <a:extLst>
                <a:ext uri="{FF2B5EF4-FFF2-40B4-BE49-F238E27FC236}">
                  <a16:creationId xmlns:a16="http://schemas.microsoft.com/office/drawing/2014/main" id="{E39EC926-88D7-47BD-B40E-7178585055E2}"/>
                </a:ext>
              </a:extLst>
            </p:cNvPr>
            <p:cNvSpPr txBox="1">
              <a:spLocks/>
            </p:cNvSpPr>
            <p:nvPr/>
          </p:nvSpPr>
          <p:spPr>
            <a:xfrm>
              <a:off x="8741637" y="6168657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SBO-090GP</a:t>
              </a:r>
            </a:p>
          </p:txBody>
        </p:sp>
        <p:cxnSp>
          <p:nvCxnSpPr>
            <p:cNvPr id="183" name="직선 연결선 182">
              <a:extLst>
                <a:ext uri="{FF2B5EF4-FFF2-40B4-BE49-F238E27FC236}">
                  <a16:creationId xmlns:a16="http://schemas.microsoft.com/office/drawing/2014/main" id="{F82CF251-01FC-4191-8788-B0D3C076288C}"/>
                </a:ext>
              </a:extLst>
            </p:cNvPr>
            <p:cNvCxnSpPr>
              <a:cxnSpLocks/>
            </p:cNvCxnSpPr>
            <p:nvPr/>
          </p:nvCxnSpPr>
          <p:spPr>
            <a:xfrm>
              <a:off x="8560101" y="4573887"/>
              <a:ext cx="1434414" cy="0"/>
            </a:xfrm>
            <a:prstGeom prst="line">
              <a:avLst/>
            </a:prstGeom>
            <a:ln w="6350"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4" name="모서리가 둥근 직사각형 45">
              <a:extLst>
                <a:ext uri="{FF2B5EF4-FFF2-40B4-BE49-F238E27FC236}">
                  <a16:creationId xmlns:a16="http://schemas.microsoft.com/office/drawing/2014/main" id="{F41043B1-E22C-4F1B-AAC7-2DD9C3559A59}"/>
                </a:ext>
              </a:extLst>
            </p:cNvPr>
            <p:cNvSpPr/>
            <p:nvPr/>
          </p:nvSpPr>
          <p:spPr>
            <a:xfrm>
              <a:off x="8949785" y="4483887"/>
              <a:ext cx="655046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Gang Plate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86" name="그림 185">
              <a:hlinkClick r:id="rId18"/>
              <a:extLst>
                <a:ext uri="{FF2B5EF4-FFF2-40B4-BE49-F238E27FC236}">
                  <a16:creationId xmlns:a16="http://schemas.microsoft.com/office/drawing/2014/main" id="{02FB5187-02E6-4609-9CAC-CC89C8355A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14305" t="-14305" r="-14305" b="-14305"/>
            <a:stretch/>
          </p:blipFill>
          <p:spPr>
            <a:xfrm>
              <a:off x="8721806" y="4823438"/>
              <a:ext cx="1111004" cy="1111004"/>
            </a:xfrm>
            <a:prstGeom prst="rect">
              <a:avLst/>
            </a:prstGeom>
          </p:spPr>
        </p:pic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696DFA6A-A068-47BC-AF8E-1F631738A8EE}"/>
              </a:ext>
            </a:extLst>
          </p:cNvPr>
          <p:cNvGrpSpPr/>
          <p:nvPr/>
        </p:nvGrpSpPr>
        <p:grpSpPr>
          <a:xfrm>
            <a:off x="9638059" y="4483887"/>
            <a:ext cx="1434414" cy="1861311"/>
            <a:chOff x="6792042" y="4483887"/>
            <a:chExt cx="1434414" cy="1861311"/>
          </a:xfrm>
        </p:grpSpPr>
        <p:sp>
          <p:nvSpPr>
            <p:cNvPr id="179" name="내용 개체 틀 4">
              <a:extLst>
                <a:ext uri="{FF2B5EF4-FFF2-40B4-BE49-F238E27FC236}">
                  <a16:creationId xmlns:a16="http://schemas.microsoft.com/office/drawing/2014/main" id="{6B2DC7DC-CBAA-4211-89EA-709849DE7FFD}"/>
                </a:ext>
              </a:extLst>
            </p:cNvPr>
            <p:cNvSpPr txBox="1">
              <a:spLocks/>
            </p:cNvSpPr>
            <p:nvPr/>
          </p:nvSpPr>
          <p:spPr>
            <a:xfrm>
              <a:off x="6973578" y="6168657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SBO-140BW</a:t>
              </a:r>
            </a:p>
          </p:txBody>
        </p:sp>
        <p:cxnSp>
          <p:nvCxnSpPr>
            <p:cNvPr id="180" name="직선 연결선 179">
              <a:extLst>
                <a:ext uri="{FF2B5EF4-FFF2-40B4-BE49-F238E27FC236}">
                  <a16:creationId xmlns:a16="http://schemas.microsoft.com/office/drawing/2014/main" id="{F3803139-A1DB-437F-A501-144A71405473}"/>
                </a:ext>
              </a:extLst>
            </p:cNvPr>
            <p:cNvCxnSpPr>
              <a:cxnSpLocks/>
            </p:cNvCxnSpPr>
            <p:nvPr/>
          </p:nvCxnSpPr>
          <p:spPr>
            <a:xfrm>
              <a:off x="6792042" y="4573887"/>
              <a:ext cx="1434414" cy="0"/>
            </a:xfrm>
            <a:prstGeom prst="line">
              <a:avLst/>
            </a:prstGeom>
            <a:ln w="6350"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1" name="모서리가 둥근 직사각형 66">
              <a:extLst>
                <a:ext uri="{FF2B5EF4-FFF2-40B4-BE49-F238E27FC236}">
                  <a16:creationId xmlns:a16="http://schemas.microsoft.com/office/drawing/2014/main" id="{FEAE5643-8608-43D9-ADFD-CDEBFBBE7D84}"/>
                </a:ext>
              </a:extLst>
            </p:cNvPr>
            <p:cNvSpPr/>
            <p:nvPr/>
          </p:nvSpPr>
          <p:spPr>
            <a:xfrm>
              <a:off x="7218869" y="4483887"/>
              <a:ext cx="58076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Back Box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87" name="그림 186">
              <a:hlinkClick r:id="rId20"/>
              <a:extLst>
                <a:ext uri="{FF2B5EF4-FFF2-40B4-BE49-F238E27FC236}">
                  <a16:creationId xmlns:a16="http://schemas.microsoft.com/office/drawing/2014/main" id="{2E1BF942-7B4A-4A3B-866C-DB8BBFE5CF8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5249" t="-5249" r="-5249" b="-5249"/>
            <a:stretch/>
          </p:blipFill>
          <p:spPr>
            <a:xfrm>
              <a:off x="6953747" y="4823438"/>
              <a:ext cx="1111004" cy="1111004"/>
            </a:xfrm>
            <a:prstGeom prst="rect">
              <a:avLst/>
            </a:prstGeom>
          </p:spPr>
        </p:pic>
      </p:grpSp>
      <p:grpSp>
        <p:nvGrpSpPr>
          <p:cNvPr id="192" name="그룹 191">
            <a:extLst>
              <a:ext uri="{FF2B5EF4-FFF2-40B4-BE49-F238E27FC236}">
                <a16:creationId xmlns:a16="http://schemas.microsoft.com/office/drawing/2014/main" id="{2F9BB5AC-831E-4838-9671-7D530C75E553}"/>
              </a:ext>
            </a:extLst>
          </p:cNvPr>
          <p:cNvGrpSpPr/>
          <p:nvPr/>
        </p:nvGrpSpPr>
        <p:grpSpPr>
          <a:xfrm>
            <a:off x="7460947" y="5288275"/>
            <a:ext cx="180001" cy="180001"/>
            <a:chOff x="7544200" y="5288276"/>
            <a:chExt cx="180001" cy="180001"/>
          </a:xfrm>
        </p:grpSpPr>
        <p:sp>
          <p:nvSpPr>
            <p:cNvPr id="193" name="타원 192">
              <a:extLst>
                <a:ext uri="{FF2B5EF4-FFF2-40B4-BE49-F238E27FC236}">
                  <a16:creationId xmlns:a16="http://schemas.microsoft.com/office/drawing/2014/main" id="{98809A56-465D-42AA-93D8-530A3E8E0DC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94" name="그룹 193">
              <a:extLst>
                <a:ext uri="{FF2B5EF4-FFF2-40B4-BE49-F238E27FC236}">
                  <a16:creationId xmlns:a16="http://schemas.microsoft.com/office/drawing/2014/main" id="{60050C0E-BF8E-4148-810F-F126C2D2CEF9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95" name="직선 연결선 194">
                <a:extLst>
                  <a:ext uri="{FF2B5EF4-FFF2-40B4-BE49-F238E27FC236}">
                    <a16:creationId xmlns:a16="http://schemas.microsoft.com/office/drawing/2014/main" id="{9D774439-7C7B-4061-9111-2793DCB5457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6" name="직선 연결선 195">
                <a:extLst>
                  <a:ext uri="{FF2B5EF4-FFF2-40B4-BE49-F238E27FC236}">
                    <a16:creationId xmlns:a16="http://schemas.microsoft.com/office/drawing/2014/main" id="{3B141804-61C0-485C-AA6C-62F3E8906302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BDEC180D-F2DE-4ABF-862D-06AA6D83833A}"/>
              </a:ext>
            </a:extLst>
          </p:cNvPr>
          <p:cNvGrpSpPr/>
          <p:nvPr/>
        </p:nvGrpSpPr>
        <p:grpSpPr>
          <a:xfrm>
            <a:off x="5898968" y="4483887"/>
            <a:ext cx="1434414" cy="1861311"/>
            <a:chOff x="4821010" y="4483887"/>
            <a:chExt cx="1434414" cy="1861311"/>
          </a:xfrm>
        </p:grpSpPr>
        <p:sp>
          <p:nvSpPr>
            <p:cNvPr id="188" name="내용 개체 틀 4">
              <a:extLst>
                <a:ext uri="{FF2B5EF4-FFF2-40B4-BE49-F238E27FC236}">
                  <a16:creationId xmlns:a16="http://schemas.microsoft.com/office/drawing/2014/main" id="{3CC7316F-2D3C-4347-AD11-EE1312294565}"/>
                </a:ext>
              </a:extLst>
            </p:cNvPr>
            <p:cNvSpPr txBox="1">
              <a:spLocks/>
            </p:cNvSpPr>
            <p:nvPr/>
          </p:nvSpPr>
          <p:spPr>
            <a:xfrm>
              <a:off x="5002546" y="6168657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SBP-140HMW</a:t>
              </a:r>
            </a:p>
          </p:txBody>
        </p:sp>
        <p:cxnSp>
          <p:nvCxnSpPr>
            <p:cNvPr id="189" name="직선 연결선 188">
              <a:extLst>
                <a:ext uri="{FF2B5EF4-FFF2-40B4-BE49-F238E27FC236}">
                  <a16:creationId xmlns:a16="http://schemas.microsoft.com/office/drawing/2014/main" id="{9DF4A554-9982-40AB-A19E-EE8C766301E1}"/>
                </a:ext>
              </a:extLst>
            </p:cNvPr>
            <p:cNvCxnSpPr>
              <a:cxnSpLocks/>
            </p:cNvCxnSpPr>
            <p:nvPr/>
          </p:nvCxnSpPr>
          <p:spPr>
            <a:xfrm>
              <a:off x="4821010" y="4573887"/>
              <a:ext cx="1434414" cy="0"/>
            </a:xfrm>
            <a:prstGeom prst="line">
              <a:avLst/>
            </a:prstGeom>
            <a:ln w="6350"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00" name="그림 199">
              <a:hlinkClick r:id="rId22"/>
              <a:extLst>
                <a:ext uri="{FF2B5EF4-FFF2-40B4-BE49-F238E27FC236}">
                  <a16:creationId xmlns:a16="http://schemas.microsoft.com/office/drawing/2014/main" id="{E6A410EF-86A8-4912-B08F-C0A3F0D0ED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982715" y="4819495"/>
              <a:ext cx="1111004" cy="1111004"/>
            </a:xfrm>
            <a:prstGeom prst="rect">
              <a:avLst/>
            </a:prstGeom>
          </p:spPr>
        </p:pic>
        <p:sp>
          <p:nvSpPr>
            <p:cNvPr id="198" name="모서리가 둥근 직사각형 120">
              <a:extLst>
                <a:ext uri="{FF2B5EF4-FFF2-40B4-BE49-F238E27FC236}">
                  <a16:creationId xmlns:a16="http://schemas.microsoft.com/office/drawing/2014/main" id="{04572926-3C74-4F01-8B50-610C4FF0A752}"/>
                </a:ext>
              </a:extLst>
            </p:cNvPr>
            <p:cNvSpPr/>
            <p:nvPr/>
          </p:nvSpPr>
          <p:spPr>
            <a:xfrm>
              <a:off x="5034217" y="4483887"/>
              <a:ext cx="1008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Adaptor</a:t>
              </a:r>
            </a:p>
          </p:txBody>
        </p:sp>
      </p:grpSp>
      <p:sp>
        <p:nvSpPr>
          <p:cNvPr id="201" name="모서리가 둥근 직사각형 152">
            <a:hlinkClick r:id="rId24" action="ppaction://hlinksldjump"/>
            <a:extLst>
              <a:ext uri="{FF2B5EF4-FFF2-40B4-BE49-F238E27FC236}">
                <a16:creationId xmlns:a16="http://schemas.microsoft.com/office/drawing/2014/main" id="{4B57BC54-36D6-40EF-992A-B5312A78A459}"/>
              </a:ext>
            </a:extLst>
          </p:cNvPr>
          <p:cNvSpPr/>
          <p:nvPr/>
        </p:nvSpPr>
        <p:spPr>
          <a:xfrm>
            <a:off x="10306836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2" name="자유형 157">
            <a:hlinkClick r:id="rId25" action="ppaction://hlinksldjump"/>
            <a:extLst>
              <a:ext uri="{FF2B5EF4-FFF2-40B4-BE49-F238E27FC236}">
                <a16:creationId xmlns:a16="http://schemas.microsoft.com/office/drawing/2014/main" id="{97B192B0-0DF3-4087-80A2-81096313F28E}"/>
              </a:ext>
            </a:extLst>
          </p:cNvPr>
          <p:cNvSpPr/>
          <p:nvPr/>
        </p:nvSpPr>
        <p:spPr>
          <a:xfrm>
            <a:off x="549632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3" name="자유형 158">
            <a:hlinkClick r:id="rId26" action="ppaction://hlinksldjump"/>
            <a:extLst>
              <a:ext uri="{FF2B5EF4-FFF2-40B4-BE49-F238E27FC236}">
                <a16:creationId xmlns:a16="http://schemas.microsoft.com/office/drawing/2014/main" id="{6D1A647F-3315-48E7-A9AB-B6DC6347DE4C}"/>
              </a:ext>
            </a:extLst>
          </p:cNvPr>
          <p:cNvSpPr/>
          <p:nvPr/>
        </p:nvSpPr>
        <p:spPr>
          <a:xfrm>
            <a:off x="4583515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" name="자유형 157">
            <a:hlinkClick r:id="rId27" action="ppaction://hlinksldjump"/>
            <a:extLst>
              <a:ext uri="{FF2B5EF4-FFF2-40B4-BE49-F238E27FC236}">
                <a16:creationId xmlns:a16="http://schemas.microsoft.com/office/drawing/2014/main" id="{578ABED7-B720-4E62-96E7-5875CAF00478}"/>
              </a:ext>
            </a:extLst>
          </p:cNvPr>
          <p:cNvSpPr/>
          <p:nvPr/>
        </p:nvSpPr>
        <p:spPr>
          <a:xfrm>
            <a:off x="7404102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5" name="자유형 158">
            <a:hlinkClick r:id="rId28" action="ppaction://hlinksldjump"/>
            <a:extLst>
              <a:ext uri="{FF2B5EF4-FFF2-40B4-BE49-F238E27FC236}">
                <a16:creationId xmlns:a16="http://schemas.microsoft.com/office/drawing/2014/main" id="{3182762C-8151-4D5C-A0FD-D12163BDA14F}"/>
              </a:ext>
            </a:extLst>
          </p:cNvPr>
          <p:cNvSpPr/>
          <p:nvPr/>
        </p:nvSpPr>
        <p:spPr>
          <a:xfrm>
            <a:off x="6491289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6" name="자유형 157">
            <a:hlinkClick r:id="rId29" action="ppaction://hlinksldjump"/>
            <a:extLst>
              <a:ext uri="{FF2B5EF4-FFF2-40B4-BE49-F238E27FC236}">
                <a16:creationId xmlns:a16="http://schemas.microsoft.com/office/drawing/2014/main" id="{1C8F5EA5-880A-415B-B368-B60276F0A112}"/>
              </a:ext>
            </a:extLst>
          </p:cNvPr>
          <p:cNvSpPr/>
          <p:nvPr/>
        </p:nvSpPr>
        <p:spPr>
          <a:xfrm>
            <a:off x="9311875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7" name="자유형 158">
            <a:hlinkClick r:id="rId30" action="ppaction://hlinksldjump"/>
            <a:extLst>
              <a:ext uri="{FF2B5EF4-FFF2-40B4-BE49-F238E27FC236}">
                <a16:creationId xmlns:a16="http://schemas.microsoft.com/office/drawing/2014/main" id="{0C7B519E-4792-4CBC-B120-EA49BA837343}"/>
              </a:ext>
            </a:extLst>
          </p:cNvPr>
          <p:cNvSpPr/>
          <p:nvPr/>
        </p:nvSpPr>
        <p:spPr>
          <a:xfrm>
            <a:off x="8399062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2" name="자유형 156">
            <a:hlinkClick r:id="rId31" action="ppaction://hlinksldjump"/>
            <a:extLst>
              <a:ext uri="{FF2B5EF4-FFF2-40B4-BE49-F238E27FC236}">
                <a16:creationId xmlns:a16="http://schemas.microsoft.com/office/drawing/2014/main" id="{1857EBF3-1DDD-4035-8C3E-949091971B69}"/>
              </a:ext>
            </a:extLst>
          </p:cNvPr>
          <p:cNvSpPr/>
          <p:nvPr/>
        </p:nvSpPr>
        <p:spPr>
          <a:xfrm>
            <a:off x="850114" y="775238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3" name="직사각형 212">
            <a:hlinkClick r:id="rId32" action="ppaction://hlinksldjump"/>
            <a:extLst>
              <a:ext uri="{FF2B5EF4-FFF2-40B4-BE49-F238E27FC236}">
                <a16:creationId xmlns:a16="http://schemas.microsoft.com/office/drawing/2014/main" id="{263660E1-4632-436E-AC7F-109A9BD12EDF}"/>
              </a:ext>
            </a:extLst>
          </p:cNvPr>
          <p:cNvSpPr/>
          <p:nvPr/>
        </p:nvSpPr>
        <p:spPr>
          <a:xfrm>
            <a:off x="1762928" y="775238"/>
            <a:ext cx="912812" cy="244474"/>
          </a:xfrm>
          <a:prstGeom prst="rect">
            <a:avLst/>
          </a:pr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4" name="자유형 155">
            <a:hlinkClick r:id="rId33" action="ppaction://hlinksldjump"/>
            <a:extLst>
              <a:ext uri="{FF2B5EF4-FFF2-40B4-BE49-F238E27FC236}">
                <a16:creationId xmlns:a16="http://schemas.microsoft.com/office/drawing/2014/main" id="{D2E8BBA5-885E-4335-B0BC-02404098A21D}"/>
              </a:ext>
            </a:extLst>
          </p:cNvPr>
          <p:cNvSpPr/>
          <p:nvPr/>
        </p:nvSpPr>
        <p:spPr>
          <a:xfrm>
            <a:off x="3588555" y="775238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4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5" name="직사각형 214">
            <a:hlinkClick r:id="rId34" action="ppaction://hlinksldjump"/>
            <a:extLst>
              <a:ext uri="{FF2B5EF4-FFF2-40B4-BE49-F238E27FC236}">
                <a16:creationId xmlns:a16="http://schemas.microsoft.com/office/drawing/2014/main" id="{A8870AC0-6AB4-4196-B71C-E0CBDF3A545D}"/>
              </a:ext>
            </a:extLst>
          </p:cNvPr>
          <p:cNvSpPr/>
          <p:nvPr/>
        </p:nvSpPr>
        <p:spPr>
          <a:xfrm>
            <a:off x="2675742" y="775238"/>
            <a:ext cx="912812" cy="244474"/>
          </a:xfrm>
          <a:prstGeom prst="rect">
            <a:avLst/>
          </a:pr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양쪽 모서리가 둥근 사각형 52">
            <a:extLst>
              <a:ext uri="{FF2B5EF4-FFF2-40B4-BE49-F238E27FC236}">
                <a16:creationId xmlns:a16="http://schemas.microsoft.com/office/drawing/2014/main" id="{D205A31F-B09B-40D4-BB88-E1FE1B0C36C6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5" name="타원 84">
            <a:extLst>
              <a:ext uri="{FF2B5EF4-FFF2-40B4-BE49-F238E27FC236}">
                <a16:creationId xmlns:a16="http://schemas.microsoft.com/office/drawing/2014/main" id="{BD5E309D-F16E-4B3A-ACCA-0A06B8788147}"/>
              </a:ext>
            </a:extLst>
          </p:cNvPr>
          <p:cNvSpPr>
            <a:spLocks noChangeAspect="1"/>
          </p:cNvSpPr>
          <p:nvPr/>
        </p:nvSpPr>
        <p:spPr>
          <a:xfrm>
            <a:off x="9301096" y="5288275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2AA0A404-D2E9-4A88-9436-ED705BDD372B}"/>
              </a:ext>
            </a:extLst>
          </p:cNvPr>
          <p:cNvGrpSpPr/>
          <p:nvPr/>
        </p:nvGrpSpPr>
        <p:grpSpPr>
          <a:xfrm>
            <a:off x="560386" y="1520824"/>
            <a:ext cx="4495867" cy="2880000"/>
            <a:chOff x="-3416792" y="-4445963"/>
            <a:chExt cx="4495867" cy="2880000"/>
          </a:xfrm>
        </p:grpSpPr>
        <p:pic>
          <p:nvPicPr>
            <p:cNvPr id="105" name="그림 104">
              <a:extLst>
                <a:ext uri="{FF2B5EF4-FFF2-40B4-BE49-F238E27FC236}">
                  <a16:creationId xmlns:a16="http://schemas.microsoft.com/office/drawing/2014/main" id="{A21C288F-C7E9-467A-AC42-75B696EA79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16305" r="16305"/>
            <a:stretch/>
          </p:blipFill>
          <p:spPr>
            <a:xfrm>
              <a:off x="-2773035" y="-4445963"/>
              <a:ext cx="3852110" cy="2880000"/>
            </a:xfrm>
            <a:prstGeom prst="rect">
              <a:avLst/>
            </a:prstGeom>
          </p:spPr>
        </p:pic>
        <p:pic>
          <p:nvPicPr>
            <p:cNvPr id="106" name="그림 105">
              <a:extLst>
                <a:ext uri="{FF2B5EF4-FFF2-40B4-BE49-F238E27FC236}">
                  <a16:creationId xmlns:a16="http://schemas.microsoft.com/office/drawing/2014/main" id="{68F6C6D9-79FD-463F-A56E-E84F88E815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0131" r="12348"/>
            <a:stretch/>
          </p:blipFill>
          <p:spPr>
            <a:xfrm>
              <a:off x="-3416792" y="-4445963"/>
              <a:ext cx="2942450" cy="2880000"/>
            </a:xfrm>
            <a:prstGeom prst="rect">
              <a:avLst/>
            </a:prstGeom>
          </p:spPr>
        </p:pic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5492B04E-29E0-48AC-BF8E-5658BAC51359}"/>
              </a:ext>
            </a:extLst>
          </p:cNvPr>
          <p:cNvGrpSpPr/>
          <p:nvPr/>
        </p:nvGrpSpPr>
        <p:grpSpPr>
          <a:xfrm>
            <a:off x="3393235" y="1520824"/>
            <a:ext cx="5405527" cy="2880000"/>
            <a:chOff x="3782412" y="-4445963"/>
            <a:chExt cx="5405527" cy="2880000"/>
          </a:xfrm>
        </p:grpSpPr>
        <p:pic>
          <p:nvPicPr>
            <p:cNvPr id="107" name="그림 106">
              <a:extLst>
                <a:ext uri="{FF2B5EF4-FFF2-40B4-BE49-F238E27FC236}">
                  <a16:creationId xmlns:a16="http://schemas.microsoft.com/office/drawing/2014/main" id="{84FD406F-A6A0-4BEA-83D5-C9CB4E0068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2348" r="12348"/>
            <a:stretch/>
          </p:blipFill>
          <p:spPr>
            <a:xfrm>
              <a:off x="5335829" y="-4445963"/>
              <a:ext cx="3852110" cy="2880000"/>
            </a:xfrm>
            <a:prstGeom prst="rect">
              <a:avLst/>
            </a:prstGeom>
          </p:spPr>
        </p:pic>
        <p:pic>
          <p:nvPicPr>
            <p:cNvPr id="109" name="그림 108">
              <a:extLst>
                <a:ext uri="{FF2B5EF4-FFF2-40B4-BE49-F238E27FC236}">
                  <a16:creationId xmlns:a16="http://schemas.microsoft.com/office/drawing/2014/main" id="{C83DEFDB-F72B-4231-B05B-0A7BE20121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2348" r="12348"/>
            <a:stretch/>
          </p:blipFill>
          <p:spPr>
            <a:xfrm>
              <a:off x="3782412" y="-4445963"/>
              <a:ext cx="3852110" cy="2880000"/>
            </a:xfrm>
            <a:prstGeom prst="rect">
              <a:avLst/>
            </a:prstGeom>
          </p:spPr>
        </p:pic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C965E00A-B994-4D4B-8630-F75A7C68F567}"/>
              </a:ext>
            </a:extLst>
          </p:cNvPr>
          <p:cNvGrpSpPr/>
          <p:nvPr/>
        </p:nvGrpSpPr>
        <p:grpSpPr>
          <a:xfrm>
            <a:off x="7092945" y="1520824"/>
            <a:ext cx="4538666" cy="2880000"/>
            <a:chOff x="9789389" y="-4445963"/>
            <a:chExt cx="4538666" cy="2880000"/>
          </a:xfrm>
        </p:grpSpPr>
        <p:pic>
          <p:nvPicPr>
            <p:cNvPr id="110" name="그림 109">
              <a:extLst>
                <a:ext uri="{FF2B5EF4-FFF2-40B4-BE49-F238E27FC236}">
                  <a16:creationId xmlns:a16="http://schemas.microsoft.com/office/drawing/2014/main" id="{E6959EFC-F19E-4E5E-A23A-C8CE622674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6387" r="-16387"/>
            <a:stretch/>
          </p:blipFill>
          <p:spPr>
            <a:xfrm>
              <a:off x="9789389" y="-4445963"/>
              <a:ext cx="3852109" cy="2880000"/>
            </a:xfrm>
            <a:prstGeom prst="rect">
              <a:avLst/>
            </a:prstGeom>
          </p:spPr>
        </p:pic>
        <p:pic>
          <p:nvPicPr>
            <p:cNvPr id="111" name="그림 110">
              <a:extLst>
                <a:ext uri="{FF2B5EF4-FFF2-40B4-BE49-F238E27FC236}">
                  <a16:creationId xmlns:a16="http://schemas.microsoft.com/office/drawing/2014/main" id="{7661B047-283F-4426-9577-B1E69CD485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2348" r="29294"/>
            <a:stretch/>
          </p:blipFill>
          <p:spPr>
            <a:xfrm>
              <a:off x="11342803" y="-4445963"/>
              <a:ext cx="2985252" cy="288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59388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양쪽 모서리가 둥근 사각형 81">
            <a:extLst>
              <a:ext uri="{FF2B5EF4-FFF2-40B4-BE49-F238E27FC236}">
                <a16:creationId xmlns:a16="http://schemas.microsoft.com/office/drawing/2014/main" id="{CB1B9057-06CD-48AD-9094-E9D5CF0CA980}"/>
              </a:ext>
            </a:extLst>
          </p:cNvPr>
          <p:cNvSpPr/>
          <p:nvPr/>
        </p:nvSpPr>
        <p:spPr>
          <a:xfrm rot="10800000">
            <a:off x="407987" y="4400823"/>
            <a:ext cx="3722160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3" name="양쪽 모서리가 둥근 사각형 83">
            <a:extLst>
              <a:ext uri="{FF2B5EF4-FFF2-40B4-BE49-F238E27FC236}">
                <a16:creationId xmlns:a16="http://schemas.microsoft.com/office/drawing/2014/main" id="{C63737AA-317C-40F0-B5F0-67916BC599F0}"/>
              </a:ext>
            </a:extLst>
          </p:cNvPr>
          <p:cNvSpPr/>
          <p:nvPr/>
        </p:nvSpPr>
        <p:spPr>
          <a:xfrm>
            <a:off x="407987" y="1520824"/>
            <a:ext cx="3722160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5" name="양쪽 모서리가 둥근 사각형 81">
            <a:extLst>
              <a:ext uri="{FF2B5EF4-FFF2-40B4-BE49-F238E27FC236}">
                <a16:creationId xmlns:a16="http://schemas.microsoft.com/office/drawing/2014/main" id="{FB122277-83FD-4063-8BB3-0F72B517C1D5}"/>
              </a:ext>
            </a:extLst>
          </p:cNvPr>
          <p:cNvSpPr/>
          <p:nvPr/>
        </p:nvSpPr>
        <p:spPr>
          <a:xfrm rot="10800000">
            <a:off x="4234921" y="4400823"/>
            <a:ext cx="3722160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6" name="양쪽 모서리가 둥근 사각형 83">
            <a:extLst>
              <a:ext uri="{FF2B5EF4-FFF2-40B4-BE49-F238E27FC236}">
                <a16:creationId xmlns:a16="http://schemas.microsoft.com/office/drawing/2014/main" id="{F45E0AC0-72B7-4B37-ADCC-B4F6A8AE9588}"/>
              </a:ext>
            </a:extLst>
          </p:cNvPr>
          <p:cNvSpPr/>
          <p:nvPr/>
        </p:nvSpPr>
        <p:spPr>
          <a:xfrm>
            <a:off x="4234920" y="1520824"/>
            <a:ext cx="3722160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7" name="양쪽 모서리가 둥근 사각형 81">
            <a:extLst>
              <a:ext uri="{FF2B5EF4-FFF2-40B4-BE49-F238E27FC236}">
                <a16:creationId xmlns:a16="http://schemas.microsoft.com/office/drawing/2014/main" id="{AD9C01F0-5221-4C0A-BEAA-AEBA158D06F5}"/>
              </a:ext>
            </a:extLst>
          </p:cNvPr>
          <p:cNvSpPr/>
          <p:nvPr/>
        </p:nvSpPr>
        <p:spPr>
          <a:xfrm rot="10800000">
            <a:off x="8061853" y="4400823"/>
            <a:ext cx="3722160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8" name="양쪽 모서리가 둥근 사각형 83">
            <a:extLst>
              <a:ext uri="{FF2B5EF4-FFF2-40B4-BE49-F238E27FC236}">
                <a16:creationId xmlns:a16="http://schemas.microsoft.com/office/drawing/2014/main" id="{A9E90C6D-EDE5-4969-87BF-FC4723C0E61A}"/>
              </a:ext>
            </a:extLst>
          </p:cNvPr>
          <p:cNvSpPr/>
          <p:nvPr/>
        </p:nvSpPr>
        <p:spPr>
          <a:xfrm>
            <a:off x="8061853" y="1520824"/>
            <a:ext cx="3722160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0A6083D-12D1-479F-95F4-FFE10E78502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61852" y="1520824"/>
            <a:ext cx="3722162" cy="288000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4FA949A3-4EA1-45C6-A07D-326DBDEAB4C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34921" y="1520824"/>
            <a:ext cx="3722160" cy="2880000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C83B62C9-CF61-4F90-8B06-40A0FCF27F98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QNO - C8083R / C9083R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모서리가 둥근 직사각형 8">
            <a:hlinkClick r:id="rId4" action="ppaction://hlinksldjump"/>
            <a:extLst>
              <a:ext uri="{FF2B5EF4-FFF2-40B4-BE49-F238E27FC236}">
                <a16:creationId xmlns:a16="http://schemas.microsoft.com/office/drawing/2014/main" id="{6AA19CC8-C0B6-4EB1-8927-56C9807F9660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모서리가 둥근 직사각형 1">
            <a:hlinkClick r:id="rId5" action="ppaction://hlinksldjump"/>
            <a:extLst>
              <a:ext uri="{FF2B5EF4-FFF2-40B4-BE49-F238E27FC236}">
                <a16:creationId xmlns:a16="http://schemas.microsoft.com/office/drawing/2014/main" id="{64010429-BE90-4FA5-BE9F-30193FBCE91C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2B352670-954E-4D8C-9AEE-8570F97526FF}"/>
              </a:ext>
            </a:extLst>
          </p:cNvPr>
          <p:cNvGrpSpPr/>
          <p:nvPr/>
        </p:nvGrpSpPr>
        <p:grpSpPr>
          <a:xfrm>
            <a:off x="667830" y="4483887"/>
            <a:ext cx="1434414" cy="1861311"/>
            <a:chOff x="2435889" y="4483887"/>
            <a:chExt cx="1434414" cy="1861311"/>
          </a:xfrm>
        </p:grpSpPr>
        <p:sp>
          <p:nvSpPr>
            <p:cNvPr id="68" name="내용 개체 틀 4">
              <a:extLst>
                <a:ext uri="{FF2B5EF4-FFF2-40B4-BE49-F238E27FC236}">
                  <a16:creationId xmlns:a16="http://schemas.microsoft.com/office/drawing/2014/main" id="{945001B9-B754-4C26-A9D9-A328F68DBE45}"/>
                </a:ext>
              </a:extLst>
            </p:cNvPr>
            <p:cNvSpPr txBox="1">
              <a:spLocks/>
            </p:cNvSpPr>
            <p:nvPr/>
          </p:nvSpPr>
          <p:spPr>
            <a:xfrm>
              <a:off x="2617425" y="6168657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SBO-090GP</a:t>
              </a:r>
            </a:p>
          </p:txBody>
        </p:sp>
        <p:cxnSp>
          <p:nvCxnSpPr>
            <p:cNvPr id="69" name="직선 연결선 68">
              <a:extLst>
                <a:ext uri="{FF2B5EF4-FFF2-40B4-BE49-F238E27FC236}">
                  <a16:creationId xmlns:a16="http://schemas.microsoft.com/office/drawing/2014/main" id="{7D2032F0-CAC2-476A-B5F5-48271F4A1AB4}"/>
                </a:ext>
              </a:extLst>
            </p:cNvPr>
            <p:cNvCxnSpPr>
              <a:cxnSpLocks/>
            </p:cNvCxnSpPr>
            <p:nvPr/>
          </p:nvCxnSpPr>
          <p:spPr>
            <a:xfrm>
              <a:off x="2435889" y="4573887"/>
              <a:ext cx="1434414" cy="0"/>
            </a:xfrm>
            <a:prstGeom prst="line">
              <a:avLst/>
            </a:prstGeom>
            <a:ln w="6350"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모서리가 둥근 직사각형 45">
              <a:extLst>
                <a:ext uri="{FF2B5EF4-FFF2-40B4-BE49-F238E27FC236}">
                  <a16:creationId xmlns:a16="http://schemas.microsoft.com/office/drawing/2014/main" id="{36B9EF14-786B-4165-8F9D-B22190CD3840}"/>
                </a:ext>
              </a:extLst>
            </p:cNvPr>
            <p:cNvSpPr/>
            <p:nvPr/>
          </p:nvSpPr>
          <p:spPr>
            <a:xfrm>
              <a:off x="2825573" y="4483887"/>
              <a:ext cx="655046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Gang Plate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73" name="그림 72">
              <a:hlinkClick r:id="rId6"/>
              <a:extLst>
                <a:ext uri="{FF2B5EF4-FFF2-40B4-BE49-F238E27FC236}">
                  <a16:creationId xmlns:a16="http://schemas.microsoft.com/office/drawing/2014/main" id="{2E66A36B-C6FB-43EB-A259-6CEBFCE748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14305" t="-14305" r="-14305" b="-14305"/>
            <a:stretch/>
          </p:blipFill>
          <p:spPr>
            <a:xfrm>
              <a:off x="2597594" y="4823438"/>
              <a:ext cx="1111004" cy="1111004"/>
            </a:xfrm>
            <a:prstGeom prst="rect">
              <a:avLst/>
            </a:prstGeom>
          </p:spPr>
        </p:pic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5F3FD26F-63A1-4BE9-852F-0A4EFABA9EE6}"/>
              </a:ext>
            </a:extLst>
          </p:cNvPr>
          <p:cNvGrpSpPr/>
          <p:nvPr/>
        </p:nvGrpSpPr>
        <p:grpSpPr>
          <a:xfrm>
            <a:off x="2435889" y="4483887"/>
            <a:ext cx="1434414" cy="1861311"/>
            <a:chOff x="667830" y="4483887"/>
            <a:chExt cx="1434414" cy="1861311"/>
          </a:xfrm>
        </p:grpSpPr>
        <p:sp>
          <p:nvSpPr>
            <p:cNvPr id="64" name="내용 개체 틀 4">
              <a:extLst>
                <a:ext uri="{FF2B5EF4-FFF2-40B4-BE49-F238E27FC236}">
                  <a16:creationId xmlns:a16="http://schemas.microsoft.com/office/drawing/2014/main" id="{24EF9E15-93B5-4B2F-83C8-4B68BAA4F9D3}"/>
                </a:ext>
              </a:extLst>
            </p:cNvPr>
            <p:cNvSpPr txBox="1">
              <a:spLocks/>
            </p:cNvSpPr>
            <p:nvPr/>
          </p:nvSpPr>
          <p:spPr>
            <a:xfrm>
              <a:off x="849366" y="6168657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SBO-140BW</a:t>
              </a:r>
            </a:p>
          </p:txBody>
        </p:sp>
        <p:cxnSp>
          <p:nvCxnSpPr>
            <p:cNvPr id="65" name="직선 연결선 64">
              <a:extLst>
                <a:ext uri="{FF2B5EF4-FFF2-40B4-BE49-F238E27FC236}">
                  <a16:creationId xmlns:a16="http://schemas.microsoft.com/office/drawing/2014/main" id="{AC6B1D6D-C4C2-4989-8C6E-32F145CF2456}"/>
                </a:ext>
              </a:extLst>
            </p:cNvPr>
            <p:cNvCxnSpPr>
              <a:cxnSpLocks/>
            </p:cNvCxnSpPr>
            <p:nvPr/>
          </p:nvCxnSpPr>
          <p:spPr>
            <a:xfrm>
              <a:off x="667830" y="4573887"/>
              <a:ext cx="1434414" cy="0"/>
            </a:xfrm>
            <a:prstGeom prst="line">
              <a:avLst/>
            </a:prstGeom>
            <a:ln w="6350"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모서리가 둥근 직사각형 66">
              <a:extLst>
                <a:ext uri="{FF2B5EF4-FFF2-40B4-BE49-F238E27FC236}">
                  <a16:creationId xmlns:a16="http://schemas.microsoft.com/office/drawing/2014/main" id="{4FC93D56-4212-44A2-ACA8-9E7E7ACBCE7C}"/>
                </a:ext>
              </a:extLst>
            </p:cNvPr>
            <p:cNvSpPr/>
            <p:nvPr/>
          </p:nvSpPr>
          <p:spPr>
            <a:xfrm>
              <a:off x="1094657" y="4483887"/>
              <a:ext cx="58076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Back Box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74" name="그림 73">
              <a:hlinkClick r:id="rId8"/>
              <a:extLst>
                <a:ext uri="{FF2B5EF4-FFF2-40B4-BE49-F238E27FC236}">
                  <a16:creationId xmlns:a16="http://schemas.microsoft.com/office/drawing/2014/main" id="{851FD5A1-80F7-421E-90DD-2860B96D5C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5249" t="-5249" r="-5249" b="-5249"/>
            <a:stretch/>
          </p:blipFill>
          <p:spPr>
            <a:xfrm>
              <a:off x="829535" y="4823438"/>
              <a:ext cx="1111004" cy="1111004"/>
            </a:xfrm>
            <a:prstGeom prst="rect">
              <a:avLst/>
            </a:prstGeom>
          </p:spPr>
        </p:pic>
      </p:grpSp>
      <p:pic>
        <p:nvPicPr>
          <p:cNvPr id="75" name="그림 74">
            <a:hlinkClick r:id="rId10"/>
            <a:extLst>
              <a:ext uri="{FF2B5EF4-FFF2-40B4-BE49-F238E27FC236}">
                <a16:creationId xmlns:a16="http://schemas.microsoft.com/office/drawing/2014/main" id="{85A5998C-2012-4DB0-B67B-0AE4DDFE263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02096" y="4819495"/>
            <a:ext cx="1111004" cy="1111004"/>
          </a:xfrm>
          <a:prstGeom prst="rect">
            <a:avLst/>
          </a:prstGeom>
        </p:spPr>
      </p:pic>
      <p:grpSp>
        <p:nvGrpSpPr>
          <p:cNvPr id="79" name="그룹 78">
            <a:extLst>
              <a:ext uri="{FF2B5EF4-FFF2-40B4-BE49-F238E27FC236}">
                <a16:creationId xmlns:a16="http://schemas.microsoft.com/office/drawing/2014/main" id="{0420350A-3301-4E56-AF5D-2700E0BAAF61}"/>
              </a:ext>
            </a:extLst>
          </p:cNvPr>
          <p:cNvGrpSpPr/>
          <p:nvPr/>
        </p:nvGrpSpPr>
        <p:grpSpPr>
          <a:xfrm>
            <a:off x="5525083" y="4487166"/>
            <a:ext cx="1152000" cy="1861311"/>
            <a:chOff x="3087704" y="4487166"/>
            <a:chExt cx="1152000" cy="1861311"/>
          </a:xfrm>
        </p:grpSpPr>
        <p:cxnSp>
          <p:nvCxnSpPr>
            <p:cNvPr id="80" name="직선 연결선 79">
              <a:extLst>
                <a:ext uri="{FF2B5EF4-FFF2-40B4-BE49-F238E27FC236}">
                  <a16:creationId xmlns:a16="http://schemas.microsoft.com/office/drawing/2014/main" id="{143F7AA8-6B7A-47EF-968A-3F37461B3E5B}"/>
                </a:ext>
              </a:extLst>
            </p:cNvPr>
            <p:cNvCxnSpPr>
              <a:cxnSpLocks/>
            </p:cNvCxnSpPr>
            <p:nvPr/>
          </p:nvCxnSpPr>
          <p:spPr>
            <a:xfrm>
              <a:off x="3087704" y="4571412"/>
              <a:ext cx="1152000" cy="0"/>
            </a:xfrm>
            <a:prstGeom prst="line">
              <a:avLst/>
            </a:prstGeom>
            <a:ln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모서리가 둥근 직사각형 245">
              <a:extLst>
                <a:ext uri="{FF2B5EF4-FFF2-40B4-BE49-F238E27FC236}">
                  <a16:creationId xmlns:a16="http://schemas.microsoft.com/office/drawing/2014/main" id="{C5DE5E8C-4529-4511-855F-B3FC1EAD84CD}"/>
                </a:ext>
              </a:extLst>
            </p:cNvPr>
            <p:cNvSpPr/>
            <p:nvPr/>
          </p:nvSpPr>
          <p:spPr>
            <a:xfrm>
              <a:off x="3327666" y="4487166"/>
              <a:ext cx="672076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Gang Plate</a:t>
              </a:r>
            </a:p>
          </p:txBody>
        </p:sp>
        <p:sp>
          <p:nvSpPr>
            <p:cNvPr id="82" name="내용 개체 틀 4">
              <a:extLst>
                <a:ext uri="{FF2B5EF4-FFF2-40B4-BE49-F238E27FC236}">
                  <a16:creationId xmlns:a16="http://schemas.microsoft.com/office/drawing/2014/main" id="{F5BC1B9B-1139-4686-9A30-0FA18EE2E853}"/>
                </a:ext>
              </a:extLst>
            </p:cNvPr>
            <p:cNvSpPr txBox="1">
              <a:spLocks/>
            </p:cNvSpPr>
            <p:nvPr/>
          </p:nvSpPr>
          <p:spPr>
            <a:xfrm>
              <a:off x="3128033" y="6171936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SBO-090GP</a:t>
              </a:r>
            </a:p>
          </p:txBody>
        </p:sp>
        <p:pic>
          <p:nvPicPr>
            <p:cNvPr id="83" name="그림 82">
              <a:hlinkClick r:id="rId6"/>
              <a:extLst>
                <a:ext uri="{FF2B5EF4-FFF2-40B4-BE49-F238E27FC236}">
                  <a16:creationId xmlns:a16="http://schemas.microsoft.com/office/drawing/2014/main" id="{7A127539-DFCC-4293-88A2-BB11244FF7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14305" t="-14305" r="-14305" b="-14305"/>
            <a:stretch/>
          </p:blipFill>
          <p:spPr>
            <a:xfrm>
              <a:off x="3108202" y="4823438"/>
              <a:ext cx="1111004" cy="1111004"/>
            </a:xfrm>
            <a:prstGeom prst="rect">
              <a:avLst/>
            </a:prstGeom>
          </p:spPr>
        </p:pic>
      </p:grpSp>
      <p:grpSp>
        <p:nvGrpSpPr>
          <p:cNvPr id="84" name="그룹 83">
            <a:extLst>
              <a:ext uri="{FF2B5EF4-FFF2-40B4-BE49-F238E27FC236}">
                <a16:creationId xmlns:a16="http://schemas.microsoft.com/office/drawing/2014/main" id="{99146AE4-DEF8-459E-851A-1BE519487686}"/>
              </a:ext>
            </a:extLst>
          </p:cNvPr>
          <p:cNvGrpSpPr/>
          <p:nvPr/>
        </p:nvGrpSpPr>
        <p:grpSpPr>
          <a:xfrm>
            <a:off x="6758402" y="4487166"/>
            <a:ext cx="1152000" cy="1861311"/>
            <a:chOff x="1807525" y="4487166"/>
            <a:chExt cx="1152000" cy="1861311"/>
          </a:xfrm>
        </p:grpSpPr>
        <p:cxnSp>
          <p:nvCxnSpPr>
            <p:cNvPr id="85" name="직선 연결선 84">
              <a:extLst>
                <a:ext uri="{FF2B5EF4-FFF2-40B4-BE49-F238E27FC236}">
                  <a16:creationId xmlns:a16="http://schemas.microsoft.com/office/drawing/2014/main" id="{78D14022-0B74-4A2C-93D4-411BCE2C364B}"/>
                </a:ext>
              </a:extLst>
            </p:cNvPr>
            <p:cNvCxnSpPr>
              <a:cxnSpLocks/>
            </p:cNvCxnSpPr>
            <p:nvPr/>
          </p:nvCxnSpPr>
          <p:spPr>
            <a:xfrm>
              <a:off x="1807525" y="4571412"/>
              <a:ext cx="1152000" cy="0"/>
            </a:xfrm>
            <a:prstGeom prst="line">
              <a:avLst/>
            </a:prstGeom>
            <a:ln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모서리가 둥근 직사각형 245">
              <a:extLst>
                <a:ext uri="{FF2B5EF4-FFF2-40B4-BE49-F238E27FC236}">
                  <a16:creationId xmlns:a16="http://schemas.microsoft.com/office/drawing/2014/main" id="{44974D12-D37A-4637-BF90-570C9CB4C7F5}"/>
                </a:ext>
              </a:extLst>
            </p:cNvPr>
            <p:cNvSpPr/>
            <p:nvPr/>
          </p:nvSpPr>
          <p:spPr>
            <a:xfrm>
              <a:off x="2092837" y="4487166"/>
              <a:ext cx="581376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Back Box</a:t>
              </a:r>
            </a:p>
          </p:txBody>
        </p:sp>
        <p:sp>
          <p:nvSpPr>
            <p:cNvPr id="87" name="내용 개체 틀 4">
              <a:extLst>
                <a:ext uri="{FF2B5EF4-FFF2-40B4-BE49-F238E27FC236}">
                  <a16:creationId xmlns:a16="http://schemas.microsoft.com/office/drawing/2014/main" id="{07A76E24-A8C3-41DF-B874-D6E4C5D796D2}"/>
                </a:ext>
              </a:extLst>
            </p:cNvPr>
            <p:cNvSpPr txBox="1">
              <a:spLocks/>
            </p:cNvSpPr>
            <p:nvPr/>
          </p:nvSpPr>
          <p:spPr>
            <a:xfrm>
              <a:off x="1847854" y="6171936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SBO-140BW</a:t>
              </a:r>
            </a:p>
          </p:txBody>
        </p:sp>
        <p:pic>
          <p:nvPicPr>
            <p:cNvPr id="88" name="그림 87">
              <a:hlinkClick r:id="rId8"/>
              <a:extLst>
                <a:ext uri="{FF2B5EF4-FFF2-40B4-BE49-F238E27FC236}">
                  <a16:creationId xmlns:a16="http://schemas.microsoft.com/office/drawing/2014/main" id="{F9BCADA6-6EF8-4081-AA69-3405884830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5249" t="-5249" r="-5249" b="-5249"/>
            <a:stretch/>
          </p:blipFill>
          <p:spPr>
            <a:xfrm>
              <a:off x="1828023" y="4823438"/>
              <a:ext cx="1111004" cy="1111004"/>
            </a:xfrm>
            <a:prstGeom prst="rect">
              <a:avLst/>
            </a:prstGeom>
          </p:spPr>
        </p:pic>
      </p:grpSp>
      <p:cxnSp>
        <p:nvCxnSpPr>
          <p:cNvPr id="90" name="직선 연결선 89">
            <a:extLst>
              <a:ext uri="{FF2B5EF4-FFF2-40B4-BE49-F238E27FC236}">
                <a16:creationId xmlns:a16="http://schemas.microsoft.com/office/drawing/2014/main" id="{66DF4060-DDA1-4BC5-BE8C-BCA1C805A54A}"/>
              </a:ext>
            </a:extLst>
          </p:cNvPr>
          <p:cNvCxnSpPr>
            <a:cxnSpLocks/>
          </p:cNvCxnSpPr>
          <p:nvPr/>
        </p:nvCxnSpPr>
        <p:spPr>
          <a:xfrm>
            <a:off x="4281598" y="4571412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내용 개체 틀 4">
            <a:extLst>
              <a:ext uri="{FF2B5EF4-FFF2-40B4-BE49-F238E27FC236}">
                <a16:creationId xmlns:a16="http://schemas.microsoft.com/office/drawing/2014/main" id="{9FDE00CF-E48C-432E-9B04-E630B4CB4495}"/>
              </a:ext>
            </a:extLst>
          </p:cNvPr>
          <p:cNvSpPr txBox="1">
            <a:spLocks/>
          </p:cNvSpPr>
          <p:nvPr/>
        </p:nvSpPr>
        <p:spPr>
          <a:xfrm>
            <a:off x="4321927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SBP-140WMW</a:t>
            </a:r>
          </a:p>
        </p:txBody>
      </p:sp>
      <p:sp>
        <p:nvSpPr>
          <p:cNvPr id="92" name="모서리가 둥근 직사각형 44">
            <a:extLst>
              <a:ext uri="{FF2B5EF4-FFF2-40B4-BE49-F238E27FC236}">
                <a16:creationId xmlns:a16="http://schemas.microsoft.com/office/drawing/2014/main" id="{FC164F84-9958-4DE5-8629-2D09416499D0}"/>
              </a:ext>
            </a:extLst>
          </p:cNvPr>
          <p:cNvSpPr/>
          <p:nvPr/>
        </p:nvSpPr>
        <p:spPr>
          <a:xfrm>
            <a:off x="4321927" y="4483887"/>
            <a:ext cx="1071342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&amp; Pole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양쪽 모서리가 둥근 사각형 81">
            <a:extLst>
              <a:ext uri="{FF2B5EF4-FFF2-40B4-BE49-F238E27FC236}">
                <a16:creationId xmlns:a16="http://schemas.microsoft.com/office/drawing/2014/main" id="{6FAEC781-8343-4263-82B5-A4F8C984B87B}"/>
              </a:ext>
            </a:extLst>
          </p:cNvPr>
          <p:cNvSpPr/>
          <p:nvPr/>
        </p:nvSpPr>
        <p:spPr>
          <a:xfrm rot="10800000">
            <a:off x="8061853" y="4400823"/>
            <a:ext cx="3722160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97" name="그룹 96">
            <a:extLst>
              <a:ext uri="{FF2B5EF4-FFF2-40B4-BE49-F238E27FC236}">
                <a16:creationId xmlns:a16="http://schemas.microsoft.com/office/drawing/2014/main" id="{D52D756F-1A16-464C-B4F7-618B5A11B982}"/>
              </a:ext>
            </a:extLst>
          </p:cNvPr>
          <p:cNvGrpSpPr/>
          <p:nvPr/>
        </p:nvGrpSpPr>
        <p:grpSpPr>
          <a:xfrm>
            <a:off x="9352016" y="4487166"/>
            <a:ext cx="1152000" cy="1861311"/>
            <a:chOff x="3087704" y="4487166"/>
            <a:chExt cx="1152000" cy="1861311"/>
          </a:xfrm>
        </p:grpSpPr>
        <p:cxnSp>
          <p:nvCxnSpPr>
            <p:cNvPr id="107" name="직선 연결선 106">
              <a:extLst>
                <a:ext uri="{FF2B5EF4-FFF2-40B4-BE49-F238E27FC236}">
                  <a16:creationId xmlns:a16="http://schemas.microsoft.com/office/drawing/2014/main" id="{155D80A2-F059-411C-BC07-3FF208D0B77A}"/>
                </a:ext>
              </a:extLst>
            </p:cNvPr>
            <p:cNvCxnSpPr>
              <a:cxnSpLocks/>
            </p:cNvCxnSpPr>
            <p:nvPr/>
          </p:nvCxnSpPr>
          <p:spPr>
            <a:xfrm>
              <a:off x="3087704" y="4571412"/>
              <a:ext cx="1152000" cy="0"/>
            </a:xfrm>
            <a:prstGeom prst="line">
              <a:avLst/>
            </a:prstGeom>
            <a:ln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모서리가 둥근 직사각형 245">
              <a:extLst>
                <a:ext uri="{FF2B5EF4-FFF2-40B4-BE49-F238E27FC236}">
                  <a16:creationId xmlns:a16="http://schemas.microsoft.com/office/drawing/2014/main" id="{58CE9CDA-C792-48DE-BC74-A9809F77DB68}"/>
                </a:ext>
              </a:extLst>
            </p:cNvPr>
            <p:cNvSpPr/>
            <p:nvPr/>
          </p:nvSpPr>
          <p:spPr>
            <a:xfrm>
              <a:off x="3327666" y="4487166"/>
              <a:ext cx="672076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Gang Plate</a:t>
              </a:r>
            </a:p>
          </p:txBody>
        </p:sp>
        <p:sp>
          <p:nvSpPr>
            <p:cNvPr id="109" name="내용 개체 틀 4">
              <a:extLst>
                <a:ext uri="{FF2B5EF4-FFF2-40B4-BE49-F238E27FC236}">
                  <a16:creationId xmlns:a16="http://schemas.microsoft.com/office/drawing/2014/main" id="{7DEE765C-B2EB-41B0-B75E-BB9B1ABAD42A}"/>
                </a:ext>
              </a:extLst>
            </p:cNvPr>
            <p:cNvSpPr txBox="1">
              <a:spLocks/>
            </p:cNvSpPr>
            <p:nvPr/>
          </p:nvSpPr>
          <p:spPr>
            <a:xfrm>
              <a:off x="3128033" y="6171936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SBO-090GP</a:t>
              </a:r>
            </a:p>
          </p:txBody>
        </p:sp>
        <p:pic>
          <p:nvPicPr>
            <p:cNvPr id="110" name="그림 109">
              <a:hlinkClick r:id="rId6"/>
              <a:extLst>
                <a:ext uri="{FF2B5EF4-FFF2-40B4-BE49-F238E27FC236}">
                  <a16:creationId xmlns:a16="http://schemas.microsoft.com/office/drawing/2014/main" id="{CBEECE6C-4783-4D7B-9233-3A96CF3E6B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14305" t="-14305" r="-14305" b="-14305"/>
            <a:stretch/>
          </p:blipFill>
          <p:spPr>
            <a:xfrm>
              <a:off x="3108202" y="4823438"/>
              <a:ext cx="1111004" cy="1111004"/>
            </a:xfrm>
            <a:prstGeom prst="rect">
              <a:avLst/>
            </a:prstGeom>
          </p:spPr>
        </p:pic>
      </p:grpSp>
      <p:grpSp>
        <p:nvGrpSpPr>
          <p:cNvPr id="98" name="그룹 97">
            <a:extLst>
              <a:ext uri="{FF2B5EF4-FFF2-40B4-BE49-F238E27FC236}">
                <a16:creationId xmlns:a16="http://schemas.microsoft.com/office/drawing/2014/main" id="{62B43D5D-6761-413E-B34E-DD7365229275}"/>
              </a:ext>
            </a:extLst>
          </p:cNvPr>
          <p:cNvGrpSpPr/>
          <p:nvPr/>
        </p:nvGrpSpPr>
        <p:grpSpPr>
          <a:xfrm>
            <a:off x="10585335" y="4487166"/>
            <a:ext cx="1152000" cy="1861311"/>
            <a:chOff x="1807525" y="4487166"/>
            <a:chExt cx="1152000" cy="1861311"/>
          </a:xfrm>
        </p:grpSpPr>
        <p:cxnSp>
          <p:nvCxnSpPr>
            <p:cNvPr id="103" name="직선 연결선 102">
              <a:extLst>
                <a:ext uri="{FF2B5EF4-FFF2-40B4-BE49-F238E27FC236}">
                  <a16:creationId xmlns:a16="http://schemas.microsoft.com/office/drawing/2014/main" id="{98D5A9D6-1C1F-41B0-AFDF-9F455C9397A5}"/>
                </a:ext>
              </a:extLst>
            </p:cNvPr>
            <p:cNvCxnSpPr>
              <a:cxnSpLocks/>
            </p:cNvCxnSpPr>
            <p:nvPr/>
          </p:nvCxnSpPr>
          <p:spPr>
            <a:xfrm>
              <a:off x="1807525" y="4571412"/>
              <a:ext cx="1152000" cy="0"/>
            </a:xfrm>
            <a:prstGeom prst="line">
              <a:avLst/>
            </a:prstGeom>
            <a:ln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모서리가 둥근 직사각형 245">
              <a:extLst>
                <a:ext uri="{FF2B5EF4-FFF2-40B4-BE49-F238E27FC236}">
                  <a16:creationId xmlns:a16="http://schemas.microsoft.com/office/drawing/2014/main" id="{E2437359-5D13-4009-8DF6-0AB1CF07C1E2}"/>
                </a:ext>
              </a:extLst>
            </p:cNvPr>
            <p:cNvSpPr/>
            <p:nvPr/>
          </p:nvSpPr>
          <p:spPr>
            <a:xfrm>
              <a:off x="2092837" y="4487166"/>
              <a:ext cx="581376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Back Box</a:t>
              </a:r>
            </a:p>
          </p:txBody>
        </p:sp>
        <p:sp>
          <p:nvSpPr>
            <p:cNvPr id="105" name="내용 개체 틀 4">
              <a:extLst>
                <a:ext uri="{FF2B5EF4-FFF2-40B4-BE49-F238E27FC236}">
                  <a16:creationId xmlns:a16="http://schemas.microsoft.com/office/drawing/2014/main" id="{9709BAAE-45A2-47DD-9FD8-2365CB6E18A1}"/>
                </a:ext>
              </a:extLst>
            </p:cNvPr>
            <p:cNvSpPr txBox="1">
              <a:spLocks/>
            </p:cNvSpPr>
            <p:nvPr/>
          </p:nvSpPr>
          <p:spPr>
            <a:xfrm>
              <a:off x="1847854" y="6171936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SBO-140BW</a:t>
              </a:r>
            </a:p>
          </p:txBody>
        </p:sp>
        <p:pic>
          <p:nvPicPr>
            <p:cNvPr id="106" name="그림 105">
              <a:hlinkClick r:id="rId8"/>
              <a:extLst>
                <a:ext uri="{FF2B5EF4-FFF2-40B4-BE49-F238E27FC236}">
                  <a16:creationId xmlns:a16="http://schemas.microsoft.com/office/drawing/2014/main" id="{D2764C5D-F343-46DC-8C4F-09C1E47B44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5249" t="-5249" r="-5249" b="-5249"/>
            <a:stretch/>
          </p:blipFill>
          <p:spPr>
            <a:xfrm>
              <a:off x="1828023" y="4823438"/>
              <a:ext cx="1111004" cy="1111004"/>
            </a:xfrm>
            <a:prstGeom prst="rect">
              <a:avLst/>
            </a:prstGeom>
          </p:spPr>
        </p:pic>
      </p:grpSp>
      <p:cxnSp>
        <p:nvCxnSpPr>
          <p:cNvPr id="100" name="직선 연결선 99">
            <a:extLst>
              <a:ext uri="{FF2B5EF4-FFF2-40B4-BE49-F238E27FC236}">
                <a16:creationId xmlns:a16="http://schemas.microsoft.com/office/drawing/2014/main" id="{5ADDA0EB-C6D1-4A9F-9638-1B3BF82540A5}"/>
              </a:ext>
            </a:extLst>
          </p:cNvPr>
          <p:cNvCxnSpPr>
            <a:cxnSpLocks/>
          </p:cNvCxnSpPr>
          <p:nvPr/>
        </p:nvCxnSpPr>
        <p:spPr>
          <a:xfrm>
            <a:off x="8108531" y="4571412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내용 개체 틀 4">
            <a:extLst>
              <a:ext uri="{FF2B5EF4-FFF2-40B4-BE49-F238E27FC236}">
                <a16:creationId xmlns:a16="http://schemas.microsoft.com/office/drawing/2014/main" id="{F8967346-4EF0-4201-9271-79A86F5CF6D6}"/>
              </a:ext>
            </a:extLst>
          </p:cNvPr>
          <p:cNvSpPr txBox="1">
            <a:spLocks/>
          </p:cNvSpPr>
          <p:nvPr/>
        </p:nvSpPr>
        <p:spPr>
          <a:xfrm>
            <a:off x="8148860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SBV-140TMW</a:t>
            </a:r>
          </a:p>
        </p:txBody>
      </p:sp>
      <p:sp>
        <p:nvSpPr>
          <p:cNvPr id="102" name="모서리가 둥근 직사각형 44">
            <a:extLst>
              <a:ext uri="{FF2B5EF4-FFF2-40B4-BE49-F238E27FC236}">
                <a16:creationId xmlns:a16="http://schemas.microsoft.com/office/drawing/2014/main" id="{17F6DE38-242B-42F2-9ADF-C7A66B5A7887}"/>
              </a:ext>
            </a:extLst>
          </p:cNvPr>
          <p:cNvSpPr/>
          <p:nvPr/>
        </p:nvSpPr>
        <p:spPr>
          <a:xfrm>
            <a:off x="8383677" y="4483887"/>
            <a:ext cx="601708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Tilt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3" name="그림 112">
            <a:hlinkClick r:id="rId12"/>
            <a:extLst>
              <a:ext uri="{FF2B5EF4-FFF2-40B4-BE49-F238E27FC236}">
                <a16:creationId xmlns:a16="http://schemas.microsoft.com/office/drawing/2014/main" id="{7E461CA8-F95D-432E-A520-754F0511ED08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355" t="-7355" r="-7355" b="-7355"/>
          <a:stretch/>
        </p:blipFill>
        <p:spPr>
          <a:xfrm>
            <a:off x="8129029" y="4819495"/>
            <a:ext cx="1111004" cy="1111004"/>
          </a:xfrm>
          <a:prstGeom prst="rect">
            <a:avLst/>
          </a:prstGeom>
        </p:spPr>
      </p:pic>
      <p:grpSp>
        <p:nvGrpSpPr>
          <p:cNvPr id="114" name="그룹 113">
            <a:extLst>
              <a:ext uri="{FF2B5EF4-FFF2-40B4-BE49-F238E27FC236}">
                <a16:creationId xmlns:a16="http://schemas.microsoft.com/office/drawing/2014/main" id="{C9462D2C-9F1C-4225-BBA7-8109ABC960CA}"/>
              </a:ext>
            </a:extLst>
          </p:cNvPr>
          <p:cNvGrpSpPr/>
          <p:nvPr/>
        </p:nvGrpSpPr>
        <p:grpSpPr>
          <a:xfrm>
            <a:off x="5437212" y="5288276"/>
            <a:ext cx="180001" cy="180001"/>
            <a:chOff x="7544200" y="5288276"/>
            <a:chExt cx="180001" cy="180001"/>
          </a:xfrm>
        </p:grpSpPr>
        <p:sp>
          <p:nvSpPr>
            <p:cNvPr id="115" name="타원 114">
              <a:extLst>
                <a:ext uri="{FF2B5EF4-FFF2-40B4-BE49-F238E27FC236}">
                  <a16:creationId xmlns:a16="http://schemas.microsoft.com/office/drawing/2014/main" id="{8C81C77D-C203-43FC-83A6-3CF7A431C9A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16" name="그룹 115">
              <a:extLst>
                <a:ext uri="{FF2B5EF4-FFF2-40B4-BE49-F238E27FC236}">
                  <a16:creationId xmlns:a16="http://schemas.microsoft.com/office/drawing/2014/main" id="{4D9CD9EA-9FA0-4F1D-B026-367B93088AEE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17" name="직선 연결선 116">
                <a:extLst>
                  <a:ext uri="{FF2B5EF4-FFF2-40B4-BE49-F238E27FC236}">
                    <a16:creationId xmlns:a16="http://schemas.microsoft.com/office/drawing/2014/main" id="{47704309-A0BA-4960-ABAE-74208CDDE6F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직선 연결선 117">
                <a:extLst>
                  <a:ext uri="{FF2B5EF4-FFF2-40B4-BE49-F238E27FC236}">
                    <a16:creationId xmlns:a16="http://schemas.microsoft.com/office/drawing/2014/main" id="{3EDDCF1D-E200-43F4-B677-11504F99E92A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9" name="그룹 118">
            <a:extLst>
              <a:ext uri="{FF2B5EF4-FFF2-40B4-BE49-F238E27FC236}">
                <a16:creationId xmlns:a16="http://schemas.microsoft.com/office/drawing/2014/main" id="{3CD3EA75-6DEC-43EA-9565-05A43CFA5604}"/>
              </a:ext>
            </a:extLst>
          </p:cNvPr>
          <p:cNvGrpSpPr/>
          <p:nvPr/>
        </p:nvGrpSpPr>
        <p:grpSpPr>
          <a:xfrm>
            <a:off x="9219832" y="5288276"/>
            <a:ext cx="180001" cy="180001"/>
            <a:chOff x="7544200" y="5288276"/>
            <a:chExt cx="180001" cy="180001"/>
          </a:xfrm>
        </p:grpSpPr>
        <p:sp>
          <p:nvSpPr>
            <p:cNvPr id="120" name="타원 119">
              <a:extLst>
                <a:ext uri="{FF2B5EF4-FFF2-40B4-BE49-F238E27FC236}">
                  <a16:creationId xmlns:a16="http://schemas.microsoft.com/office/drawing/2014/main" id="{B4AE58B8-E37F-4683-BA50-005EE32DE7A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21" name="그룹 120">
              <a:extLst>
                <a:ext uri="{FF2B5EF4-FFF2-40B4-BE49-F238E27FC236}">
                  <a16:creationId xmlns:a16="http://schemas.microsoft.com/office/drawing/2014/main" id="{BE91AAF5-1D2D-4E7E-ACC0-7AF771AEC9BE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22" name="직선 연결선 121">
                <a:extLst>
                  <a:ext uri="{FF2B5EF4-FFF2-40B4-BE49-F238E27FC236}">
                    <a16:creationId xmlns:a16="http://schemas.microsoft.com/office/drawing/2014/main" id="{0B99E54C-48D2-44DE-90B9-F96618A42CA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직선 연결선 122">
                <a:extLst>
                  <a:ext uri="{FF2B5EF4-FFF2-40B4-BE49-F238E27FC236}">
                    <a16:creationId xmlns:a16="http://schemas.microsoft.com/office/drawing/2014/main" id="{2A10F34B-5835-49AD-B8BE-6CB31D8C92BE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28" name="모서리가 둥근 직사각형 152">
            <a:hlinkClick r:id="rId14" action="ppaction://hlinksldjump"/>
            <a:extLst>
              <a:ext uri="{FF2B5EF4-FFF2-40B4-BE49-F238E27FC236}">
                <a16:creationId xmlns:a16="http://schemas.microsoft.com/office/drawing/2014/main" id="{B39C03C5-10E7-4B61-B8D9-2223827D0295}"/>
              </a:ext>
            </a:extLst>
          </p:cNvPr>
          <p:cNvSpPr/>
          <p:nvPr/>
        </p:nvSpPr>
        <p:spPr>
          <a:xfrm>
            <a:off x="10306836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자유형 157">
            <a:hlinkClick r:id="rId15" action="ppaction://hlinksldjump"/>
            <a:extLst>
              <a:ext uri="{FF2B5EF4-FFF2-40B4-BE49-F238E27FC236}">
                <a16:creationId xmlns:a16="http://schemas.microsoft.com/office/drawing/2014/main" id="{068521BA-64C3-4F25-A397-B77786E37465}"/>
              </a:ext>
            </a:extLst>
          </p:cNvPr>
          <p:cNvSpPr/>
          <p:nvPr/>
        </p:nvSpPr>
        <p:spPr>
          <a:xfrm>
            <a:off x="549632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자유형 158">
            <a:hlinkClick r:id="rId16" action="ppaction://hlinksldjump"/>
            <a:extLst>
              <a:ext uri="{FF2B5EF4-FFF2-40B4-BE49-F238E27FC236}">
                <a16:creationId xmlns:a16="http://schemas.microsoft.com/office/drawing/2014/main" id="{465DC243-D0BF-4A32-B81B-5D951AD87936}"/>
              </a:ext>
            </a:extLst>
          </p:cNvPr>
          <p:cNvSpPr/>
          <p:nvPr/>
        </p:nvSpPr>
        <p:spPr>
          <a:xfrm>
            <a:off x="4583515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자유형 157">
            <a:hlinkClick r:id="rId17" action="ppaction://hlinksldjump"/>
            <a:extLst>
              <a:ext uri="{FF2B5EF4-FFF2-40B4-BE49-F238E27FC236}">
                <a16:creationId xmlns:a16="http://schemas.microsoft.com/office/drawing/2014/main" id="{1983711C-ECC9-48D7-9732-7380D5D8D721}"/>
              </a:ext>
            </a:extLst>
          </p:cNvPr>
          <p:cNvSpPr/>
          <p:nvPr/>
        </p:nvSpPr>
        <p:spPr>
          <a:xfrm>
            <a:off x="7404102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자유형 158">
            <a:hlinkClick r:id="rId18" action="ppaction://hlinksldjump"/>
            <a:extLst>
              <a:ext uri="{FF2B5EF4-FFF2-40B4-BE49-F238E27FC236}">
                <a16:creationId xmlns:a16="http://schemas.microsoft.com/office/drawing/2014/main" id="{1D8391E9-BA15-4928-B719-72DD7A74D232}"/>
              </a:ext>
            </a:extLst>
          </p:cNvPr>
          <p:cNvSpPr/>
          <p:nvPr/>
        </p:nvSpPr>
        <p:spPr>
          <a:xfrm>
            <a:off x="6491289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" name="자유형 157">
            <a:hlinkClick r:id="rId19" action="ppaction://hlinksldjump"/>
            <a:extLst>
              <a:ext uri="{FF2B5EF4-FFF2-40B4-BE49-F238E27FC236}">
                <a16:creationId xmlns:a16="http://schemas.microsoft.com/office/drawing/2014/main" id="{18742411-B7CF-4C25-9B12-86FEAB8E4A74}"/>
              </a:ext>
            </a:extLst>
          </p:cNvPr>
          <p:cNvSpPr/>
          <p:nvPr/>
        </p:nvSpPr>
        <p:spPr>
          <a:xfrm>
            <a:off x="9311875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" name="자유형 158">
            <a:hlinkClick r:id="rId20" action="ppaction://hlinksldjump"/>
            <a:extLst>
              <a:ext uri="{FF2B5EF4-FFF2-40B4-BE49-F238E27FC236}">
                <a16:creationId xmlns:a16="http://schemas.microsoft.com/office/drawing/2014/main" id="{3CF7F165-283A-4AE5-BBCC-5BA8D645DEA8}"/>
              </a:ext>
            </a:extLst>
          </p:cNvPr>
          <p:cNvSpPr/>
          <p:nvPr/>
        </p:nvSpPr>
        <p:spPr>
          <a:xfrm>
            <a:off x="8399062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" name="자유형 156">
            <a:hlinkClick r:id="rId21" action="ppaction://hlinksldjump"/>
            <a:extLst>
              <a:ext uri="{FF2B5EF4-FFF2-40B4-BE49-F238E27FC236}">
                <a16:creationId xmlns:a16="http://schemas.microsoft.com/office/drawing/2014/main" id="{44C69B32-A704-4B2D-8227-7B68D4600091}"/>
              </a:ext>
            </a:extLst>
          </p:cNvPr>
          <p:cNvSpPr/>
          <p:nvPr/>
        </p:nvSpPr>
        <p:spPr>
          <a:xfrm>
            <a:off x="850114" y="775238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6" name="직사각형 135">
            <a:hlinkClick r:id="rId22" action="ppaction://hlinksldjump"/>
            <a:extLst>
              <a:ext uri="{FF2B5EF4-FFF2-40B4-BE49-F238E27FC236}">
                <a16:creationId xmlns:a16="http://schemas.microsoft.com/office/drawing/2014/main" id="{289272FF-A795-462B-BF48-23D721772CFF}"/>
              </a:ext>
            </a:extLst>
          </p:cNvPr>
          <p:cNvSpPr/>
          <p:nvPr/>
        </p:nvSpPr>
        <p:spPr>
          <a:xfrm>
            <a:off x="1762928" y="775238"/>
            <a:ext cx="912812" cy="244474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" name="자유형 155">
            <a:hlinkClick r:id="rId23" action="ppaction://hlinksldjump"/>
            <a:extLst>
              <a:ext uri="{FF2B5EF4-FFF2-40B4-BE49-F238E27FC236}">
                <a16:creationId xmlns:a16="http://schemas.microsoft.com/office/drawing/2014/main" id="{F54A7B4E-2685-481F-878B-A51C6C9C5E51}"/>
              </a:ext>
            </a:extLst>
          </p:cNvPr>
          <p:cNvSpPr/>
          <p:nvPr/>
        </p:nvSpPr>
        <p:spPr>
          <a:xfrm>
            <a:off x="3588555" y="775238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4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8" name="직사각형 137">
            <a:hlinkClick r:id="rId24" action="ppaction://hlinksldjump"/>
            <a:extLst>
              <a:ext uri="{FF2B5EF4-FFF2-40B4-BE49-F238E27FC236}">
                <a16:creationId xmlns:a16="http://schemas.microsoft.com/office/drawing/2014/main" id="{1C713239-82AB-4F62-AE4F-2346E1188367}"/>
              </a:ext>
            </a:extLst>
          </p:cNvPr>
          <p:cNvSpPr/>
          <p:nvPr/>
        </p:nvSpPr>
        <p:spPr>
          <a:xfrm>
            <a:off x="2675742" y="775238"/>
            <a:ext cx="912812" cy="244474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D2F35D77-625C-4F90-885C-CA43725A36B5}"/>
              </a:ext>
            </a:extLst>
          </p:cNvPr>
          <p:cNvGrpSpPr/>
          <p:nvPr/>
        </p:nvGrpSpPr>
        <p:grpSpPr>
          <a:xfrm>
            <a:off x="2984871" y="2727925"/>
            <a:ext cx="1107176" cy="617979"/>
            <a:chOff x="3668457" y="-634371"/>
            <a:chExt cx="1107176" cy="617979"/>
          </a:xfrm>
        </p:grpSpPr>
        <p:pic>
          <p:nvPicPr>
            <p:cNvPr id="76" name="그림 75">
              <a:extLst>
                <a:ext uri="{FF2B5EF4-FFF2-40B4-BE49-F238E27FC236}">
                  <a16:creationId xmlns:a16="http://schemas.microsoft.com/office/drawing/2014/main" id="{1C6B139A-BA62-4D2E-B64A-93553CDA8605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 cstate="print">
              <a:extLst>
                <a:ext uri="{BEBA8EAE-BF5A-486C-A8C5-ECC9F3942E4B}">
                  <a14:imgProps xmlns:a14="http://schemas.microsoft.com/office/drawing/2010/main">
                    <a14:imgLayer r:embed="rId26">
                      <a14:imgEffect>
                        <a14:brightnessContrast bright="-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68457" y="-494786"/>
              <a:ext cx="498254" cy="478394"/>
            </a:xfrm>
            <a:prstGeom prst="rect">
              <a:avLst/>
            </a:prstGeom>
          </p:spPr>
        </p:pic>
        <p:cxnSp>
          <p:nvCxnSpPr>
            <p:cNvPr id="77" name="꺾인 연결선 104">
              <a:extLst>
                <a:ext uri="{FF2B5EF4-FFF2-40B4-BE49-F238E27FC236}">
                  <a16:creationId xmlns:a16="http://schemas.microsoft.com/office/drawing/2014/main" id="{DEE70D51-F922-4208-A9AA-A8B47AA31B64}"/>
                </a:ext>
              </a:extLst>
            </p:cNvPr>
            <p:cNvCxnSpPr/>
            <p:nvPr/>
          </p:nvCxnSpPr>
          <p:spPr>
            <a:xfrm flipV="1">
              <a:off x="4079329" y="-586878"/>
              <a:ext cx="105047" cy="97808"/>
            </a:xfrm>
            <a:prstGeom prst="bentConnector3">
              <a:avLst>
                <a:gd name="adj1" fmla="val -2136"/>
              </a:avLst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내용 개체 틀 4">
              <a:extLst>
                <a:ext uri="{FF2B5EF4-FFF2-40B4-BE49-F238E27FC236}">
                  <a16:creationId xmlns:a16="http://schemas.microsoft.com/office/drawing/2014/main" id="{2E906F25-5150-4C85-B693-78EA643931E4}"/>
                </a:ext>
              </a:extLst>
            </p:cNvPr>
            <p:cNvSpPr txBox="1">
              <a:spLocks/>
            </p:cNvSpPr>
            <p:nvPr/>
          </p:nvSpPr>
          <p:spPr>
            <a:xfrm>
              <a:off x="4230632" y="-634371"/>
              <a:ext cx="545001" cy="94987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600" dirty="0">
                  <a:latin typeface="Arial" panose="020B0604020202020204" pitchFamily="34" charset="0"/>
                  <a:cs typeface="Arial" panose="020B0604020202020204" pitchFamily="34" charset="0"/>
                </a:rPr>
                <a:t>Gang Box</a:t>
              </a:r>
            </a:p>
          </p:txBody>
        </p:sp>
      </p:grpSp>
      <p:pic>
        <p:nvPicPr>
          <p:cNvPr id="5" name="그림 4">
            <a:extLst>
              <a:ext uri="{FF2B5EF4-FFF2-40B4-BE49-F238E27FC236}">
                <a16:creationId xmlns:a16="http://schemas.microsoft.com/office/drawing/2014/main" id="{4B29A98E-3663-46E1-AC11-8D895C3D82D3}"/>
              </a:ext>
            </a:extLst>
          </p:cNvPr>
          <p:cNvPicPr>
            <a:picLocks noChangeAspect="1"/>
          </p:cNvPicPr>
          <p:nvPr/>
        </p:nvPicPr>
        <p:blipFill rotWithShape="1">
          <a:blip r:embed="rId2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4" y="1520824"/>
            <a:ext cx="3722164" cy="2880000"/>
          </a:xfrm>
          <a:prstGeom prst="rect">
            <a:avLst/>
          </a:prstGeom>
        </p:spPr>
      </p:pic>
      <p:sp>
        <p:nvSpPr>
          <p:cNvPr id="94" name="타원 93">
            <a:extLst>
              <a:ext uri="{FF2B5EF4-FFF2-40B4-BE49-F238E27FC236}">
                <a16:creationId xmlns:a16="http://schemas.microsoft.com/office/drawing/2014/main" id="{F8C67806-78D2-46AB-B659-35B6FD4284A1}"/>
              </a:ext>
            </a:extLst>
          </p:cNvPr>
          <p:cNvSpPr>
            <a:spLocks noChangeAspect="1"/>
          </p:cNvSpPr>
          <p:nvPr/>
        </p:nvSpPr>
        <p:spPr>
          <a:xfrm>
            <a:off x="2179066" y="5288277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  <p:sp>
        <p:nvSpPr>
          <p:cNvPr id="95" name="타원 94">
            <a:extLst>
              <a:ext uri="{FF2B5EF4-FFF2-40B4-BE49-F238E27FC236}">
                <a16:creationId xmlns:a16="http://schemas.microsoft.com/office/drawing/2014/main" id="{A62A38A7-41C7-43D6-9974-0E95C26F963A}"/>
              </a:ext>
            </a:extLst>
          </p:cNvPr>
          <p:cNvSpPr>
            <a:spLocks noChangeAspect="1"/>
          </p:cNvSpPr>
          <p:nvPr/>
        </p:nvSpPr>
        <p:spPr>
          <a:xfrm>
            <a:off x="6599720" y="5288277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  <p:sp>
        <p:nvSpPr>
          <p:cNvPr id="96" name="타원 95">
            <a:extLst>
              <a:ext uri="{FF2B5EF4-FFF2-40B4-BE49-F238E27FC236}">
                <a16:creationId xmlns:a16="http://schemas.microsoft.com/office/drawing/2014/main" id="{F03C050B-18BD-4D1D-9789-7BEF0041113C}"/>
              </a:ext>
            </a:extLst>
          </p:cNvPr>
          <p:cNvSpPr>
            <a:spLocks noChangeAspect="1"/>
          </p:cNvSpPr>
          <p:nvPr/>
        </p:nvSpPr>
        <p:spPr>
          <a:xfrm>
            <a:off x="10427735" y="5288277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</p:spTree>
    <p:extLst>
      <p:ext uri="{BB962C8B-B14F-4D97-AF65-F5344CB8AC3E}">
        <p14:creationId xmlns:p14="http://schemas.microsoft.com/office/powerpoint/2010/main" val="29136775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양쪽 모서리가 둥근 사각형 51">
            <a:extLst>
              <a:ext uri="{FF2B5EF4-FFF2-40B4-BE49-F238E27FC236}">
                <a16:creationId xmlns:a16="http://schemas.microsoft.com/office/drawing/2014/main" id="{DBF8FB08-0F09-4F98-BAB3-05AE4E6C485C}"/>
              </a:ext>
            </a:extLst>
          </p:cNvPr>
          <p:cNvSpPr/>
          <p:nvPr/>
        </p:nvSpPr>
        <p:spPr>
          <a:xfrm rot="10800000">
            <a:off x="407986" y="4400823"/>
            <a:ext cx="11376025" cy="2052364"/>
          </a:xfrm>
          <a:prstGeom prst="round2SameRect">
            <a:avLst>
              <a:gd name="adj1" fmla="val 2396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양쪽 모서리가 둥근 사각형 52">
            <a:extLst>
              <a:ext uri="{FF2B5EF4-FFF2-40B4-BE49-F238E27FC236}">
                <a16:creationId xmlns:a16="http://schemas.microsoft.com/office/drawing/2014/main" id="{238D4903-D2BC-4963-9780-BBFA90EF6496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44CFB973-93A2-4B13-B879-839FC44A961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6" y="1520824"/>
            <a:ext cx="5115453" cy="2880000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8E031FD9-BBA3-4727-B27C-3F0209A05113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QNO - C8083R / C9083R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모서리가 둥근 직사각형 8">
            <a:hlinkClick r:id="rId3" action="ppaction://hlinksldjump"/>
            <a:extLst>
              <a:ext uri="{FF2B5EF4-FFF2-40B4-BE49-F238E27FC236}">
                <a16:creationId xmlns:a16="http://schemas.microsoft.com/office/drawing/2014/main" id="{566F29B5-502A-4AA6-B9A6-15F653A554AA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모서리가 둥근 직사각형 1">
            <a:hlinkClick r:id="rId4" action="ppaction://hlinksldjump"/>
            <a:extLst>
              <a:ext uri="{FF2B5EF4-FFF2-40B4-BE49-F238E27FC236}">
                <a16:creationId xmlns:a16="http://schemas.microsoft.com/office/drawing/2014/main" id="{7130C899-1405-45DE-AEE5-23C38CBE7987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8" name="그림 67">
            <a:hlinkClick r:id="rId5"/>
            <a:extLst>
              <a:ext uri="{FF2B5EF4-FFF2-40B4-BE49-F238E27FC236}">
                <a16:creationId xmlns:a16="http://schemas.microsoft.com/office/drawing/2014/main" id="{35C5001E-30FC-44CD-9838-5AA030AC1D4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517" t="-6517" r="-6517" b="-6517"/>
          <a:stretch/>
        </p:blipFill>
        <p:spPr>
          <a:xfrm>
            <a:off x="6335997" y="4820344"/>
            <a:ext cx="1115865" cy="1115865"/>
          </a:xfrm>
          <a:prstGeom prst="rect">
            <a:avLst/>
          </a:prstGeom>
        </p:spPr>
      </p:pic>
      <p:pic>
        <p:nvPicPr>
          <p:cNvPr id="69" name="그림 68">
            <a:hlinkClick r:id="rId7"/>
            <a:extLst>
              <a:ext uri="{FF2B5EF4-FFF2-40B4-BE49-F238E27FC236}">
                <a16:creationId xmlns:a16="http://schemas.microsoft.com/office/drawing/2014/main" id="{401438FB-5783-4AAB-AB05-7980F29E2B7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0"/>
          <a:stretch/>
        </p:blipFill>
        <p:spPr>
          <a:xfrm>
            <a:off x="3567819" y="4819923"/>
            <a:ext cx="1116708" cy="1116706"/>
          </a:xfrm>
          <a:prstGeom prst="rect">
            <a:avLst/>
          </a:prstGeom>
        </p:spPr>
      </p:pic>
      <p:pic>
        <p:nvPicPr>
          <p:cNvPr id="70" name="그림 69">
            <a:hlinkClick r:id="rId9"/>
            <a:extLst>
              <a:ext uri="{FF2B5EF4-FFF2-40B4-BE49-F238E27FC236}">
                <a16:creationId xmlns:a16="http://schemas.microsoft.com/office/drawing/2014/main" id="{A7EAF89D-5D34-49E7-A2B7-4E4E096121FC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59138" y="4820930"/>
            <a:ext cx="1114693" cy="1114693"/>
          </a:xfrm>
          <a:prstGeom prst="rect">
            <a:avLst/>
          </a:prstGeom>
        </p:spPr>
      </p:pic>
      <p:sp>
        <p:nvSpPr>
          <p:cNvPr id="71" name="내용 개체 틀 4">
            <a:extLst>
              <a:ext uri="{FF2B5EF4-FFF2-40B4-BE49-F238E27FC236}">
                <a16:creationId xmlns:a16="http://schemas.microsoft.com/office/drawing/2014/main" id="{8D7604FC-56A0-4666-8767-2C2CFB4FDD5B}"/>
              </a:ext>
            </a:extLst>
          </p:cNvPr>
          <p:cNvSpPr txBox="1">
            <a:spLocks/>
          </p:cNvSpPr>
          <p:nvPr/>
        </p:nvSpPr>
        <p:spPr>
          <a:xfrm>
            <a:off x="2580148" y="617297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내용 개체 틀 4">
            <a:extLst>
              <a:ext uri="{FF2B5EF4-FFF2-40B4-BE49-F238E27FC236}">
                <a16:creationId xmlns:a16="http://schemas.microsoft.com/office/drawing/2014/main" id="{83DF72B8-64EE-4EC3-93F7-A3FA8803F428}"/>
              </a:ext>
            </a:extLst>
          </p:cNvPr>
          <p:cNvSpPr txBox="1">
            <a:spLocks/>
          </p:cNvSpPr>
          <p:nvPr/>
        </p:nvSpPr>
        <p:spPr>
          <a:xfrm>
            <a:off x="3594904" y="617297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내용 개체 틀 4">
            <a:extLst>
              <a:ext uri="{FF2B5EF4-FFF2-40B4-BE49-F238E27FC236}">
                <a16:creationId xmlns:a16="http://schemas.microsoft.com/office/drawing/2014/main" id="{1D10198C-2EA4-4A0A-AD7A-F1FFC922A6D4}"/>
              </a:ext>
            </a:extLst>
          </p:cNvPr>
          <p:cNvSpPr txBox="1">
            <a:spLocks/>
          </p:cNvSpPr>
          <p:nvPr/>
        </p:nvSpPr>
        <p:spPr>
          <a:xfrm>
            <a:off x="614360" y="6053327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내용 개체 틀 4">
            <a:extLst>
              <a:ext uri="{FF2B5EF4-FFF2-40B4-BE49-F238E27FC236}">
                <a16:creationId xmlns:a16="http://schemas.microsoft.com/office/drawing/2014/main" id="{F4035C63-B968-44DF-9497-67FCA8FDF002}"/>
              </a:ext>
            </a:extLst>
          </p:cNvPr>
          <p:cNvSpPr txBox="1">
            <a:spLocks/>
          </p:cNvSpPr>
          <p:nvPr/>
        </p:nvSpPr>
        <p:spPr>
          <a:xfrm>
            <a:off x="1588195" y="6053327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 Base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5" name="그림 74">
            <a:hlinkClick r:id="rId11"/>
            <a:extLst>
              <a:ext uri="{FF2B5EF4-FFF2-40B4-BE49-F238E27FC236}">
                <a16:creationId xmlns:a16="http://schemas.microsoft.com/office/drawing/2014/main" id="{32DBD8CE-DC41-4AAF-AB3D-EC6B81396B2E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525" b="-7525"/>
          <a:stretch/>
        </p:blipFill>
        <p:spPr>
          <a:xfrm>
            <a:off x="691166" y="4922401"/>
            <a:ext cx="652228" cy="911750"/>
          </a:xfrm>
          <a:prstGeom prst="rect">
            <a:avLst/>
          </a:prstGeom>
        </p:spPr>
      </p:pic>
      <p:pic>
        <p:nvPicPr>
          <p:cNvPr id="76" name="그림 75">
            <a:hlinkClick r:id="rId13"/>
            <a:extLst>
              <a:ext uri="{FF2B5EF4-FFF2-40B4-BE49-F238E27FC236}">
                <a16:creationId xmlns:a16="http://schemas.microsoft.com/office/drawing/2014/main" id="{45089D81-61D4-4318-B02E-95E1CA387864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30926" y="4913726"/>
            <a:ext cx="721720" cy="929100"/>
          </a:xfrm>
          <a:prstGeom prst="rect">
            <a:avLst/>
          </a:prstGeom>
        </p:spPr>
      </p:pic>
      <p:cxnSp>
        <p:nvCxnSpPr>
          <p:cNvPr id="77" name="직선 연결선 76">
            <a:extLst>
              <a:ext uri="{FF2B5EF4-FFF2-40B4-BE49-F238E27FC236}">
                <a16:creationId xmlns:a16="http://schemas.microsoft.com/office/drawing/2014/main" id="{74B2C9A2-235D-4D23-8AA1-96CDED2D63EF}"/>
              </a:ext>
            </a:extLst>
          </p:cNvPr>
          <p:cNvCxnSpPr/>
          <p:nvPr/>
        </p:nvCxnSpPr>
        <p:spPr>
          <a:xfrm>
            <a:off x="542083" y="4577166"/>
            <a:ext cx="3910045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모서리가 둥근 직사각형 174">
            <a:extLst>
              <a:ext uri="{FF2B5EF4-FFF2-40B4-BE49-F238E27FC236}">
                <a16:creationId xmlns:a16="http://schemas.microsoft.com/office/drawing/2014/main" id="{A15E769A-A344-4A68-911E-6742AED50BE5}"/>
              </a:ext>
            </a:extLst>
          </p:cNvPr>
          <p:cNvSpPr/>
          <p:nvPr/>
        </p:nvSpPr>
        <p:spPr>
          <a:xfrm>
            <a:off x="2119105" y="4487166"/>
            <a:ext cx="75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내용 개체 틀 4">
            <a:extLst>
              <a:ext uri="{FF2B5EF4-FFF2-40B4-BE49-F238E27FC236}">
                <a16:creationId xmlns:a16="http://schemas.microsoft.com/office/drawing/2014/main" id="{E13F611E-83D8-4906-95BA-1E3B7FDEA7A7}"/>
              </a:ext>
            </a:extLst>
          </p:cNvPr>
          <p:cNvSpPr txBox="1">
            <a:spLocks/>
          </p:cNvSpPr>
          <p:nvPr/>
        </p:nvSpPr>
        <p:spPr>
          <a:xfrm>
            <a:off x="5034904" y="6053327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내용 개체 틀 4">
            <a:extLst>
              <a:ext uri="{FF2B5EF4-FFF2-40B4-BE49-F238E27FC236}">
                <a16:creationId xmlns:a16="http://schemas.microsoft.com/office/drawing/2014/main" id="{C0AAD3D2-1A38-484C-8DDB-2FB5428473E0}"/>
              </a:ext>
            </a:extLst>
          </p:cNvPr>
          <p:cNvSpPr txBox="1">
            <a:spLocks/>
          </p:cNvSpPr>
          <p:nvPr/>
        </p:nvSpPr>
        <p:spPr>
          <a:xfrm>
            <a:off x="1335077" y="5317637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86" name="내용 개체 틀 4">
            <a:extLst>
              <a:ext uri="{FF2B5EF4-FFF2-40B4-BE49-F238E27FC236}">
                <a16:creationId xmlns:a16="http://schemas.microsoft.com/office/drawing/2014/main" id="{F31F921E-0E3D-4C8B-978E-544E85228B60}"/>
              </a:ext>
            </a:extLst>
          </p:cNvPr>
          <p:cNvSpPr txBox="1">
            <a:spLocks/>
          </p:cNvSpPr>
          <p:nvPr/>
        </p:nvSpPr>
        <p:spPr>
          <a:xfrm>
            <a:off x="6358258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SBP-390WMW2</a:t>
            </a:r>
            <a:endParaRPr kumimoji="0" lang="en-US" altLang="ko-KR" sz="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87" name="직선 연결선 86">
            <a:extLst>
              <a:ext uri="{FF2B5EF4-FFF2-40B4-BE49-F238E27FC236}">
                <a16:creationId xmlns:a16="http://schemas.microsoft.com/office/drawing/2014/main" id="{D795EECA-D466-49CD-85F8-CBD59B38975A}"/>
              </a:ext>
            </a:extLst>
          </p:cNvPr>
          <p:cNvCxnSpPr/>
          <p:nvPr/>
        </p:nvCxnSpPr>
        <p:spPr>
          <a:xfrm>
            <a:off x="4867378" y="4577166"/>
            <a:ext cx="260312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모서리가 둥근 직사각형 273">
            <a:extLst>
              <a:ext uri="{FF2B5EF4-FFF2-40B4-BE49-F238E27FC236}">
                <a16:creationId xmlns:a16="http://schemas.microsoft.com/office/drawing/2014/main" id="{262F8738-07D6-4C67-B2BC-61D39E918295}"/>
              </a:ext>
            </a:extLst>
          </p:cNvPr>
          <p:cNvSpPr/>
          <p:nvPr/>
        </p:nvSpPr>
        <p:spPr>
          <a:xfrm>
            <a:off x="5790940" y="4487166"/>
            <a:ext cx="75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내용 개체 틀 4">
            <a:extLst>
              <a:ext uri="{FF2B5EF4-FFF2-40B4-BE49-F238E27FC236}">
                <a16:creationId xmlns:a16="http://schemas.microsoft.com/office/drawing/2014/main" id="{2C4C6134-229B-4806-8614-AB7D14E0DF78}"/>
              </a:ext>
            </a:extLst>
          </p:cNvPr>
          <p:cNvSpPr txBox="1">
            <a:spLocks/>
          </p:cNvSpPr>
          <p:nvPr/>
        </p:nvSpPr>
        <p:spPr>
          <a:xfrm>
            <a:off x="3509108" y="5317637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90" name="모서리가 둥근 직사각형 279">
            <a:extLst>
              <a:ext uri="{FF2B5EF4-FFF2-40B4-BE49-F238E27FC236}">
                <a16:creationId xmlns:a16="http://schemas.microsoft.com/office/drawing/2014/main" id="{ED75E89E-5B19-4D18-B8DC-1F80CAA548A6}"/>
              </a:ext>
            </a:extLst>
          </p:cNvPr>
          <p:cNvSpPr/>
          <p:nvPr/>
        </p:nvSpPr>
        <p:spPr>
          <a:xfrm>
            <a:off x="4867378" y="4692622"/>
            <a:ext cx="1153146" cy="1674223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91" name="모서리가 둥근 직사각형 283">
            <a:extLst>
              <a:ext uri="{FF2B5EF4-FFF2-40B4-BE49-F238E27FC236}">
                <a16:creationId xmlns:a16="http://schemas.microsoft.com/office/drawing/2014/main" id="{F295E26E-EB11-4887-83C9-0BE9507ACF4B}"/>
              </a:ext>
            </a:extLst>
          </p:cNvPr>
          <p:cNvSpPr/>
          <p:nvPr/>
        </p:nvSpPr>
        <p:spPr>
          <a:xfrm>
            <a:off x="542083" y="4692622"/>
            <a:ext cx="1889185" cy="1674223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92" name="타원 91">
            <a:extLst>
              <a:ext uri="{FF2B5EF4-FFF2-40B4-BE49-F238E27FC236}">
                <a16:creationId xmlns:a16="http://schemas.microsoft.com/office/drawing/2014/main" id="{F58A686D-656A-4FFA-A45A-12020A1B18A1}"/>
              </a:ext>
            </a:extLst>
          </p:cNvPr>
          <p:cNvSpPr>
            <a:spLocks noChangeAspect="1"/>
          </p:cNvSpPr>
          <p:nvPr/>
        </p:nvSpPr>
        <p:spPr>
          <a:xfrm>
            <a:off x="4531296" y="5288276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  <p:pic>
        <p:nvPicPr>
          <p:cNvPr id="93" name="그림 92">
            <a:hlinkClick r:id="rId11"/>
            <a:extLst>
              <a:ext uri="{FF2B5EF4-FFF2-40B4-BE49-F238E27FC236}">
                <a16:creationId xmlns:a16="http://schemas.microsoft.com/office/drawing/2014/main" id="{32F348FE-FCFF-48A5-BEB4-F1801214BD6B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525" b="-7525"/>
          <a:stretch/>
        </p:blipFill>
        <p:spPr>
          <a:xfrm>
            <a:off x="5117837" y="4922401"/>
            <a:ext cx="652228" cy="911750"/>
          </a:xfrm>
          <a:prstGeom prst="rect">
            <a:avLst/>
          </a:prstGeom>
        </p:spPr>
      </p:pic>
      <p:sp>
        <p:nvSpPr>
          <p:cNvPr id="94" name="모서리가 둥근 직사각형 253">
            <a:extLst>
              <a:ext uri="{FF2B5EF4-FFF2-40B4-BE49-F238E27FC236}">
                <a16:creationId xmlns:a16="http://schemas.microsoft.com/office/drawing/2014/main" id="{32471306-46D9-4986-91F4-4147E421822D}"/>
              </a:ext>
            </a:extLst>
          </p:cNvPr>
          <p:cNvSpPr/>
          <p:nvPr/>
        </p:nvSpPr>
        <p:spPr>
          <a:xfrm>
            <a:off x="1288675" y="4638622"/>
            <a:ext cx="396000" cy="10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Option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95" name="모서리가 둥근 직사각형 262">
            <a:extLst>
              <a:ext uri="{FF2B5EF4-FFF2-40B4-BE49-F238E27FC236}">
                <a16:creationId xmlns:a16="http://schemas.microsoft.com/office/drawing/2014/main" id="{026BFF6B-EA62-4ED4-AD39-97612703A294}"/>
              </a:ext>
            </a:extLst>
          </p:cNvPr>
          <p:cNvSpPr/>
          <p:nvPr/>
        </p:nvSpPr>
        <p:spPr>
          <a:xfrm>
            <a:off x="5245951" y="4638622"/>
            <a:ext cx="396000" cy="10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Option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44725AA7-4AF3-4A1F-BE8B-CF6F3039429E}"/>
              </a:ext>
            </a:extLst>
          </p:cNvPr>
          <p:cNvGrpSpPr/>
          <p:nvPr/>
        </p:nvGrpSpPr>
        <p:grpSpPr>
          <a:xfrm>
            <a:off x="7817206" y="4487166"/>
            <a:ext cx="1152000" cy="1861311"/>
            <a:chOff x="7748306" y="4487166"/>
            <a:chExt cx="1152000" cy="1861311"/>
          </a:xfrm>
        </p:grpSpPr>
        <p:cxnSp>
          <p:nvCxnSpPr>
            <p:cNvPr id="78" name="직선 연결선 77">
              <a:extLst>
                <a:ext uri="{FF2B5EF4-FFF2-40B4-BE49-F238E27FC236}">
                  <a16:creationId xmlns:a16="http://schemas.microsoft.com/office/drawing/2014/main" id="{B91F86A3-7701-409B-8E1A-96E3AC76318B}"/>
                </a:ext>
              </a:extLst>
            </p:cNvPr>
            <p:cNvCxnSpPr>
              <a:cxnSpLocks/>
            </p:cNvCxnSpPr>
            <p:nvPr/>
          </p:nvCxnSpPr>
          <p:spPr>
            <a:xfrm>
              <a:off x="7748306" y="4571412"/>
              <a:ext cx="1152000" cy="0"/>
            </a:xfrm>
            <a:prstGeom prst="line">
              <a:avLst/>
            </a:prstGeom>
            <a:ln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모서리가 둥근 직사각형 245">
              <a:extLst>
                <a:ext uri="{FF2B5EF4-FFF2-40B4-BE49-F238E27FC236}">
                  <a16:creationId xmlns:a16="http://schemas.microsoft.com/office/drawing/2014/main" id="{FB222690-1EEC-408C-94AD-2ECB4D8FA561}"/>
                </a:ext>
              </a:extLst>
            </p:cNvPr>
            <p:cNvSpPr/>
            <p:nvPr/>
          </p:nvSpPr>
          <p:spPr>
            <a:xfrm>
              <a:off x="7820306" y="4487166"/>
              <a:ext cx="1008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Adaptor</a:t>
              </a:r>
            </a:p>
          </p:txBody>
        </p:sp>
        <p:sp>
          <p:nvSpPr>
            <p:cNvPr id="56" name="내용 개체 틀 4">
              <a:extLst>
                <a:ext uri="{FF2B5EF4-FFF2-40B4-BE49-F238E27FC236}">
                  <a16:creationId xmlns:a16="http://schemas.microsoft.com/office/drawing/2014/main" id="{DB41D8AF-0AEC-4ECF-9802-86D29F0ACE06}"/>
                </a:ext>
              </a:extLst>
            </p:cNvPr>
            <p:cNvSpPr txBox="1">
              <a:spLocks/>
            </p:cNvSpPr>
            <p:nvPr/>
          </p:nvSpPr>
          <p:spPr>
            <a:xfrm>
              <a:off x="7788635" y="6171936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SBP-140HMW</a:t>
              </a:r>
            </a:p>
          </p:txBody>
        </p:sp>
        <p:pic>
          <p:nvPicPr>
            <p:cNvPr id="57" name="그림 56">
              <a:hlinkClick r:id="rId15"/>
              <a:extLst>
                <a:ext uri="{FF2B5EF4-FFF2-40B4-BE49-F238E27FC236}">
                  <a16:creationId xmlns:a16="http://schemas.microsoft.com/office/drawing/2014/main" id="{F478ACCA-6385-4A1F-A747-A341A204A7F3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768804" y="4822774"/>
              <a:ext cx="1111004" cy="1111004"/>
            </a:xfrm>
            <a:prstGeom prst="rect">
              <a:avLst/>
            </a:prstGeom>
          </p:spPr>
        </p:pic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EEE59C5B-AF54-4337-84C5-B520595F99C0}"/>
              </a:ext>
            </a:extLst>
          </p:cNvPr>
          <p:cNvGrpSpPr/>
          <p:nvPr/>
        </p:nvGrpSpPr>
        <p:grpSpPr>
          <a:xfrm>
            <a:off x="9217735" y="4487166"/>
            <a:ext cx="1152000" cy="1861311"/>
            <a:chOff x="10497914" y="4487166"/>
            <a:chExt cx="1152000" cy="1861311"/>
          </a:xfrm>
        </p:grpSpPr>
        <p:cxnSp>
          <p:nvCxnSpPr>
            <p:cNvPr id="100" name="직선 연결선 99">
              <a:extLst>
                <a:ext uri="{FF2B5EF4-FFF2-40B4-BE49-F238E27FC236}">
                  <a16:creationId xmlns:a16="http://schemas.microsoft.com/office/drawing/2014/main" id="{286592F9-2E69-494A-95BF-4BA49A5310C8}"/>
                </a:ext>
              </a:extLst>
            </p:cNvPr>
            <p:cNvCxnSpPr>
              <a:cxnSpLocks/>
            </p:cNvCxnSpPr>
            <p:nvPr/>
          </p:nvCxnSpPr>
          <p:spPr>
            <a:xfrm>
              <a:off x="10497914" y="4571412"/>
              <a:ext cx="1152000" cy="0"/>
            </a:xfrm>
            <a:prstGeom prst="line">
              <a:avLst/>
            </a:prstGeom>
            <a:ln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모서리가 둥근 직사각형 245">
              <a:extLst>
                <a:ext uri="{FF2B5EF4-FFF2-40B4-BE49-F238E27FC236}">
                  <a16:creationId xmlns:a16="http://schemas.microsoft.com/office/drawing/2014/main" id="{3B6217FE-9A02-4D6C-803D-2BC428F076A6}"/>
                </a:ext>
              </a:extLst>
            </p:cNvPr>
            <p:cNvSpPr/>
            <p:nvPr/>
          </p:nvSpPr>
          <p:spPr>
            <a:xfrm>
              <a:off x="10737876" y="4487166"/>
              <a:ext cx="672076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Gang Plate</a:t>
              </a:r>
            </a:p>
          </p:txBody>
        </p:sp>
        <p:sp>
          <p:nvSpPr>
            <p:cNvPr id="111" name="내용 개체 틀 4">
              <a:extLst>
                <a:ext uri="{FF2B5EF4-FFF2-40B4-BE49-F238E27FC236}">
                  <a16:creationId xmlns:a16="http://schemas.microsoft.com/office/drawing/2014/main" id="{AFD67976-EC57-4197-9406-0B5C2A3A41E5}"/>
                </a:ext>
              </a:extLst>
            </p:cNvPr>
            <p:cNvSpPr txBox="1">
              <a:spLocks/>
            </p:cNvSpPr>
            <p:nvPr/>
          </p:nvSpPr>
          <p:spPr>
            <a:xfrm>
              <a:off x="10538243" y="6171936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SBO-090GP</a:t>
              </a:r>
            </a:p>
          </p:txBody>
        </p:sp>
        <p:pic>
          <p:nvPicPr>
            <p:cNvPr id="122" name="그림 121">
              <a:hlinkClick r:id="rId17"/>
              <a:extLst>
                <a:ext uri="{FF2B5EF4-FFF2-40B4-BE49-F238E27FC236}">
                  <a16:creationId xmlns:a16="http://schemas.microsoft.com/office/drawing/2014/main" id="{3E99EBEA-0C7C-46D7-A829-AC50238F78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14305" t="-14305" r="-14305" b="-14305"/>
            <a:stretch/>
          </p:blipFill>
          <p:spPr>
            <a:xfrm>
              <a:off x="10518412" y="4823438"/>
              <a:ext cx="1111004" cy="1111004"/>
            </a:xfrm>
            <a:prstGeom prst="rect">
              <a:avLst/>
            </a:prstGeom>
          </p:spPr>
        </p:pic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008D9E5C-6EC7-429B-A124-11D017957315}"/>
              </a:ext>
            </a:extLst>
          </p:cNvPr>
          <p:cNvGrpSpPr/>
          <p:nvPr/>
        </p:nvGrpSpPr>
        <p:grpSpPr>
          <a:xfrm>
            <a:off x="10497914" y="4487166"/>
            <a:ext cx="1152000" cy="1861311"/>
            <a:chOff x="9217735" y="4487166"/>
            <a:chExt cx="1152000" cy="1861311"/>
          </a:xfrm>
        </p:grpSpPr>
        <p:cxnSp>
          <p:nvCxnSpPr>
            <p:cNvPr id="96" name="직선 연결선 95">
              <a:extLst>
                <a:ext uri="{FF2B5EF4-FFF2-40B4-BE49-F238E27FC236}">
                  <a16:creationId xmlns:a16="http://schemas.microsoft.com/office/drawing/2014/main" id="{D938D07C-97A3-4F30-81A3-7F95A4C82FC6}"/>
                </a:ext>
              </a:extLst>
            </p:cNvPr>
            <p:cNvCxnSpPr>
              <a:cxnSpLocks/>
            </p:cNvCxnSpPr>
            <p:nvPr/>
          </p:nvCxnSpPr>
          <p:spPr>
            <a:xfrm>
              <a:off x="9217735" y="4571412"/>
              <a:ext cx="1152000" cy="0"/>
            </a:xfrm>
            <a:prstGeom prst="line">
              <a:avLst/>
            </a:prstGeom>
            <a:ln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모서리가 둥근 직사각형 245">
              <a:extLst>
                <a:ext uri="{FF2B5EF4-FFF2-40B4-BE49-F238E27FC236}">
                  <a16:creationId xmlns:a16="http://schemas.microsoft.com/office/drawing/2014/main" id="{402A45E9-0C7B-4613-8AA3-79575EB9BBEA}"/>
                </a:ext>
              </a:extLst>
            </p:cNvPr>
            <p:cNvSpPr/>
            <p:nvPr/>
          </p:nvSpPr>
          <p:spPr>
            <a:xfrm>
              <a:off x="9503047" y="4487166"/>
              <a:ext cx="581376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Back Box</a:t>
              </a:r>
            </a:p>
          </p:txBody>
        </p:sp>
        <p:sp>
          <p:nvSpPr>
            <p:cNvPr id="98" name="내용 개체 틀 4">
              <a:extLst>
                <a:ext uri="{FF2B5EF4-FFF2-40B4-BE49-F238E27FC236}">
                  <a16:creationId xmlns:a16="http://schemas.microsoft.com/office/drawing/2014/main" id="{1CF39A05-919A-4F3B-BD18-A5FB219F8BA5}"/>
                </a:ext>
              </a:extLst>
            </p:cNvPr>
            <p:cNvSpPr txBox="1">
              <a:spLocks/>
            </p:cNvSpPr>
            <p:nvPr/>
          </p:nvSpPr>
          <p:spPr>
            <a:xfrm>
              <a:off x="9258064" y="6171936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SBO-140BW</a:t>
              </a:r>
            </a:p>
          </p:txBody>
        </p:sp>
        <p:pic>
          <p:nvPicPr>
            <p:cNvPr id="123" name="그림 122">
              <a:hlinkClick r:id="rId19"/>
              <a:extLst>
                <a:ext uri="{FF2B5EF4-FFF2-40B4-BE49-F238E27FC236}">
                  <a16:creationId xmlns:a16="http://schemas.microsoft.com/office/drawing/2014/main" id="{3CDD2612-762D-454B-BEDE-F7431E17066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5249" t="-5249" r="-5249" b="-5249"/>
            <a:stretch/>
          </p:blipFill>
          <p:spPr>
            <a:xfrm>
              <a:off x="9238233" y="4823438"/>
              <a:ext cx="1111004" cy="1111004"/>
            </a:xfrm>
            <a:prstGeom prst="rect">
              <a:avLst/>
            </a:prstGeom>
          </p:spPr>
        </p:pic>
      </p:grpSp>
      <p:grpSp>
        <p:nvGrpSpPr>
          <p:cNvPr id="195" name="그룹 194">
            <a:extLst>
              <a:ext uri="{FF2B5EF4-FFF2-40B4-BE49-F238E27FC236}">
                <a16:creationId xmlns:a16="http://schemas.microsoft.com/office/drawing/2014/main" id="{7D1A34C1-C7DA-45AC-B870-D111B41784B2}"/>
              </a:ext>
            </a:extLst>
          </p:cNvPr>
          <p:cNvGrpSpPr/>
          <p:nvPr/>
        </p:nvGrpSpPr>
        <p:grpSpPr>
          <a:xfrm>
            <a:off x="2529544" y="5288276"/>
            <a:ext cx="180001" cy="180001"/>
            <a:chOff x="7544200" y="5288276"/>
            <a:chExt cx="180001" cy="180001"/>
          </a:xfrm>
        </p:grpSpPr>
        <p:sp>
          <p:nvSpPr>
            <p:cNvPr id="196" name="타원 195">
              <a:extLst>
                <a:ext uri="{FF2B5EF4-FFF2-40B4-BE49-F238E27FC236}">
                  <a16:creationId xmlns:a16="http://schemas.microsoft.com/office/drawing/2014/main" id="{9B0506CC-7C9F-4A46-940F-FCC627E9415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97" name="그룹 196">
              <a:extLst>
                <a:ext uri="{FF2B5EF4-FFF2-40B4-BE49-F238E27FC236}">
                  <a16:creationId xmlns:a16="http://schemas.microsoft.com/office/drawing/2014/main" id="{8DFB0351-DC0B-4E2B-BDD9-FC604ADD9AE8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98" name="직선 연결선 197">
                <a:extLst>
                  <a:ext uri="{FF2B5EF4-FFF2-40B4-BE49-F238E27FC236}">
                    <a16:creationId xmlns:a16="http://schemas.microsoft.com/office/drawing/2014/main" id="{2FCD1CDE-FBCB-42AE-A3EC-FBF82FCCAD3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직선 연결선 198">
                <a:extLst>
                  <a:ext uri="{FF2B5EF4-FFF2-40B4-BE49-F238E27FC236}">
                    <a16:creationId xmlns:a16="http://schemas.microsoft.com/office/drawing/2014/main" id="{178C111A-4605-43DC-B5FF-A8ABD2F5986F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0" name="그룹 199">
            <a:extLst>
              <a:ext uri="{FF2B5EF4-FFF2-40B4-BE49-F238E27FC236}">
                <a16:creationId xmlns:a16="http://schemas.microsoft.com/office/drawing/2014/main" id="{33BBD8B8-51E8-430F-89AB-1032C671ED7E}"/>
              </a:ext>
            </a:extLst>
          </p:cNvPr>
          <p:cNvGrpSpPr/>
          <p:nvPr/>
        </p:nvGrpSpPr>
        <p:grpSpPr>
          <a:xfrm>
            <a:off x="6148388" y="5288276"/>
            <a:ext cx="180001" cy="180001"/>
            <a:chOff x="7544200" y="5288276"/>
            <a:chExt cx="180001" cy="180001"/>
          </a:xfrm>
        </p:grpSpPr>
        <p:sp>
          <p:nvSpPr>
            <p:cNvPr id="201" name="타원 200">
              <a:extLst>
                <a:ext uri="{FF2B5EF4-FFF2-40B4-BE49-F238E27FC236}">
                  <a16:creationId xmlns:a16="http://schemas.microsoft.com/office/drawing/2014/main" id="{B86AC3D8-56F9-48A4-9E49-879B4826F3D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202" name="그룹 201">
              <a:extLst>
                <a:ext uri="{FF2B5EF4-FFF2-40B4-BE49-F238E27FC236}">
                  <a16:creationId xmlns:a16="http://schemas.microsoft.com/office/drawing/2014/main" id="{95593381-79A3-4D0D-8C86-C06E68EA35C5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203" name="직선 연결선 202">
                <a:extLst>
                  <a:ext uri="{FF2B5EF4-FFF2-40B4-BE49-F238E27FC236}">
                    <a16:creationId xmlns:a16="http://schemas.microsoft.com/office/drawing/2014/main" id="{31E11AF9-6D06-41E3-A81C-F9EED8461F1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직선 연결선 203">
                <a:extLst>
                  <a:ext uri="{FF2B5EF4-FFF2-40B4-BE49-F238E27FC236}">
                    <a16:creationId xmlns:a16="http://schemas.microsoft.com/office/drawing/2014/main" id="{86FB1A96-DC8D-4FCD-A9C0-0E0E45F09643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5" name="그룹 204">
            <a:extLst>
              <a:ext uri="{FF2B5EF4-FFF2-40B4-BE49-F238E27FC236}">
                <a16:creationId xmlns:a16="http://schemas.microsoft.com/office/drawing/2014/main" id="{EBD0BCFE-5405-4E77-8D65-A5BD9B4AABE1}"/>
              </a:ext>
            </a:extLst>
          </p:cNvPr>
          <p:cNvGrpSpPr/>
          <p:nvPr/>
        </p:nvGrpSpPr>
        <p:grpSpPr>
          <a:xfrm>
            <a:off x="7563250" y="5288276"/>
            <a:ext cx="180001" cy="180001"/>
            <a:chOff x="7544200" y="5288276"/>
            <a:chExt cx="180001" cy="180001"/>
          </a:xfrm>
        </p:grpSpPr>
        <p:sp>
          <p:nvSpPr>
            <p:cNvPr id="206" name="타원 205">
              <a:extLst>
                <a:ext uri="{FF2B5EF4-FFF2-40B4-BE49-F238E27FC236}">
                  <a16:creationId xmlns:a16="http://schemas.microsoft.com/office/drawing/2014/main" id="{67386827-B096-44D7-984C-2CEC357ED67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207" name="그룹 206">
              <a:extLst>
                <a:ext uri="{FF2B5EF4-FFF2-40B4-BE49-F238E27FC236}">
                  <a16:creationId xmlns:a16="http://schemas.microsoft.com/office/drawing/2014/main" id="{06A52306-1695-4E4D-B5F6-7D976D8BC1DD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208" name="직선 연결선 207">
                <a:extLst>
                  <a:ext uri="{FF2B5EF4-FFF2-40B4-BE49-F238E27FC236}">
                    <a16:creationId xmlns:a16="http://schemas.microsoft.com/office/drawing/2014/main" id="{B554EAF8-A913-4355-8DDD-96431B4A3A1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9" name="직선 연결선 208">
                <a:extLst>
                  <a:ext uri="{FF2B5EF4-FFF2-40B4-BE49-F238E27FC236}">
                    <a16:creationId xmlns:a16="http://schemas.microsoft.com/office/drawing/2014/main" id="{F4F8BF02-4266-49DB-B3E4-886059D16EE2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10" name="그룹 209">
            <a:extLst>
              <a:ext uri="{FF2B5EF4-FFF2-40B4-BE49-F238E27FC236}">
                <a16:creationId xmlns:a16="http://schemas.microsoft.com/office/drawing/2014/main" id="{2DBBA870-44F9-4570-8656-1A27189F1D0B}"/>
              </a:ext>
            </a:extLst>
          </p:cNvPr>
          <p:cNvGrpSpPr/>
          <p:nvPr/>
        </p:nvGrpSpPr>
        <p:grpSpPr>
          <a:xfrm>
            <a:off x="9037144" y="5288276"/>
            <a:ext cx="180001" cy="180001"/>
            <a:chOff x="7544200" y="5288276"/>
            <a:chExt cx="180001" cy="180001"/>
          </a:xfrm>
        </p:grpSpPr>
        <p:sp>
          <p:nvSpPr>
            <p:cNvPr id="211" name="타원 210">
              <a:extLst>
                <a:ext uri="{FF2B5EF4-FFF2-40B4-BE49-F238E27FC236}">
                  <a16:creationId xmlns:a16="http://schemas.microsoft.com/office/drawing/2014/main" id="{49C333DA-1C31-4B55-81A1-C397C3BE568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212" name="그룹 211">
              <a:extLst>
                <a:ext uri="{FF2B5EF4-FFF2-40B4-BE49-F238E27FC236}">
                  <a16:creationId xmlns:a16="http://schemas.microsoft.com/office/drawing/2014/main" id="{FF9BCD93-0A21-47BE-A5C3-858248969F9B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213" name="직선 연결선 212">
                <a:extLst>
                  <a:ext uri="{FF2B5EF4-FFF2-40B4-BE49-F238E27FC236}">
                    <a16:creationId xmlns:a16="http://schemas.microsoft.com/office/drawing/2014/main" id="{08989BAB-B799-4B56-A70D-C217393CA1C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4" name="직선 연결선 213">
                <a:extLst>
                  <a:ext uri="{FF2B5EF4-FFF2-40B4-BE49-F238E27FC236}">
                    <a16:creationId xmlns:a16="http://schemas.microsoft.com/office/drawing/2014/main" id="{92DBCCBE-CF82-4C62-AC0E-F8226992F1A5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5" name="모서리가 둥근 직사각형 152">
            <a:hlinkClick r:id="rId21" action="ppaction://hlinksldjump"/>
            <a:extLst>
              <a:ext uri="{FF2B5EF4-FFF2-40B4-BE49-F238E27FC236}">
                <a16:creationId xmlns:a16="http://schemas.microsoft.com/office/drawing/2014/main" id="{70E15343-74C3-4739-B5AE-99A89E199355}"/>
              </a:ext>
            </a:extLst>
          </p:cNvPr>
          <p:cNvSpPr/>
          <p:nvPr/>
        </p:nvSpPr>
        <p:spPr>
          <a:xfrm>
            <a:off x="10306836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6" name="자유형 157">
            <a:hlinkClick r:id="rId22" action="ppaction://hlinksldjump"/>
            <a:extLst>
              <a:ext uri="{FF2B5EF4-FFF2-40B4-BE49-F238E27FC236}">
                <a16:creationId xmlns:a16="http://schemas.microsoft.com/office/drawing/2014/main" id="{275406E3-3622-41E1-9F25-6621A0C67DB9}"/>
              </a:ext>
            </a:extLst>
          </p:cNvPr>
          <p:cNvSpPr/>
          <p:nvPr/>
        </p:nvSpPr>
        <p:spPr>
          <a:xfrm>
            <a:off x="549632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7" name="자유형 158">
            <a:hlinkClick r:id="rId23" action="ppaction://hlinksldjump"/>
            <a:extLst>
              <a:ext uri="{FF2B5EF4-FFF2-40B4-BE49-F238E27FC236}">
                <a16:creationId xmlns:a16="http://schemas.microsoft.com/office/drawing/2014/main" id="{CA0251B0-04D2-4168-BC51-94BB43B3108D}"/>
              </a:ext>
            </a:extLst>
          </p:cNvPr>
          <p:cNvSpPr/>
          <p:nvPr/>
        </p:nvSpPr>
        <p:spPr>
          <a:xfrm>
            <a:off x="4583515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8" name="자유형 157">
            <a:hlinkClick r:id="rId24" action="ppaction://hlinksldjump"/>
            <a:extLst>
              <a:ext uri="{FF2B5EF4-FFF2-40B4-BE49-F238E27FC236}">
                <a16:creationId xmlns:a16="http://schemas.microsoft.com/office/drawing/2014/main" id="{0A3D7A31-2A23-432D-B9AC-CB08CDDE416C}"/>
              </a:ext>
            </a:extLst>
          </p:cNvPr>
          <p:cNvSpPr/>
          <p:nvPr/>
        </p:nvSpPr>
        <p:spPr>
          <a:xfrm>
            <a:off x="7404102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9" name="자유형 158">
            <a:hlinkClick r:id="rId25" action="ppaction://hlinksldjump"/>
            <a:extLst>
              <a:ext uri="{FF2B5EF4-FFF2-40B4-BE49-F238E27FC236}">
                <a16:creationId xmlns:a16="http://schemas.microsoft.com/office/drawing/2014/main" id="{875D1268-D58F-4418-884B-D03A71BF6312}"/>
              </a:ext>
            </a:extLst>
          </p:cNvPr>
          <p:cNvSpPr/>
          <p:nvPr/>
        </p:nvSpPr>
        <p:spPr>
          <a:xfrm>
            <a:off x="6491289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0" name="자유형 157">
            <a:hlinkClick r:id="rId26" action="ppaction://hlinksldjump"/>
            <a:extLst>
              <a:ext uri="{FF2B5EF4-FFF2-40B4-BE49-F238E27FC236}">
                <a16:creationId xmlns:a16="http://schemas.microsoft.com/office/drawing/2014/main" id="{13733CB2-8FD9-48A7-A89E-7C5C2887CF02}"/>
              </a:ext>
            </a:extLst>
          </p:cNvPr>
          <p:cNvSpPr/>
          <p:nvPr/>
        </p:nvSpPr>
        <p:spPr>
          <a:xfrm>
            <a:off x="9311875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1" name="자유형 158">
            <a:hlinkClick r:id="rId27" action="ppaction://hlinksldjump"/>
            <a:extLst>
              <a:ext uri="{FF2B5EF4-FFF2-40B4-BE49-F238E27FC236}">
                <a16:creationId xmlns:a16="http://schemas.microsoft.com/office/drawing/2014/main" id="{8FD18952-782D-4BB3-B83F-CB04411AC5F2}"/>
              </a:ext>
            </a:extLst>
          </p:cNvPr>
          <p:cNvSpPr/>
          <p:nvPr/>
        </p:nvSpPr>
        <p:spPr>
          <a:xfrm>
            <a:off x="8399062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2" name="자유형 156">
            <a:hlinkClick r:id="rId28" action="ppaction://hlinksldjump"/>
            <a:extLst>
              <a:ext uri="{FF2B5EF4-FFF2-40B4-BE49-F238E27FC236}">
                <a16:creationId xmlns:a16="http://schemas.microsoft.com/office/drawing/2014/main" id="{64FBDD64-785B-42A2-B9B1-E57575F63A91}"/>
              </a:ext>
            </a:extLst>
          </p:cNvPr>
          <p:cNvSpPr/>
          <p:nvPr/>
        </p:nvSpPr>
        <p:spPr>
          <a:xfrm>
            <a:off x="850114" y="775238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3" name="직사각형 222">
            <a:hlinkClick r:id="rId29" action="ppaction://hlinksldjump"/>
            <a:extLst>
              <a:ext uri="{FF2B5EF4-FFF2-40B4-BE49-F238E27FC236}">
                <a16:creationId xmlns:a16="http://schemas.microsoft.com/office/drawing/2014/main" id="{284A7CAA-002D-4211-AB2F-87961627710E}"/>
              </a:ext>
            </a:extLst>
          </p:cNvPr>
          <p:cNvSpPr/>
          <p:nvPr/>
        </p:nvSpPr>
        <p:spPr>
          <a:xfrm>
            <a:off x="1762928" y="775238"/>
            <a:ext cx="912812" cy="244474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4" name="자유형 155">
            <a:hlinkClick r:id="rId30" action="ppaction://hlinksldjump"/>
            <a:extLst>
              <a:ext uri="{FF2B5EF4-FFF2-40B4-BE49-F238E27FC236}">
                <a16:creationId xmlns:a16="http://schemas.microsoft.com/office/drawing/2014/main" id="{0BCD231B-3CE4-4ED4-B8A8-F554A10B9690}"/>
              </a:ext>
            </a:extLst>
          </p:cNvPr>
          <p:cNvSpPr/>
          <p:nvPr/>
        </p:nvSpPr>
        <p:spPr>
          <a:xfrm>
            <a:off x="3588555" y="775238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4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5" name="직사각형 224">
            <a:hlinkClick r:id="rId31" action="ppaction://hlinksldjump"/>
            <a:extLst>
              <a:ext uri="{FF2B5EF4-FFF2-40B4-BE49-F238E27FC236}">
                <a16:creationId xmlns:a16="http://schemas.microsoft.com/office/drawing/2014/main" id="{5BB2BDA3-C290-42FD-8740-451BFEF17520}"/>
              </a:ext>
            </a:extLst>
          </p:cNvPr>
          <p:cNvSpPr/>
          <p:nvPr/>
        </p:nvSpPr>
        <p:spPr>
          <a:xfrm>
            <a:off x="2675742" y="775238"/>
            <a:ext cx="912812" cy="244474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CEE93CEB-B08F-4C5E-9B8C-742C326A44D7}"/>
              </a:ext>
            </a:extLst>
          </p:cNvPr>
          <p:cNvPicPr>
            <a:picLocks noChangeAspect="1"/>
          </p:cNvPicPr>
          <p:nvPr/>
        </p:nvPicPr>
        <p:blipFill rotWithShape="1">
          <a:blip r:embed="rId3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38272" y="1520824"/>
            <a:ext cx="5115453" cy="2880000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83DB4A02-2210-4F76-BCCF-239CE1B2E2BC}"/>
              </a:ext>
            </a:extLst>
          </p:cNvPr>
          <p:cNvPicPr>
            <a:picLocks noChangeAspect="1"/>
          </p:cNvPicPr>
          <p:nvPr/>
        </p:nvPicPr>
        <p:blipFill rotWithShape="1">
          <a:blip r:embed="rId3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68558" y="1520824"/>
            <a:ext cx="5115453" cy="2880000"/>
          </a:xfrm>
          <a:prstGeom prst="rect">
            <a:avLst/>
          </a:prstGeom>
        </p:spPr>
      </p:pic>
      <p:sp>
        <p:nvSpPr>
          <p:cNvPr id="80" name="타원 79">
            <a:extLst>
              <a:ext uri="{FF2B5EF4-FFF2-40B4-BE49-F238E27FC236}">
                <a16:creationId xmlns:a16="http://schemas.microsoft.com/office/drawing/2014/main" id="{5DF2B1A6-F64C-4779-AABE-D8F6B5A8235B}"/>
              </a:ext>
            </a:extLst>
          </p:cNvPr>
          <p:cNvSpPr>
            <a:spLocks noChangeAspect="1"/>
          </p:cNvSpPr>
          <p:nvPr/>
        </p:nvSpPr>
        <p:spPr>
          <a:xfrm>
            <a:off x="10303286" y="5288277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</p:spTree>
    <p:extLst>
      <p:ext uri="{BB962C8B-B14F-4D97-AF65-F5344CB8AC3E}">
        <p14:creationId xmlns:p14="http://schemas.microsoft.com/office/powerpoint/2010/main" val="39650448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양쪽 모서리가 둥근 사각형 81">
            <a:extLst>
              <a:ext uri="{FF2B5EF4-FFF2-40B4-BE49-F238E27FC236}">
                <a16:creationId xmlns:a16="http://schemas.microsoft.com/office/drawing/2014/main" id="{B1936211-0FED-4EDF-A812-B9AA6F159DC6}"/>
              </a:ext>
            </a:extLst>
          </p:cNvPr>
          <p:cNvSpPr/>
          <p:nvPr/>
        </p:nvSpPr>
        <p:spPr>
          <a:xfrm rot="10800000">
            <a:off x="407987" y="4400823"/>
            <a:ext cx="3722160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4" name="양쪽 모서리가 둥근 사각형 83">
            <a:extLst>
              <a:ext uri="{FF2B5EF4-FFF2-40B4-BE49-F238E27FC236}">
                <a16:creationId xmlns:a16="http://schemas.microsoft.com/office/drawing/2014/main" id="{A0E2D820-1E7E-47C5-A6B9-3BF5E68A3661}"/>
              </a:ext>
            </a:extLst>
          </p:cNvPr>
          <p:cNvSpPr/>
          <p:nvPr/>
        </p:nvSpPr>
        <p:spPr>
          <a:xfrm>
            <a:off x="407987" y="1520824"/>
            <a:ext cx="3722160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5" name="양쪽 모서리가 둥근 사각형 81">
            <a:extLst>
              <a:ext uri="{FF2B5EF4-FFF2-40B4-BE49-F238E27FC236}">
                <a16:creationId xmlns:a16="http://schemas.microsoft.com/office/drawing/2014/main" id="{1E63D0DF-BF9C-4263-A2CE-88039DAEF0BE}"/>
              </a:ext>
            </a:extLst>
          </p:cNvPr>
          <p:cNvSpPr/>
          <p:nvPr/>
        </p:nvSpPr>
        <p:spPr>
          <a:xfrm rot="10800000">
            <a:off x="4234921" y="4400823"/>
            <a:ext cx="3722160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6" name="양쪽 모서리가 둥근 사각형 83">
            <a:extLst>
              <a:ext uri="{FF2B5EF4-FFF2-40B4-BE49-F238E27FC236}">
                <a16:creationId xmlns:a16="http://schemas.microsoft.com/office/drawing/2014/main" id="{19E85938-3703-418A-9688-82A139FA4B42}"/>
              </a:ext>
            </a:extLst>
          </p:cNvPr>
          <p:cNvSpPr/>
          <p:nvPr/>
        </p:nvSpPr>
        <p:spPr>
          <a:xfrm>
            <a:off x="4234920" y="1520824"/>
            <a:ext cx="3722160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7" name="양쪽 모서리가 둥근 사각형 81">
            <a:extLst>
              <a:ext uri="{FF2B5EF4-FFF2-40B4-BE49-F238E27FC236}">
                <a16:creationId xmlns:a16="http://schemas.microsoft.com/office/drawing/2014/main" id="{3506331E-924F-494F-A8B2-95143869AC91}"/>
              </a:ext>
            </a:extLst>
          </p:cNvPr>
          <p:cNvSpPr/>
          <p:nvPr/>
        </p:nvSpPr>
        <p:spPr>
          <a:xfrm rot="10800000">
            <a:off x="8061853" y="4400823"/>
            <a:ext cx="3722160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8" name="양쪽 모서리가 둥근 사각형 83">
            <a:extLst>
              <a:ext uri="{FF2B5EF4-FFF2-40B4-BE49-F238E27FC236}">
                <a16:creationId xmlns:a16="http://schemas.microsoft.com/office/drawing/2014/main" id="{328C3D5F-2DFF-4EA2-BD5F-2B5D65F27D49}"/>
              </a:ext>
            </a:extLst>
          </p:cNvPr>
          <p:cNvSpPr/>
          <p:nvPr/>
        </p:nvSpPr>
        <p:spPr>
          <a:xfrm>
            <a:off x="8061853" y="1520824"/>
            <a:ext cx="3722160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54" name="그림 53">
            <a:hlinkClick r:id="rId2"/>
            <a:extLst>
              <a:ext uri="{FF2B5EF4-FFF2-40B4-BE49-F238E27FC236}">
                <a16:creationId xmlns:a16="http://schemas.microsoft.com/office/drawing/2014/main" id="{D917C799-0A02-490F-8CB3-4FEFA363C5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29029" y="4819495"/>
            <a:ext cx="1111004" cy="1111004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D4D0A0E3-BEEE-4E88-8A1A-C7A02EF8C90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6" y="1520824"/>
            <a:ext cx="3722162" cy="28800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D8AE4B0A-6D30-4AD0-823F-401919E0672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34921" y="1520824"/>
            <a:ext cx="3722160" cy="288000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E9C74BBC-8041-41B2-8972-4302B74DA41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61852" y="1520824"/>
            <a:ext cx="3722162" cy="2880000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D0D750DB-6494-4598-884D-14BB07DE895A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QNO - C8083R / C9083R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모서리가 둥근 직사각형 8">
            <a:hlinkClick r:id="rId7" action="ppaction://hlinksldjump"/>
            <a:extLst>
              <a:ext uri="{FF2B5EF4-FFF2-40B4-BE49-F238E27FC236}">
                <a16:creationId xmlns:a16="http://schemas.microsoft.com/office/drawing/2014/main" id="{FB9B40C0-2E41-459D-92CE-10289910E281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모서리가 둥근 직사각형 1">
            <a:hlinkClick r:id="rId8" action="ppaction://hlinksldjump"/>
            <a:extLst>
              <a:ext uri="{FF2B5EF4-FFF2-40B4-BE49-F238E27FC236}">
                <a16:creationId xmlns:a16="http://schemas.microsoft.com/office/drawing/2014/main" id="{7B401C2C-2572-4BDF-B73B-E177808585C1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9" name="그룹 98">
            <a:extLst>
              <a:ext uri="{FF2B5EF4-FFF2-40B4-BE49-F238E27FC236}">
                <a16:creationId xmlns:a16="http://schemas.microsoft.com/office/drawing/2014/main" id="{5BFF534A-5343-4076-A93E-C3A46CD715E9}"/>
              </a:ext>
            </a:extLst>
          </p:cNvPr>
          <p:cNvGrpSpPr/>
          <p:nvPr/>
        </p:nvGrpSpPr>
        <p:grpSpPr>
          <a:xfrm>
            <a:off x="9352016" y="4487166"/>
            <a:ext cx="1152000" cy="1861311"/>
            <a:chOff x="3087704" y="4487166"/>
            <a:chExt cx="1152000" cy="1861311"/>
          </a:xfrm>
        </p:grpSpPr>
        <p:cxnSp>
          <p:nvCxnSpPr>
            <p:cNvPr id="111" name="직선 연결선 110">
              <a:extLst>
                <a:ext uri="{FF2B5EF4-FFF2-40B4-BE49-F238E27FC236}">
                  <a16:creationId xmlns:a16="http://schemas.microsoft.com/office/drawing/2014/main" id="{098E4FB2-5F50-4E47-AD96-C30C3E5129B2}"/>
                </a:ext>
              </a:extLst>
            </p:cNvPr>
            <p:cNvCxnSpPr>
              <a:cxnSpLocks/>
            </p:cNvCxnSpPr>
            <p:nvPr/>
          </p:nvCxnSpPr>
          <p:spPr>
            <a:xfrm>
              <a:off x="3087704" y="4571412"/>
              <a:ext cx="1152000" cy="0"/>
            </a:xfrm>
            <a:prstGeom prst="line">
              <a:avLst/>
            </a:prstGeom>
            <a:ln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모서리가 둥근 직사각형 245">
              <a:extLst>
                <a:ext uri="{FF2B5EF4-FFF2-40B4-BE49-F238E27FC236}">
                  <a16:creationId xmlns:a16="http://schemas.microsoft.com/office/drawing/2014/main" id="{00CE4650-8FEC-42E0-ADCB-B7A4ECCB4E9E}"/>
                </a:ext>
              </a:extLst>
            </p:cNvPr>
            <p:cNvSpPr/>
            <p:nvPr/>
          </p:nvSpPr>
          <p:spPr>
            <a:xfrm>
              <a:off x="3327666" y="4487166"/>
              <a:ext cx="672076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Gang Plate</a:t>
              </a:r>
            </a:p>
          </p:txBody>
        </p:sp>
        <p:sp>
          <p:nvSpPr>
            <p:cNvPr id="113" name="내용 개체 틀 4">
              <a:extLst>
                <a:ext uri="{FF2B5EF4-FFF2-40B4-BE49-F238E27FC236}">
                  <a16:creationId xmlns:a16="http://schemas.microsoft.com/office/drawing/2014/main" id="{798C48CC-10CD-4400-8BC2-512532259C58}"/>
                </a:ext>
              </a:extLst>
            </p:cNvPr>
            <p:cNvSpPr txBox="1">
              <a:spLocks/>
            </p:cNvSpPr>
            <p:nvPr/>
          </p:nvSpPr>
          <p:spPr>
            <a:xfrm>
              <a:off x="3128033" y="6171936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SBO-090GP</a:t>
              </a:r>
            </a:p>
          </p:txBody>
        </p:sp>
        <p:pic>
          <p:nvPicPr>
            <p:cNvPr id="114" name="그림 113">
              <a:hlinkClick r:id="rId9"/>
              <a:extLst>
                <a:ext uri="{FF2B5EF4-FFF2-40B4-BE49-F238E27FC236}">
                  <a16:creationId xmlns:a16="http://schemas.microsoft.com/office/drawing/2014/main" id="{6AC14EBF-1348-492B-89B3-1238064B2F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14305" t="-14305" r="-14305" b="-14305"/>
            <a:stretch/>
          </p:blipFill>
          <p:spPr>
            <a:xfrm>
              <a:off x="3108202" y="4823438"/>
              <a:ext cx="1111004" cy="1111004"/>
            </a:xfrm>
            <a:prstGeom prst="rect">
              <a:avLst/>
            </a:prstGeom>
          </p:spPr>
        </p:pic>
      </p:grpSp>
      <p:grpSp>
        <p:nvGrpSpPr>
          <p:cNvPr id="100" name="그룹 99">
            <a:extLst>
              <a:ext uri="{FF2B5EF4-FFF2-40B4-BE49-F238E27FC236}">
                <a16:creationId xmlns:a16="http://schemas.microsoft.com/office/drawing/2014/main" id="{A10D67E7-7145-4ED2-A0E9-C45A719800B8}"/>
              </a:ext>
            </a:extLst>
          </p:cNvPr>
          <p:cNvGrpSpPr/>
          <p:nvPr/>
        </p:nvGrpSpPr>
        <p:grpSpPr>
          <a:xfrm>
            <a:off x="10585335" y="4487166"/>
            <a:ext cx="1152000" cy="1861311"/>
            <a:chOff x="1807525" y="4487166"/>
            <a:chExt cx="1152000" cy="1861311"/>
          </a:xfrm>
        </p:grpSpPr>
        <p:cxnSp>
          <p:nvCxnSpPr>
            <p:cNvPr id="107" name="직선 연결선 106">
              <a:extLst>
                <a:ext uri="{FF2B5EF4-FFF2-40B4-BE49-F238E27FC236}">
                  <a16:creationId xmlns:a16="http://schemas.microsoft.com/office/drawing/2014/main" id="{EC2703C9-01BC-4522-B166-115FC1C7F78C}"/>
                </a:ext>
              </a:extLst>
            </p:cNvPr>
            <p:cNvCxnSpPr>
              <a:cxnSpLocks/>
            </p:cNvCxnSpPr>
            <p:nvPr/>
          </p:nvCxnSpPr>
          <p:spPr>
            <a:xfrm>
              <a:off x="1807525" y="4571412"/>
              <a:ext cx="1152000" cy="0"/>
            </a:xfrm>
            <a:prstGeom prst="line">
              <a:avLst/>
            </a:prstGeom>
            <a:ln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모서리가 둥근 직사각형 245">
              <a:extLst>
                <a:ext uri="{FF2B5EF4-FFF2-40B4-BE49-F238E27FC236}">
                  <a16:creationId xmlns:a16="http://schemas.microsoft.com/office/drawing/2014/main" id="{77DBDB55-ADAC-4DAF-9776-730D0E9CF87D}"/>
                </a:ext>
              </a:extLst>
            </p:cNvPr>
            <p:cNvSpPr/>
            <p:nvPr/>
          </p:nvSpPr>
          <p:spPr>
            <a:xfrm>
              <a:off x="2092837" y="4487166"/>
              <a:ext cx="581376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Back Box</a:t>
              </a:r>
            </a:p>
          </p:txBody>
        </p:sp>
        <p:sp>
          <p:nvSpPr>
            <p:cNvPr id="109" name="내용 개체 틀 4">
              <a:extLst>
                <a:ext uri="{FF2B5EF4-FFF2-40B4-BE49-F238E27FC236}">
                  <a16:creationId xmlns:a16="http://schemas.microsoft.com/office/drawing/2014/main" id="{69F46556-9D9B-4034-A0F7-63E51DC7F895}"/>
                </a:ext>
              </a:extLst>
            </p:cNvPr>
            <p:cNvSpPr txBox="1">
              <a:spLocks/>
            </p:cNvSpPr>
            <p:nvPr/>
          </p:nvSpPr>
          <p:spPr>
            <a:xfrm>
              <a:off x="1847854" y="6171936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SBO-140BW</a:t>
              </a:r>
            </a:p>
          </p:txBody>
        </p:sp>
        <p:pic>
          <p:nvPicPr>
            <p:cNvPr id="110" name="그림 109">
              <a:hlinkClick r:id="rId11"/>
              <a:extLst>
                <a:ext uri="{FF2B5EF4-FFF2-40B4-BE49-F238E27FC236}">
                  <a16:creationId xmlns:a16="http://schemas.microsoft.com/office/drawing/2014/main" id="{8EBE4BE1-13DF-47E6-854E-01CAEC8146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5249" t="-5249" r="-5249" b="-5249"/>
            <a:stretch/>
          </p:blipFill>
          <p:spPr>
            <a:xfrm>
              <a:off x="1828023" y="4823438"/>
              <a:ext cx="1111004" cy="1111004"/>
            </a:xfrm>
            <a:prstGeom prst="rect">
              <a:avLst/>
            </a:prstGeom>
          </p:spPr>
        </p:pic>
      </p:grpSp>
      <p:cxnSp>
        <p:nvCxnSpPr>
          <p:cNvPr id="104" name="직선 연결선 103">
            <a:extLst>
              <a:ext uri="{FF2B5EF4-FFF2-40B4-BE49-F238E27FC236}">
                <a16:creationId xmlns:a16="http://schemas.microsoft.com/office/drawing/2014/main" id="{47A33724-A7E2-4F3F-A8F3-BA57F32C1F01}"/>
              </a:ext>
            </a:extLst>
          </p:cNvPr>
          <p:cNvCxnSpPr>
            <a:cxnSpLocks/>
          </p:cNvCxnSpPr>
          <p:nvPr/>
        </p:nvCxnSpPr>
        <p:spPr>
          <a:xfrm>
            <a:off x="8108531" y="4571412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내용 개체 틀 4">
            <a:extLst>
              <a:ext uri="{FF2B5EF4-FFF2-40B4-BE49-F238E27FC236}">
                <a16:creationId xmlns:a16="http://schemas.microsoft.com/office/drawing/2014/main" id="{EA8EBDB1-017A-4946-B8F1-0C0656C8349F}"/>
              </a:ext>
            </a:extLst>
          </p:cNvPr>
          <p:cNvSpPr txBox="1">
            <a:spLocks/>
          </p:cNvSpPr>
          <p:nvPr/>
        </p:nvSpPr>
        <p:spPr>
          <a:xfrm>
            <a:off x="8148860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SBP-140WMW</a:t>
            </a:r>
          </a:p>
        </p:txBody>
      </p:sp>
      <p:sp>
        <p:nvSpPr>
          <p:cNvPr id="118" name="모서리가 둥근 직사각형 44">
            <a:extLst>
              <a:ext uri="{FF2B5EF4-FFF2-40B4-BE49-F238E27FC236}">
                <a16:creationId xmlns:a16="http://schemas.microsoft.com/office/drawing/2014/main" id="{E5AE3C69-2971-4E15-BF12-BD5B8E5D8BF6}"/>
              </a:ext>
            </a:extLst>
          </p:cNvPr>
          <p:cNvSpPr/>
          <p:nvPr/>
        </p:nvSpPr>
        <p:spPr>
          <a:xfrm>
            <a:off x="8148860" y="4483887"/>
            <a:ext cx="1071342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&amp; Pole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9" name="그림 48">
            <a:hlinkClick r:id="rId13"/>
            <a:extLst>
              <a:ext uri="{FF2B5EF4-FFF2-40B4-BE49-F238E27FC236}">
                <a16:creationId xmlns:a16="http://schemas.microsoft.com/office/drawing/2014/main" id="{BEFC3740-5BD9-4B36-AB60-0DA19245B965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02096" y="4819495"/>
            <a:ext cx="1111004" cy="1111004"/>
          </a:xfrm>
          <a:prstGeom prst="rect">
            <a:avLst/>
          </a:prstGeom>
        </p:spPr>
      </p:pic>
      <p:grpSp>
        <p:nvGrpSpPr>
          <p:cNvPr id="2" name="그룹 1">
            <a:extLst>
              <a:ext uri="{FF2B5EF4-FFF2-40B4-BE49-F238E27FC236}">
                <a16:creationId xmlns:a16="http://schemas.microsoft.com/office/drawing/2014/main" id="{CBFA4908-7E11-41C0-9D07-166A3C9C599A}"/>
              </a:ext>
            </a:extLst>
          </p:cNvPr>
          <p:cNvGrpSpPr/>
          <p:nvPr/>
        </p:nvGrpSpPr>
        <p:grpSpPr>
          <a:xfrm>
            <a:off x="5525083" y="4487166"/>
            <a:ext cx="1152000" cy="1861311"/>
            <a:chOff x="3087704" y="4487166"/>
            <a:chExt cx="1152000" cy="1861311"/>
          </a:xfrm>
        </p:grpSpPr>
        <p:cxnSp>
          <p:nvCxnSpPr>
            <p:cNvPr id="65" name="직선 연결선 64">
              <a:extLst>
                <a:ext uri="{FF2B5EF4-FFF2-40B4-BE49-F238E27FC236}">
                  <a16:creationId xmlns:a16="http://schemas.microsoft.com/office/drawing/2014/main" id="{07AEFD92-6E22-4356-845A-4D42FD162AEE}"/>
                </a:ext>
              </a:extLst>
            </p:cNvPr>
            <p:cNvCxnSpPr>
              <a:cxnSpLocks/>
            </p:cNvCxnSpPr>
            <p:nvPr/>
          </p:nvCxnSpPr>
          <p:spPr>
            <a:xfrm>
              <a:off x="3087704" y="4571412"/>
              <a:ext cx="1152000" cy="0"/>
            </a:xfrm>
            <a:prstGeom prst="line">
              <a:avLst/>
            </a:prstGeom>
            <a:ln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모서리가 둥근 직사각형 245">
              <a:extLst>
                <a:ext uri="{FF2B5EF4-FFF2-40B4-BE49-F238E27FC236}">
                  <a16:creationId xmlns:a16="http://schemas.microsoft.com/office/drawing/2014/main" id="{302E6E33-19B7-4578-8B71-483060BE9BC6}"/>
                </a:ext>
              </a:extLst>
            </p:cNvPr>
            <p:cNvSpPr/>
            <p:nvPr/>
          </p:nvSpPr>
          <p:spPr>
            <a:xfrm>
              <a:off x="3327666" y="4487166"/>
              <a:ext cx="672076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Gang Plate</a:t>
              </a:r>
            </a:p>
          </p:txBody>
        </p:sp>
        <p:sp>
          <p:nvSpPr>
            <p:cNvPr id="67" name="내용 개체 틀 4">
              <a:extLst>
                <a:ext uri="{FF2B5EF4-FFF2-40B4-BE49-F238E27FC236}">
                  <a16:creationId xmlns:a16="http://schemas.microsoft.com/office/drawing/2014/main" id="{8F429059-9B5A-45DC-B992-5285DB3D8DB2}"/>
                </a:ext>
              </a:extLst>
            </p:cNvPr>
            <p:cNvSpPr txBox="1">
              <a:spLocks/>
            </p:cNvSpPr>
            <p:nvPr/>
          </p:nvSpPr>
          <p:spPr>
            <a:xfrm>
              <a:off x="3128033" y="6171936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SBO-090GP</a:t>
              </a:r>
            </a:p>
          </p:txBody>
        </p:sp>
        <p:pic>
          <p:nvPicPr>
            <p:cNvPr id="71" name="그림 70">
              <a:hlinkClick r:id="rId9"/>
              <a:extLst>
                <a:ext uri="{FF2B5EF4-FFF2-40B4-BE49-F238E27FC236}">
                  <a16:creationId xmlns:a16="http://schemas.microsoft.com/office/drawing/2014/main" id="{8C303A59-AD7D-4904-8672-9F641DDC849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14305" t="-14305" r="-14305" b="-14305"/>
            <a:stretch/>
          </p:blipFill>
          <p:spPr>
            <a:xfrm>
              <a:off x="3108202" y="4823438"/>
              <a:ext cx="1111004" cy="1111004"/>
            </a:xfrm>
            <a:prstGeom prst="rect">
              <a:avLst/>
            </a:prstGeom>
          </p:spPr>
        </p:pic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73D45E66-049C-4A64-9838-3B5B44FEB00A}"/>
              </a:ext>
            </a:extLst>
          </p:cNvPr>
          <p:cNvGrpSpPr/>
          <p:nvPr/>
        </p:nvGrpSpPr>
        <p:grpSpPr>
          <a:xfrm>
            <a:off x="6758402" y="4487166"/>
            <a:ext cx="1152000" cy="1861311"/>
            <a:chOff x="1807525" y="4487166"/>
            <a:chExt cx="1152000" cy="1861311"/>
          </a:xfrm>
        </p:grpSpPr>
        <p:cxnSp>
          <p:nvCxnSpPr>
            <p:cNvPr id="62" name="직선 연결선 61">
              <a:extLst>
                <a:ext uri="{FF2B5EF4-FFF2-40B4-BE49-F238E27FC236}">
                  <a16:creationId xmlns:a16="http://schemas.microsoft.com/office/drawing/2014/main" id="{806BE75A-D57F-4107-B20B-1B1BF87A4979}"/>
                </a:ext>
              </a:extLst>
            </p:cNvPr>
            <p:cNvCxnSpPr>
              <a:cxnSpLocks/>
            </p:cNvCxnSpPr>
            <p:nvPr/>
          </p:nvCxnSpPr>
          <p:spPr>
            <a:xfrm>
              <a:off x="1807525" y="4571412"/>
              <a:ext cx="1152000" cy="0"/>
            </a:xfrm>
            <a:prstGeom prst="line">
              <a:avLst/>
            </a:prstGeom>
            <a:ln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모서리가 둥근 직사각형 245">
              <a:extLst>
                <a:ext uri="{FF2B5EF4-FFF2-40B4-BE49-F238E27FC236}">
                  <a16:creationId xmlns:a16="http://schemas.microsoft.com/office/drawing/2014/main" id="{A39C6267-C306-450A-8824-744EF93EDD39}"/>
                </a:ext>
              </a:extLst>
            </p:cNvPr>
            <p:cNvSpPr/>
            <p:nvPr/>
          </p:nvSpPr>
          <p:spPr>
            <a:xfrm>
              <a:off x="2092837" y="4487166"/>
              <a:ext cx="581376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Back Box</a:t>
              </a:r>
            </a:p>
          </p:txBody>
        </p:sp>
        <p:sp>
          <p:nvSpPr>
            <p:cNvPr id="64" name="내용 개체 틀 4">
              <a:extLst>
                <a:ext uri="{FF2B5EF4-FFF2-40B4-BE49-F238E27FC236}">
                  <a16:creationId xmlns:a16="http://schemas.microsoft.com/office/drawing/2014/main" id="{05D728D4-01FE-497B-9F2F-564E09D4816F}"/>
                </a:ext>
              </a:extLst>
            </p:cNvPr>
            <p:cNvSpPr txBox="1">
              <a:spLocks/>
            </p:cNvSpPr>
            <p:nvPr/>
          </p:nvSpPr>
          <p:spPr>
            <a:xfrm>
              <a:off x="1847854" y="6171936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SBO-140BW</a:t>
              </a:r>
            </a:p>
          </p:txBody>
        </p:sp>
        <p:pic>
          <p:nvPicPr>
            <p:cNvPr id="72" name="그림 71">
              <a:hlinkClick r:id="rId11"/>
              <a:extLst>
                <a:ext uri="{FF2B5EF4-FFF2-40B4-BE49-F238E27FC236}">
                  <a16:creationId xmlns:a16="http://schemas.microsoft.com/office/drawing/2014/main" id="{AE0E3F1F-30AF-4E83-864C-0E5223B8581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5249" t="-5249" r="-5249" b="-5249"/>
            <a:stretch/>
          </p:blipFill>
          <p:spPr>
            <a:xfrm>
              <a:off x="1828023" y="4823438"/>
              <a:ext cx="1111004" cy="1111004"/>
            </a:xfrm>
            <a:prstGeom prst="rect">
              <a:avLst/>
            </a:prstGeom>
          </p:spPr>
        </p:pic>
      </p:grpSp>
      <p:cxnSp>
        <p:nvCxnSpPr>
          <p:cNvPr id="74" name="직선 연결선 73">
            <a:extLst>
              <a:ext uri="{FF2B5EF4-FFF2-40B4-BE49-F238E27FC236}">
                <a16:creationId xmlns:a16="http://schemas.microsoft.com/office/drawing/2014/main" id="{235DF3BC-6D1D-40E6-A9DC-CF2D4C6E48F2}"/>
              </a:ext>
            </a:extLst>
          </p:cNvPr>
          <p:cNvCxnSpPr>
            <a:cxnSpLocks/>
          </p:cNvCxnSpPr>
          <p:nvPr/>
        </p:nvCxnSpPr>
        <p:spPr>
          <a:xfrm>
            <a:off x="4281598" y="4571412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내용 개체 틀 4">
            <a:extLst>
              <a:ext uri="{FF2B5EF4-FFF2-40B4-BE49-F238E27FC236}">
                <a16:creationId xmlns:a16="http://schemas.microsoft.com/office/drawing/2014/main" id="{956FD14C-8B78-4AA5-B488-1AFA4082B066}"/>
              </a:ext>
            </a:extLst>
          </p:cNvPr>
          <p:cNvSpPr txBox="1">
            <a:spLocks/>
          </p:cNvSpPr>
          <p:nvPr/>
        </p:nvSpPr>
        <p:spPr>
          <a:xfrm>
            <a:off x="4321927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SBD-140PMW</a:t>
            </a:r>
          </a:p>
        </p:txBody>
      </p:sp>
      <p:sp>
        <p:nvSpPr>
          <p:cNvPr id="76" name="모서리가 둥근 직사각형 66">
            <a:extLst>
              <a:ext uri="{FF2B5EF4-FFF2-40B4-BE49-F238E27FC236}">
                <a16:creationId xmlns:a16="http://schemas.microsoft.com/office/drawing/2014/main" id="{E709FB54-DD54-4D8E-BA7A-082EF1E00B08}"/>
              </a:ext>
            </a:extLst>
          </p:cNvPr>
          <p:cNvSpPr/>
          <p:nvPr/>
        </p:nvSpPr>
        <p:spPr>
          <a:xfrm>
            <a:off x="4513005" y="4483887"/>
            <a:ext cx="68918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0FF742E2-B3CF-4790-887A-1D245AA74C91}"/>
              </a:ext>
            </a:extLst>
          </p:cNvPr>
          <p:cNvGrpSpPr/>
          <p:nvPr/>
        </p:nvGrpSpPr>
        <p:grpSpPr>
          <a:xfrm>
            <a:off x="5417939" y="5288276"/>
            <a:ext cx="180001" cy="180001"/>
            <a:chOff x="7544200" y="5288276"/>
            <a:chExt cx="180001" cy="180001"/>
          </a:xfrm>
        </p:grpSpPr>
        <p:sp>
          <p:nvSpPr>
            <p:cNvPr id="125" name="타원 124">
              <a:extLst>
                <a:ext uri="{FF2B5EF4-FFF2-40B4-BE49-F238E27FC236}">
                  <a16:creationId xmlns:a16="http://schemas.microsoft.com/office/drawing/2014/main" id="{5982AB50-8CD9-4242-940D-03920D8CB80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26" name="그룹 125">
              <a:extLst>
                <a:ext uri="{FF2B5EF4-FFF2-40B4-BE49-F238E27FC236}">
                  <a16:creationId xmlns:a16="http://schemas.microsoft.com/office/drawing/2014/main" id="{9AA01CBE-28BB-4509-A0D0-0E79E7E6196E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27" name="직선 연결선 126">
                <a:extLst>
                  <a:ext uri="{FF2B5EF4-FFF2-40B4-BE49-F238E27FC236}">
                    <a16:creationId xmlns:a16="http://schemas.microsoft.com/office/drawing/2014/main" id="{06C9B341-EEF5-4F38-A630-5D406465239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직선 연결선 127">
                <a:extLst>
                  <a:ext uri="{FF2B5EF4-FFF2-40B4-BE49-F238E27FC236}">
                    <a16:creationId xmlns:a16="http://schemas.microsoft.com/office/drawing/2014/main" id="{E211E88E-A14C-4379-9498-607C7808EF1B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50" name="그림 49">
            <a:hlinkClick r:id="rId15"/>
            <a:extLst>
              <a:ext uri="{FF2B5EF4-FFF2-40B4-BE49-F238E27FC236}">
                <a16:creationId xmlns:a16="http://schemas.microsoft.com/office/drawing/2014/main" id="{F7564AD2-0B4F-4F47-9D2A-7615926DE9BC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5162" y="4819495"/>
            <a:ext cx="1111004" cy="1111004"/>
          </a:xfrm>
          <a:prstGeom prst="rect">
            <a:avLst/>
          </a:prstGeom>
        </p:spPr>
      </p:pic>
      <p:grpSp>
        <p:nvGrpSpPr>
          <p:cNvPr id="79" name="그룹 78">
            <a:extLst>
              <a:ext uri="{FF2B5EF4-FFF2-40B4-BE49-F238E27FC236}">
                <a16:creationId xmlns:a16="http://schemas.microsoft.com/office/drawing/2014/main" id="{685897F5-E543-4123-9115-D3271550A6F1}"/>
              </a:ext>
            </a:extLst>
          </p:cNvPr>
          <p:cNvGrpSpPr/>
          <p:nvPr/>
        </p:nvGrpSpPr>
        <p:grpSpPr>
          <a:xfrm>
            <a:off x="1698149" y="4487166"/>
            <a:ext cx="1152000" cy="1861311"/>
            <a:chOff x="3087704" y="4487166"/>
            <a:chExt cx="1152000" cy="1861311"/>
          </a:xfrm>
        </p:grpSpPr>
        <p:cxnSp>
          <p:nvCxnSpPr>
            <p:cNvPr id="91" name="직선 연결선 90">
              <a:extLst>
                <a:ext uri="{FF2B5EF4-FFF2-40B4-BE49-F238E27FC236}">
                  <a16:creationId xmlns:a16="http://schemas.microsoft.com/office/drawing/2014/main" id="{6BD3BC5C-1F9F-4761-ABFA-9692297389DA}"/>
                </a:ext>
              </a:extLst>
            </p:cNvPr>
            <p:cNvCxnSpPr>
              <a:cxnSpLocks/>
            </p:cNvCxnSpPr>
            <p:nvPr/>
          </p:nvCxnSpPr>
          <p:spPr>
            <a:xfrm>
              <a:off x="3087704" y="4571412"/>
              <a:ext cx="1152000" cy="0"/>
            </a:xfrm>
            <a:prstGeom prst="line">
              <a:avLst/>
            </a:prstGeom>
            <a:ln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모서리가 둥근 직사각형 245">
              <a:extLst>
                <a:ext uri="{FF2B5EF4-FFF2-40B4-BE49-F238E27FC236}">
                  <a16:creationId xmlns:a16="http://schemas.microsoft.com/office/drawing/2014/main" id="{8696DB17-65DF-455F-98C5-C7AB8FD9B8A4}"/>
                </a:ext>
              </a:extLst>
            </p:cNvPr>
            <p:cNvSpPr/>
            <p:nvPr/>
          </p:nvSpPr>
          <p:spPr>
            <a:xfrm>
              <a:off x="3327666" y="4487166"/>
              <a:ext cx="672076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Gang Plate</a:t>
              </a:r>
            </a:p>
          </p:txBody>
        </p:sp>
        <p:sp>
          <p:nvSpPr>
            <p:cNvPr id="93" name="내용 개체 틀 4">
              <a:extLst>
                <a:ext uri="{FF2B5EF4-FFF2-40B4-BE49-F238E27FC236}">
                  <a16:creationId xmlns:a16="http://schemas.microsoft.com/office/drawing/2014/main" id="{EC36D80B-B94A-4B7A-B160-8C9CF251F527}"/>
                </a:ext>
              </a:extLst>
            </p:cNvPr>
            <p:cNvSpPr txBox="1">
              <a:spLocks/>
            </p:cNvSpPr>
            <p:nvPr/>
          </p:nvSpPr>
          <p:spPr>
            <a:xfrm>
              <a:off x="3128033" y="6171936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SBO-090GP</a:t>
              </a:r>
            </a:p>
          </p:txBody>
        </p:sp>
        <p:pic>
          <p:nvPicPr>
            <p:cNvPr id="94" name="그림 93">
              <a:hlinkClick r:id="rId9"/>
              <a:extLst>
                <a:ext uri="{FF2B5EF4-FFF2-40B4-BE49-F238E27FC236}">
                  <a16:creationId xmlns:a16="http://schemas.microsoft.com/office/drawing/2014/main" id="{EED5B2A6-32EC-455C-936A-AAF4AF8257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14305" t="-14305" r="-14305" b="-14305"/>
            <a:stretch/>
          </p:blipFill>
          <p:spPr>
            <a:xfrm>
              <a:off x="3108202" y="4823438"/>
              <a:ext cx="1111004" cy="1111004"/>
            </a:xfrm>
            <a:prstGeom prst="rect">
              <a:avLst/>
            </a:prstGeom>
          </p:spPr>
        </p:pic>
      </p:grpSp>
      <p:grpSp>
        <p:nvGrpSpPr>
          <p:cNvPr id="80" name="그룹 79">
            <a:extLst>
              <a:ext uri="{FF2B5EF4-FFF2-40B4-BE49-F238E27FC236}">
                <a16:creationId xmlns:a16="http://schemas.microsoft.com/office/drawing/2014/main" id="{66E59123-CD4A-49EC-9578-FCB72CF99B39}"/>
              </a:ext>
            </a:extLst>
          </p:cNvPr>
          <p:cNvGrpSpPr/>
          <p:nvPr/>
        </p:nvGrpSpPr>
        <p:grpSpPr>
          <a:xfrm>
            <a:off x="2931468" y="4487166"/>
            <a:ext cx="1152000" cy="1861311"/>
            <a:chOff x="1807525" y="4487166"/>
            <a:chExt cx="1152000" cy="1861311"/>
          </a:xfrm>
        </p:grpSpPr>
        <p:cxnSp>
          <p:nvCxnSpPr>
            <p:cNvPr id="87" name="직선 연결선 86">
              <a:extLst>
                <a:ext uri="{FF2B5EF4-FFF2-40B4-BE49-F238E27FC236}">
                  <a16:creationId xmlns:a16="http://schemas.microsoft.com/office/drawing/2014/main" id="{414C65C0-464C-4463-8849-1D5D3BC39DC3}"/>
                </a:ext>
              </a:extLst>
            </p:cNvPr>
            <p:cNvCxnSpPr>
              <a:cxnSpLocks/>
            </p:cNvCxnSpPr>
            <p:nvPr/>
          </p:nvCxnSpPr>
          <p:spPr>
            <a:xfrm>
              <a:off x="1807525" y="4571412"/>
              <a:ext cx="1152000" cy="0"/>
            </a:xfrm>
            <a:prstGeom prst="line">
              <a:avLst/>
            </a:prstGeom>
            <a:ln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모서리가 둥근 직사각형 245">
              <a:extLst>
                <a:ext uri="{FF2B5EF4-FFF2-40B4-BE49-F238E27FC236}">
                  <a16:creationId xmlns:a16="http://schemas.microsoft.com/office/drawing/2014/main" id="{0A9F1029-5EE6-4F49-998C-D78E1F40BB56}"/>
                </a:ext>
              </a:extLst>
            </p:cNvPr>
            <p:cNvSpPr/>
            <p:nvPr/>
          </p:nvSpPr>
          <p:spPr>
            <a:xfrm>
              <a:off x="2092837" y="4487166"/>
              <a:ext cx="581376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Back Box</a:t>
              </a:r>
            </a:p>
          </p:txBody>
        </p:sp>
        <p:sp>
          <p:nvSpPr>
            <p:cNvPr id="89" name="내용 개체 틀 4">
              <a:extLst>
                <a:ext uri="{FF2B5EF4-FFF2-40B4-BE49-F238E27FC236}">
                  <a16:creationId xmlns:a16="http://schemas.microsoft.com/office/drawing/2014/main" id="{968E5B75-4820-4315-A047-1995510CF2C5}"/>
                </a:ext>
              </a:extLst>
            </p:cNvPr>
            <p:cNvSpPr txBox="1">
              <a:spLocks/>
            </p:cNvSpPr>
            <p:nvPr/>
          </p:nvSpPr>
          <p:spPr>
            <a:xfrm>
              <a:off x="1847854" y="6171936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SBO-140BW</a:t>
              </a:r>
            </a:p>
          </p:txBody>
        </p:sp>
        <p:pic>
          <p:nvPicPr>
            <p:cNvPr id="90" name="그림 89">
              <a:hlinkClick r:id="rId11"/>
              <a:extLst>
                <a:ext uri="{FF2B5EF4-FFF2-40B4-BE49-F238E27FC236}">
                  <a16:creationId xmlns:a16="http://schemas.microsoft.com/office/drawing/2014/main" id="{4945499A-913D-4541-A688-434EE197C2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5249" t="-5249" r="-5249" b="-5249"/>
            <a:stretch/>
          </p:blipFill>
          <p:spPr>
            <a:xfrm>
              <a:off x="1828023" y="4823438"/>
              <a:ext cx="1111004" cy="1111004"/>
            </a:xfrm>
            <a:prstGeom prst="rect">
              <a:avLst/>
            </a:prstGeom>
          </p:spPr>
        </p:pic>
      </p:grpSp>
      <p:cxnSp>
        <p:nvCxnSpPr>
          <p:cNvPr id="84" name="직선 연결선 83">
            <a:extLst>
              <a:ext uri="{FF2B5EF4-FFF2-40B4-BE49-F238E27FC236}">
                <a16:creationId xmlns:a16="http://schemas.microsoft.com/office/drawing/2014/main" id="{70F2CD92-C4FD-4765-A995-148F30043FFB}"/>
              </a:ext>
            </a:extLst>
          </p:cNvPr>
          <p:cNvCxnSpPr>
            <a:cxnSpLocks/>
          </p:cNvCxnSpPr>
          <p:nvPr/>
        </p:nvCxnSpPr>
        <p:spPr>
          <a:xfrm>
            <a:off x="454664" y="4571412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내용 개체 틀 4">
            <a:extLst>
              <a:ext uri="{FF2B5EF4-FFF2-40B4-BE49-F238E27FC236}">
                <a16:creationId xmlns:a16="http://schemas.microsoft.com/office/drawing/2014/main" id="{5C39B350-B836-4DED-B8D0-82D084C4F8BE}"/>
              </a:ext>
            </a:extLst>
          </p:cNvPr>
          <p:cNvSpPr txBox="1">
            <a:spLocks/>
          </p:cNvSpPr>
          <p:nvPr/>
        </p:nvSpPr>
        <p:spPr>
          <a:xfrm>
            <a:off x="494993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SBD-140PMB</a:t>
            </a:r>
          </a:p>
        </p:txBody>
      </p:sp>
      <p:sp>
        <p:nvSpPr>
          <p:cNvPr id="117" name="모서리가 둥근 직사각형 44">
            <a:extLst>
              <a:ext uri="{FF2B5EF4-FFF2-40B4-BE49-F238E27FC236}">
                <a16:creationId xmlns:a16="http://schemas.microsoft.com/office/drawing/2014/main" id="{92ACA105-A390-4574-ADA5-9EE92907AECA}"/>
              </a:ext>
            </a:extLst>
          </p:cNvPr>
          <p:cNvSpPr/>
          <p:nvPr/>
        </p:nvSpPr>
        <p:spPr>
          <a:xfrm>
            <a:off x="558759" y="4483887"/>
            <a:ext cx="94381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Mount (Lite)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9" name="그룹 128">
            <a:extLst>
              <a:ext uri="{FF2B5EF4-FFF2-40B4-BE49-F238E27FC236}">
                <a16:creationId xmlns:a16="http://schemas.microsoft.com/office/drawing/2014/main" id="{7FE049F3-3E63-4116-B4BE-AC044269529C}"/>
              </a:ext>
            </a:extLst>
          </p:cNvPr>
          <p:cNvGrpSpPr/>
          <p:nvPr/>
        </p:nvGrpSpPr>
        <p:grpSpPr>
          <a:xfrm>
            <a:off x="1638630" y="5288276"/>
            <a:ext cx="180001" cy="180001"/>
            <a:chOff x="7544200" y="5288276"/>
            <a:chExt cx="180001" cy="180001"/>
          </a:xfrm>
        </p:grpSpPr>
        <p:sp>
          <p:nvSpPr>
            <p:cNvPr id="130" name="타원 129">
              <a:extLst>
                <a:ext uri="{FF2B5EF4-FFF2-40B4-BE49-F238E27FC236}">
                  <a16:creationId xmlns:a16="http://schemas.microsoft.com/office/drawing/2014/main" id="{B0ACB5E7-6950-4383-904B-BB8F0A92615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31" name="그룹 130">
              <a:extLst>
                <a:ext uri="{FF2B5EF4-FFF2-40B4-BE49-F238E27FC236}">
                  <a16:creationId xmlns:a16="http://schemas.microsoft.com/office/drawing/2014/main" id="{72E674E7-90B3-4098-B539-2FE3D7865EFE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32" name="직선 연결선 131">
                <a:extLst>
                  <a:ext uri="{FF2B5EF4-FFF2-40B4-BE49-F238E27FC236}">
                    <a16:creationId xmlns:a16="http://schemas.microsoft.com/office/drawing/2014/main" id="{6CF6E0AB-5005-4E68-BC46-4EF001F13D7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직선 연결선 132">
                <a:extLst>
                  <a:ext uri="{FF2B5EF4-FFF2-40B4-BE49-F238E27FC236}">
                    <a16:creationId xmlns:a16="http://schemas.microsoft.com/office/drawing/2014/main" id="{17722698-AB37-44E6-AA57-AC1F511D4A50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4" name="그룹 133">
            <a:extLst>
              <a:ext uri="{FF2B5EF4-FFF2-40B4-BE49-F238E27FC236}">
                <a16:creationId xmlns:a16="http://schemas.microsoft.com/office/drawing/2014/main" id="{A435CAE0-5A79-41BC-A5BA-73AA3ACC3F3E}"/>
              </a:ext>
            </a:extLst>
          </p:cNvPr>
          <p:cNvGrpSpPr/>
          <p:nvPr/>
        </p:nvGrpSpPr>
        <p:grpSpPr>
          <a:xfrm>
            <a:off x="9273447" y="5288276"/>
            <a:ext cx="180001" cy="180001"/>
            <a:chOff x="7544200" y="5288276"/>
            <a:chExt cx="180001" cy="180001"/>
          </a:xfrm>
        </p:grpSpPr>
        <p:sp>
          <p:nvSpPr>
            <p:cNvPr id="135" name="타원 134">
              <a:extLst>
                <a:ext uri="{FF2B5EF4-FFF2-40B4-BE49-F238E27FC236}">
                  <a16:creationId xmlns:a16="http://schemas.microsoft.com/office/drawing/2014/main" id="{AAB31DAB-4B0E-4C2D-B27A-4001B6933E1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36" name="그룹 135">
              <a:extLst>
                <a:ext uri="{FF2B5EF4-FFF2-40B4-BE49-F238E27FC236}">
                  <a16:creationId xmlns:a16="http://schemas.microsoft.com/office/drawing/2014/main" id="{1494BEA4-1C71-400E-9BBD-A7C3A660B0EC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37" name="직선 연결선 136">
                <a:extLst>
                  <a:ext uri="{FF2B5EF4-FFF2-40B4-BE49-F238E27FC236}">
                    <a16:creationId xmlns:a16="http://schemas.microsoft.com/office/drawing/2014/main" id="{CE2192CB-3A34-4666-BA20-BAB7BC2614E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직선 연결선 137">
                <a:extLst>
                  <a:ext uri="{FF2B5EF4-FFF2-40B4-BE49-F238E27FC236}">
                    <a16:creationId xmlns:a16="http://schemas.microsoft.com/office/drawing/2014/main" id="{13023DEC-539D-49F5-A3D5-C1C52C4703F0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39" name="모서리가 둥근 직사각형 152">
            <a:hlinkClick r:id="rId17" action="ppaction://hlinksldjump"/>
            <a:extLst>
              <a:ext uri="{FF2B5EF4-FFF2-40B4-BE49-F238E27FC236}">
                <a16:creationId xmlns:a16="http://schemas.microsoft.com/office/drawing/2014/main" id="{2EB8CADA-014B-4AF6-8CEF-5908832FD32C}"/>
              </a:ext>
            </a:extLst>
          </p:cNvPr>
          <p:cNvSpPr/>
          <p:nvPr/>
        </p:nvSpPr>
        <p:spPr>
          <a:xfrm>
            <a:off x="10306836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0" name="자유형 157">
            <a:hlinkClick r:id="rId18" action="ppaction://hlinksldjump"/>
            <a:extLst>
              <a:ext uri="{FF2B5EF4-FFF2-40B4-BE49-F238E27FC236}">
                <a16:creationId xmlns:a16="http://schemas.microsoft.com/office/drawing/2014/main" id="{4912CA7B-E880-4F0B-9D87-06BDFD41C89F}"/>
              </a:ext>
            </a:extLst>
          </p:cNvPr>
          <p:cNvSpPr/>
          <p:nvPr/>
        </p:nvSpPr>
        <p:spPr>
          <a:xfrm>
            <a:off x="549632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1" name="자유형 158">
            <a:hlinkClick r:id="rId19" action="ppaction://hlinksldjump"/>
            <a:extLst>
              <a:ext uri="{FF2B5EF4-FFF2-40B4-BE49-F238E27FC236}">
                <a16:creationId xmlns:a16="http://schemas.microsoft.com/office/drawing/2014/main" id="{7727B25F-5C74-411C-81A1-95DC8B1A1616}"/>
              </a:ext>
            </a:extLst>
          </p:cNvPr>
          <p:cNvSpPr/>
          <p:nvPr/>
        </p:nvSpPr>
        <p:spPr>
          <a:xfrm>
            <a:off x="4583515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2" name="자유형 157">
            <a:hlinkClick r:id="rId20" action="ppaction://hlinksldjump"/>
            <a:extLst>
              <a:ext uri="{FF2B5EF4-FFF2-40B4-BE49-F238E27FC236}">
                <a16:creationId xmlns:a16="http://schemas.microsoft.com/office/drawing/2014/main" id="{2D8B6A22-0040-49A0-B6FC-195BC5362549}"/>
              </a:ext>
            </a:extLst>
          </p:cNvPr>
          <p:cNvSpPr/>
          <p:nvPr/>
        </p:nvSpPr>
        <p:spPr>
          <a:xfrm>
            <a:off x="7404102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" name="자유형 158">
            <a:hlinkClick r:id="rId21" action="ppaction://hlinksldjump"/>
            <a:extLst>
              <a:ext uri="{FF2B5EF4-FFF2-40B4-BE49-F238E27FC236}">
                <a16:creationId xmlns:a16="http://schemas.microsoft.com/office/drawing/2014/main" id="{84E99A70-D9E2-4264-AF57-B7AC3DA3E438}"/>
              </a:ext>
            </a:extLst>
          </p:cNvPr>
          <p:cNvSpPr/>
          <p:nvPr/>
        </p:nvSpPr>
        <p:spPr>
          <a:xfrm>
            <a:off x="6491289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4" name="자유형 157">
            <a:hlinkClick r:id="rId22" action="ppaction://hlinksldjump"/>
            <a:extLst>
              <a:ext uri="{FF2B5EF4-FFF2-40B4-BE49-F238E27FC236}">
                <a16:creationId xmlns:a16="http://schemas.microsoft.com/office/drawing/2014/main" id="{141B327A-908C-496A-972A-7008A314EE95}"/>
              </a:ext>
            </a:extLst>
          </p:cNvPr>
          <p:cNvSpPr/>
          <p:nvPr/>
        </p:nvSpPr>
        <p:spPr>
          <a:xfrm>
            <a:off x="9311875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5" name="자유형 158">
            <a:hlinkClick r:id="rId23" action="ppaction://hlinksldjump"/>
            <a:extLst>
              <a:ext uri="{FF2B5EF4-FFF2-40B4-BE49-F238E27FC236}">
                <a16:creationId xmlns:a16="http://schemas.microsoft.com/office/drawing/2014/main" id="{37AA40B4-DC77-486E-AB60-712E187C9036}"/>
              </a:ext>
            </a:extLst>
          </p:cNvPr>
          <p:cNvSpPr/>
          <p:nvPr/>
        </p:nvSpPr>
        <p:spPr>
          <a:xfrm>
            <a:off x="8399062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6" name="자유형 156">
            <a:hlinkClick r:id="rId24" action="ppaction://hlinksldjump"/>
            <a:extLst>
              <a:ext uri="{FF2B5EF4-FFF2-40B4-BE49-F238E27FC236}">
                <a16:creationId xmlns:a16="http://schemas.microsoft.com/office/drawing/2014/main" id="{5543F3C9-C5DC-4FC8-91BF-3E889E96F13A}"/>
              </a:ext>
            </a:extLst>
          </p:cNvPr>
          <p:cNvSpPr/>
          <p:nvPr/>
        </p:nvSpPr>
        <p:spPr>
          <a:xfrm>
            <a:off x="850114" y="775238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7" name="직사각형 146">
            <a:hlinkClick r:id="rId25" action="ppaction://hlinksldjump"/>
            <a:extLst>
              <a:ext uri="{FF2B5EF4-FFF2-40B4-BE49-F238E27FC236}">
                <a16:creationId xmlns:a16="http://schemas.microsoft.com/office/drawing/2014/main" id="{D66C8BCB-E577-4719-838F-7EA6BDF2278A}"/>
              </a:ext>
            </a:extLst>
          </p:cNvPr>
          <p:cNvSpPr/>
          <p:nvPr/>
        </p:nvSpPr>
        <p:spPr>
          <a:xfrm>
            <a:off x="1762928" y="775238"/>
            <a:ext cx="912812" cy="244474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8" name="자유형 155">
            <a:hlinkClick r:id="rId26" action="ppaction://hlinksldjump"/>
            <a:extLst>
              <a:ext uri="{FF2B5EF4-FFF2-40B4-BE49-F238E27FC236}">
                <a16:creationId xmlns:a16="http://schemas.microsoft.com/office/drawing/2014/main" id="{6C5ED176-D2D1-47B1-A7ED-180464C19AA0}"/>
              </a:ext>
            </a:extLst>
          </p:cNvPr>
          <p:cNvSpPr/>
          <p:nvPr/>
        </p:nvSpPr>
        <p:spPr>
          <a:xfrm>
            <a:off x="3588555" y="775238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4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9" name="직사각형 148">
            <a:hlinkClick r:id="rId27" action="ppaction://hlinksldjump"/>
            <a:extLst>
              <a:ext uri="{FF2B5EF4-FFF2-40B4-BE49-F238E27FC236}">
                <a16:creationId xmlns:a16="http://schemas.microsoft.com/office/drawing/2014/main" id="{19739B86-9488-46FF-A2EC-8AC4BAFACE9E}"/>
              </a:ext>
            </a:extLst>
          </p:cNvPr>
          <p:cNvSpPr/>
          <p:nvPr/>
        </p:nvSpPr>
        <p:spPr>
          <a:xfrm>
            <a:off x="2675742" y="775238"/>
            <a:ext cx="912812" cy="244474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타원 94">
            <a:extLst>
              <a:ext uri="{FF2B5EF4-FFF2-40B4-BE49-F238E27FC236}">
                <a16:creationId xmlns:a16="http://schemas.microsoft.com/office/drawing/2014/main" id="{1D634E9F-6FFD-4F1C-B4A8-64D49D2F91F0}"/>
              </a:ext>
            </a:extLst>
          </p:cNvPr>
          <p:cNvSpPr>
            <a:spLocks noChangeAspect="1"/>
          </p:cNvSpPr>
          <p:nvPr/>
        </p:nvSpPr>
        <p:spPr>
          <a:xfrm>
            <a:off x="2768125" y="5288277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  <p:sp>
        <p:nvSpPr>
          <p:cNvPr id="97" name="타원 96">
            <a:extLst>
              <a:ext uri="{FF2B5EF4-FFF2-40B4-BE49-F238E27FC236}">
                <a16:creationId xmlns:a16="http://schemas.microsoft.com/office/drawing/2014/main" id="{9B478922-4F60-4D81-B63D-8E8B5E4F92DA}"/>
              </a:ext>
            </a:extLst>
          </p:cNvPr>
          <p:cNvSpPr>
            <a:spLocks noChangeAspect="1"/>
          </p:cNvSpPr>
          <p:nvPr/>
        </p:nvSpPr>
        <p:spPr>
          <a:xfrm>
            <a:off x="6614301" y="5288277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  <p:sp>
        <p:nvSpPr>
          <p:cNvPr id="98" name="타원 97">
            <a:extLst>
              <a:ext uri="{FF2B5EF4-FFF2-40B4-BE49-F238E27FC236}">
                <a16:creationId xmlns:a16="http://schemas.microsoft.com/office/drawing/2014/main" id="{EA76067D-5F82-4B85-8FD2-4C4665A78307}"/>
              </a:ext>
            </a:extLst>
          </p:cNvPr>
          <p:cNvSpPr>
            <a:spLocks noChangeAspect="1"/>
          </p:cNvSpPr>
          <p:nvPr/>
        </p:nvSpPr>
        <p:spPr>
          <a:xfrm>
            <a:off x="10435435" y="5288277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</p:spTree>
    <p:extLst>
      <p:ext uri="{BB962C8B-B14F-4D97-AF65-F5344CB8AC3E}">
        <p14:creationId xmlns:p14="http://schemas.microsoft.com/office/powerpoint/2010/main" val="15126567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양쪽 모서리가 둥근 사각형 52">
            <a:extLst>
              <a:ext uri="{FF2B5EF4-FFF2-40B4-BE49-F238E27FC236}">
                <a16:creationId xmlns:a16="http://schemas.microsoft.com/office/drawing/2014/main" id="{55974C99-F7C5-4BAB-AD3F-5169A9817A01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양쪽 모서리가 둥근 사각형 51">
            <a:extLst>
              <a:ext uri="{FF2B5EF4-FFF2-40B4-BE49-F238E27FC236}">
                <a16:creationId xmlns:a16="http://schemas.microsoft.com/office/drawing/2014/main" id="{E67D80E9-82C7-40EB-B55C-C4DE0293142F}"/>
              </a:ext>
            </a:extLst>
          </p:cNvPr>
          <p:cNvSpPr/>
          <p:nvPr/>
        </p:nvSpPr>
        <p:spPr>
          <a:xfrm rot="10800000">
            <a:off x="407986" y="4400823"/>
            <a:ext cx="11376025" cy="2052364"/>
          </a:xfrm>
          <a:prstGeom prst="round2SameRect">
            <a:avLst>
              <a:gd name="adj1" fmla="val 2396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E8EFE2D-0A95-4A89-8207-3F67CB8916A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6" y="1520824"/>
            <a:ext cx="5115453" cy="28800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C9FEFD9F-D82D-4122-8483-C02C928517F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38272" y="1520824"/>
            <a:ext cx="5115453" cy="288000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2E48A5E4-8DB8-4352-AA94-D41643B1FBB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68558" y="1520824"/>
            <a:ext cx="5115453" cy="2880000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FCB5C238-D722-412D-8713-A8E8E9DACFA3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QNO - C8083R / C9083R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모서리가 둥근 직사각형 8">
            <a:hlinkClick r:id="rId5" action="ppaction://hlinksldjump"/>
            <a:extLst>
              <a:ext uri="{FF2B5EF4-FFF2-40B4-BE49-F238E27FC236}">
                <a16:creationId xmlns:a16="http://schemas.microsoft.com/office/drawing/2014/main" id="{C7218473-CDA6-4FF6-A1E0-BC937CA9CDC9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모서리가 둥근 직사각형 1">
            <a:hlinkClick r:id="rId6" action="ppaction://hlinksldjump"/>
            <a:extLst>
              <a:ext uri="{FF2B5EF4-FFF2-40B4-BE49-F238E27FC236}">
                <a16:creationId xmlns:a16="http://schemas.microsoft.com/office/drawing/2014/main" id="{92DD9422-EF9E-41C3-9DFE-D11FF527B9EC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6" name="그림 25">
            <a:hlinkClick r:id="rId7"/>
            <a:extLst>
              <a:ext uri="{FF2B5EF4-FFF2-40B4-BE49-F238E27FC236}">
                <a16:creationId xmlns:a16="http://schemas.microsoft.com/office/drawing/2014/main" id="{41C20F6C-11CC-4B4A-B2AD-6A286B1D72E0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517" t="-6517" r="-6517" b="-6517"/>
          <a:stretch/>
        </p:blipFill>
        <p:spPr>
          <a:xfrm>
            <a:off x="6268033" y="4817065"/>
            <a:ext cx="1115865" cy="1115865"/>
          </a:xfrm>
          <a:prstGeom prst="rect">
            <a:avLst/>
          </a:prstGeom>
        </p:spPr>
      </p:pic>
      <p:pic>
        <p:nvPicPr>
          <p:cNvPr id="27" name="그림 26">
            <a:hlinkClick r:id="rId9"/>
            <a:extLst>
              <a:ext uri="{FF2B5EF4-FFF2-40B4-BE49-F238E27FC236}">
                <a16:creationId xmlns:a16="http://schemas.microsoft.com/office/drawing/2014/main" id="{0E8FCD79-A9BC-4C23-A655-12BFC33744A7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0"/>
          <a:stretch/>
        </p:blipFill>
        <p:spPr>
          <a:xfrm>
            <a:off x="5014862" y="4816644"/>
            <a:ext cx="1116708" cy="1116706"/>
          </a:xfrm>
          <a:prstGeom prst="rect">
            <a:avLst/>
          </a:prstGeom>
        </p:spPr>
      </p:pic>
      <p:pic>
        <p:nvPicPr>
          <p:cNvPr id="28" name="그림 27">
            <a:hlinkClick r:id="rId11"/>
            <a:extLst>
              <a:ext uri="{FF2B5EF4-FFF2-40B4-BE49-F238E27FC236}">
                <a16:creationId xmlns:a16="http://schemas.microsoft.com/office/drawing/2014/main" id="{1693713A-7844-4629-BCB4-93166F0B094A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63704" y="4817651"/>
            <a:ext cx="1114693" cy="1114693"/>
          </a:xfrm>
          <a:prstGeom prst="rect">
            <a:avLst/>
          </a:prstGeom>
        </p:spPr>
      </p:pic>
      <p:sp>
        <p:nvSpPr>
          <p:cNvPr id="29" name="내용 개체 틀 4">
            <a:extLst>
              <a:ext uri="{FF2B5EF4-FFF2-40B4-BE49-F238E27FC236}">
                <a16:creationId xmlns:a16="http://schemas.microsoft.com/office/drawing/2014/main" id="{52C54700-3C52-49C2-8C6A-463F9F5063CE}"/>
              </a:ext>
            </a:extLst>
          </p:cNvPr>
          <p:cNvSpPr txBox="1">
            <a:spLocks/>
          </p:cNvSpPr>
          <p:nvPr/>
        </p:nvSpPr>
        <p:spPr>
          <a:xfrm>
            <a:off x="3785379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내용 개체 틀 4">
            <a:extLst>
              <a:ext uri="{FF2B5EF4-FFF2-40B4-BE49-F238E27FC236}">
                <a16:creationId xmlns:a16="http://schemas.microsoft.com/office/drawing/2014/main" id="{A9E55ECF-4F7E-491B-80E4-EF69F5A528A5}"/>
              </a:ext>
            </a:extLst>
          </p:cNvPr>
          <p:cNvSpPr txBox="1">
            <a:spLocks/>
          </p:cNvSpPr>
          <p:nvPr/>
        </p:nvSpPr>
        <p:spPr>
          <a:xfrm>
            <a:off x="5037074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내용 개체 틀 4">
            <a:extLst>
              <a:ext uri="{FF2B5EF4-FFF2-40B4-BE49-F238E27FC236}">
                <a16:creationId xmlns:a16="http://schemas.microsoft.com/office/drawing/2014/main" id="{CF61A963-1C78-45EC-A1AC-BAB9B015D648}"/>
              </a:ext>
            </a:extLst>
          </p:cNvPr>
          <p:cNvSpPr txBox="1">
            <a:spLocks/>
          </p:cNvSpPr>
          <p:nvPr/>
        </p:nvSpPr>
        <p:spPr>
          <a:xfrm>
            <a:off x="6290294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SBP-390WMW2</a:t>
            </a:r>
            <a:endParaRPr kumimoji="0" lang="en-US" altLang="ko-KR" sz="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34" name="직선 연결선 33">
            <a:extLst>
              <a:ext uri="{FF2B5EF4-FFF2-40B4-BE49-F238E27FC236}">
                <a16:creationId xmlns:a16="http://schemas.microsoft.com/office/drawing/2014/main" id="{7EA47E76-3F96-47E8-B544-A9AA25D5336D}"/>
              </a:ext>
            </a:extLst>
          </p:cNvPr>
          <p:cNvCxnSpPr>
            <a:cxnSpLocks/>
          </p:cNvCxnSpPr>
          <p:nvPr/>
        </p:nvCxnSpPr>
        <p:spPr>
          <a:xfrm>
            <a:off x="2376407" y="4573887"/>
            <a:ext cx="4930803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모서리가 둥근 직사각형 50">
            <a:extLst>
              <a:ext uri="{FF2B5EF4-FFF2-40B4-BE49-F238E27FC236}">
                <a16:creationId xmlns:a16="http://schemas.microsoft.com/office/drawing/2014/main" id="{CADF6FA9-B800-450A-98A3-AA6DBEDD9A44}"/>
              </a:ext>
            </a:extLst>
          </p:cNvPr>
          <p:cNvSpPr/>
          <p:nvPr/>
        </p:nvSpPr>
        <p:spPr>
          <a:xfrm>
            <a:off x="4463808" y="4483887"/>
            <a:ext cx="75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내용 개체 틀 4">
            <a:extLst>
              <a:ext uri="{FF2B5EF4-FFF2-40B4-BE49-F238E27FC236}">
                <a16:creationId xmlns:a16="http://schemas.microsoft.com/office/drawing/2014/main" id="{3F98680E-3C66-45E2-AB6D-422D8E57ED00}"/>
              </a:ext>
            </a:extLst>
          </p:cNvPr>
          <p:cNvSpPr txBox="1">
            <a:spLocks/>
          </p:cNvSpPr>
          <p:nvPr/>
        </p:nvSpPr>
        <p:spPr>
          <a:xfrm>
            <a:off x="4795031" y="5314358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9EA6F58B-481B-4784-B2CE-F7ADD596D7F9}"/>
              </a:ext>
            </a:extLst>
          </p:cNvPr>
          <p:cNvGrpSpPr/>
          <p:nvPr/>
        </p:nvGrpSpPr>
        <p:grpSpPr>
          <a:xfrm>
            <a:off x="2369386" y="4635343"/>
            <a:ext cx="1153146" cy="1728223"/>
            <a:chOff x="-1541005" y="4635343"/>
            <a:chExt cx="1153146" cy="1728223"/>
          </a:xfrm>
        </p:grpSpPr>
        <p:sp>
          <p:nvSpPr>
            <p:cNvPr id="38" name="내용 개체 틀 4">
              <a:extLst>
                <a:ext uri="{FF2B5EF4-FFF2-40B4-BE49-F238E27FC236}">
                  <a16:creationId xmlns:a16="http://schemas.microsoft.com/office/drawing/2014/main" id="{9E0ED41D-9281-4F60-A382-D0B1F0BBBDB8}"/>
                </a:ext>
              </a:extLst>
            </p:cNvPr>
            <p:cNvSpPr txBox="1">
              <a:spLocks/>
            </p:cNvSpPr>
            <p:nvPr/>
          </p:nvSpPr>
          <p:spPr>
            <a:xfrm>
              <a:off x="-1373479" y="6050048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Cabinet</a:t>
              </a: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모서리가 둥근 직사각형 56">
              <a:extLst>
                <a:ext uri="{FF2B5EF4-FFF2-40B4-BE49-F238E27FC236}">
                  <a16:creationId xmlns:a16="http://schemas.microsoft.com/office/drawing/2014/main" id="{E8570701-0C2F-4E57-826B-238EAE698D8E}"/>
                </a:ext>
              </a:extLst>
            </p:cNvPr>
            <p:cNvSpPr/>
            <p:nvPr/>
          </p:nvSpPr>
          <p:spPr>
            <a:xfrm>
              <a:off x="-1541005" y="4689343"/>
              <a:ext cx="1153146" cy="1674223"/>
            </a:xfrm>
            <a:prstGeom prst="roundRect">
              <a:avLst>
                <a:gd name="adj" fmla="val 0"/>
              </a:avLst>
            </a:prstGeom>
            <a:noFill/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89A6B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40" name="그림 39">
              <a:hlinkClick r:id="rId13"/>
              <a:extLst>
                <a:ext uri="{FF2B5EF4-FFF2-40B4-BE49-F238E27FC236}">
                  <a16:creationId xmlns:a16="http://schemas.microsoft.com/office/drawing/2014/main" id="{746F7766-A9C2-4405-84F8-DCB46A7B8E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7525" b="-7525"/>
            <a:stretch/>
          </p:blipFill>
          <p:spPr>
            <a:xfrm>
              <a:off x="-1290546" y="4919122"/>
              <a:ext cx="652228" cy="911750"/>
            </a:xfrm>
            <a:prstGeom prst="rect">
              <a:avLst/>
            </a:prstGeom>
          </p:spPr>
        </p:pic>
        <p:sp>
          <p:nvSpPr>
            <p:cNvPr id="41" name="모서리가 둥근 직사각형 58">
              <a:extLst>
                <a:ext uri="{FF2B5EF4-FFF2-40B4-BE49-F238E27FC236}">
                  <a16:creationId xmlns:a16="http://schemas.microsoft.com/office/drawing/2014/main" id="{A4E0C6A0-2DC2-4176-B1A0-FF1001061280}"/>
                </a:ext>
              </a:extLst>
            </p:cNvPr>
            <p:cNvSpPr/>
            <p:nvPr/>
          </p:nvSpPr>
          <p:spPr>
            <a:xfrm>
              <a:off x="-1162432" y="4635343"/>
              <a:ext cx="396000" cy="108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Option</a:t>
              </a:r>
              <a:endParaRPr kumimoji="0" lang="ko-KR" altLang="en-US" sz="7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</p:grpSp>
      <p:sp>
        <p:nvSpPr>
          <p:cNvPr id="42" name="내용 개체 틀 4">
            <a:extLst>
              <a:ext uri="{FF2B5EF4-FFF2-40B4-BE49-F238E27FC236}">
                <a16:creationId xmlns:a16="http://schemas.microsoft.com/office/drawing/2014/main" id="{5ABC5837-852F-4C0F-93AF-800F7A38481F}"/>
              </a:ext>
            </a:extLst>
          </p:cNvPr>
          <p:cNvSpPr txBox="1">
            <a:spLocks/>
          </p:cNvSpPr>
          <p:nvPr/>
        </p:nvSpPr>
        <p:spPr>
          <a:xfrm>
            <a:off x="845188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SBP-300PMW2</a:t>
            </a:r>
          </a:p>
        </p:txBody>
      </p:sp>
      <p:cxnSp>
        <p:nvCxnSpPr>
          <p:cNvPr id="43" name="직선 연결선 42">
            <a:extLst>
              <a:ext uri="{FF2B5EF4-FFF2-40B4-BE49-F238E27FC236}">
                <a16:creationId xmlns:a16="http://schemas.microsoft.com/office/drawing/2014/main" id="{05A3C0C0-A4C9-43E7-AAD8-69D932DD4EF1}"/>
              </a:ext>
            </a:extLst>
          </p:cNvPr>
          <p:cNvCxnSpPr>
            <a:cxnSpLocks/>
          </p:cNvCxnSpPr>
          <p:nvPr/>
        </p:nvCxnSpPr>
        <p:spPr>
          <a:xfrm>
            <a:off x="663652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내용 개체 틀 4">
            <a:extLst>
              <a:ext uri="{FF2B5EF4-FFF2-40B4-BE49-F238E27FC236}">
                <a16:creationId xmlns:a16="http://schemas.microsoft.com/office/drawing/2014/main" id="{0F198A03-1995-49DB-8AFB-22DEA798FB54}"/>
              </a:ext>
            </a:extLst>
          </p:cNvPr>
          <p:cNvSpPr txBox="1">
            <a:spLocks/>
          </p:cNvSpPr>
          <p:nvPr/>
        </p:nvSpPr>
        <p:spPr>
          <a:xfrm>
            <a:off x="6048204" y="5314358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48" name="모서리가 둥근 직사각형 85">
            <a:extLst>
              <a:ext uri="{FF2B5EF4-FFF2-40B4-BE49-F238E27FC236}">
                <a16:creationId xmlns:a16="http://schemas.microsoft.com/office/drawing/2014/main" id="{5FE5CFCC-85FC-4780-838E-562F425A219B}"/>
              </a:ext>
            </a:extLst>
          </p:cNvPr>
          <p:cNvSpPr/>
          <p:nvPr/>
        </p:nvSpPr>
        <p:spPr>
          <a:xfrm>
            <a:off x="1038764" y="4483887"/>
            <a:ext cx="68419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0" name="그림 69">
            <a:hlinkClick r:id="rId15"/>
            <a:extLst>
              <a:ext uri="{FF2B5EF4-FFF2-40B4-BE49-F238E27FC236}">
                <a16:creationId xmlns:a16="http://schemas.microsoft.com/office/drawing/2014/main" id="{5D624A68-71CE-4034-9E7A-273044734F28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265" t="-7265" r="-7265" b="-7265"/>
          <a:stretch/>
        </p:blipFill>
        <p:spPr>
          <a:xfrm>
            <a:off x="825357" y="4884980"/>
            <a:ext cx="1111004" cy="1111004"/>
          </a:xfrm>
          <a:prstGeom prst="rect">
            <a:avLst/>
          </a:prstGeom>
        </p:spPr>
      </p:pic>
      <p:grpSp>
        <p:nvGrpSpPr>
          <p:cNvPr id="87" name="그룹 86">
            <a:extLst>
              <a:ext uri="{FF2B5EF4-FFF2-40B4-BE49-F238E27FC236}">
                <a16:creationId xmlns:a16="http://schemas.microsoft.com/office/drawing/2014/main" id="{BACF3E3C-8193-409F-B0C3-7C270B0AD4D5}"/>
              </a:ext>
            </a:extLst>
          </p:cNvPr>
          <p:cNvGrpSpPr/>
          <p:nvPr/>
        </p:nvGrpSpPr>
        <p:grpSpPr>
          <a:xfrm>
            <a:off x="7695636" y="4487166"/>
            <a:ext cx="1152000" cy="1861311"/>
            <a:chOff x="7748306" y="4487166"/>
            <a:chExt cx="1152000" cy="1861311"/>
          </a:xfrm>
        </p:grpSpPr>
        <p:cxnSp>
          <p:nvCxnSpPr>
            <p:cNvPr id="88" name="직선 연결선 87">
              <a:extLst>
                <a:ext uri="{FF2B5EF4-FFF2-40B4-BE49-F238E27FC236}">
                  <a16:creationId xmlns:a16="http://schemas.microsoft.com/office/drawing/2014/main" id="{514A4DFE-851B-485C-9446-A4CD9D05274A}"/>
                </a:ext>
              </a:extLst>
            </p:cNvPr>
            <p:cNvCxnSpPr>
              <a:cxnSpLocks/>
            </p:cNvCxnSpPr>
            <p:nvPr/>
          </p:nvCxnSpPr>
          <p:spPr>
            <a:xfrm>
              <a:off x="7748306" y="4571412"/>
              <a:ext cx="1152000" cy="0"/>
            </a:xfrm>
            <a:prstGeom prst="line">
              <a:avLst/>
            </a:prstGeom>
            <a:ln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모서리가 둥근 직사각형 245">
              <a:extLst>
                <a:ext uri="{FF2B5EF4-FFF2-40B4-BE49-F238E27FC236}">
                  <a16:creationId xmlns:a16="http://schemas.microsoft.com/office/drawing/2014/main" id="{A5D476BB-8188-46F4-BB90-65EAC2DE16A2}"/>
                </a:ext>
              </a:extLst>
            </p:cNvPr>
            <p:cNvSpPr/>
            <p:nvPr/>
          </p:nvSpPr>
          <p:spPr>
            <a:xfrm>
              <a:off x="7820306" y="4487166"/>
              <a:ext cx="1008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Adaptor</a:t>
              </a:r>
            </a:p>
          </p:txBody>
        </p:sp>
        <p:sp>
          <p:nvSpPr>
            <p:cNvPr id="90" name="내용 개체 틀 4">
              <a:extLst>
                <a:ext uri="{FF2B5EF4-FFF2-40B4-BE49-F238E27FC236}">
                  <a16:creationId xmlns:a16="http://schemas.microsoft.com/office/drawing/2014/main" id="{A3654415-AF07-4195-ADBD-E8BE9F7B32EE}"/>
                </a:ext>
              </a:extLst>
            </p:cNvPr>
            <p:cNvSpPr txBox="1">
              <a:spLocks/>
            </p:cNvSpPr>
            <p:nvPr/>
          </p:nvSpPr>
          <p:spPr>
            <a:xfrm>
              <a:off x="7788635" y="6171936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SBP-140HMW</a:t>
              </a:r>
            </a:p>
          </p:txBody>
        </p:sp>
        <p:pic>
          <p:nvPicPr>
            <p:cNvPr id="91" name="그림 90">
              <a:hlinkClick r:id="rId17"/>
              <a:extLst>
                <a:ext uri="{FF2B5EF4-FFF2-40B4-BE49-F238E27FC236}">
                  <a16:creationId xmlns:a16="http://schemas.microsoft.com/office/drawing/2014/main" id="{59CABC80-9D81-47C2-9388-B394B714BA99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768804" y="4822774"/>
              <a:ext cx="1111004" cy="1111004"/>
            </a:xfrm>
            <a:prstGeom prst="rect">
              <a:avLst/>
            </a:prstGeom>
          </p:spPr>
        </p:pic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EE0D289A-F2DB-48B5-940E-EA43143174D7}"/>
              </a:ext>
            </a:extLst>
          </p:cNvPr>
          <p:cNvGrpSpPr/>
          <p:nvPr/>
        </p:nvGrpSpPr>
        <p:grpSpPr>
          <a:xfrm>
            <a:off x="9096165" y="4487166"/>
            <a:ext cx="1152000" cy="1861311"/>
            <a:chOff x="10376344" y="4487166"/>
            <a:chExt cx="1152000" cy="1861311"/>
          </a:xfrm>
        </p:grpSpPr>
        <p:cxnSp>
          <p:nvCxnSpPr>
            <p:cNvPr id="95" name="직선 연결선 94">
              <a:extLst>
                <a:ext uri="{FF2B5EF4-FFF2-40B4-BE49-F238E27FC236}">
                  <a16:creationId xmlns:a16="http://schemas.microsoft.com/office/drawing/2014/main" id="{93751150-E8FC-4B93-B939-9D92DC9BCD0C}"/>
                </a:ext>
              </a:extLst>
            </p:cNvPr>
            <p:cNvCxnSpPr>
              <a:cxnSpLocks/>
            </p:cNvCxnSpPr>
            <p:nvPr/>
          </p:nvCxnSpPr>
          <p:spPr>
            <a:xfrm>
              <a:off x="10376344" y="4571412"/>
              <a:ext cx="1152000" cy="0"/>
            </a:xfrm>
            <a:prstGeom prst="line">
              <a:avLst/>
            </a:prstGeom>
            <a:ln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모서리가 둥근 직사각형 245">
              <a:extLst>
                <a:ext uri="{FF2B5EF4-FFF2-40B4-BE49-F238E27FC236}">
                  <a16:creationId xmlns:a16="http://schemas.microsoft.com/office/drawing/2014/main" id="{84A560F3-8FF3-466B-89EE-8B7E1E7C78D9}"/>
                </a:ext>
              </a:extLst>
            </p:cNvPr>
            <p:cNvSpPr/>
            <p:nvPr/>
          </p:nvSpPr>
          <p:spPr>
            <a:xfrm>
              <a:off x="10616306" y="4487166"/>
              <a:ext cx="672076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Gang Plate</a:t>
              </a:r>
            </a:p>
          </p:txBody>
        </p:sp>
        <p:sp>
          <p:nvSpPr>
            <p:cNvPr id="97" name="내용 개체 틀 4">
              <a:extLst>
                <a:ext uri="{FF2B5EF4-FFF2-40B4-BE49-F238E27FC236}">
                  <a16:creationId xmlns:a16="http://schemas.microsoft.com/office/drawing/2014/main" id="{EFEE6361-0012-49FF-B4D2-C8C3B6D6A3ED}"/>
                </a:ext>
              </a:extLst>
            </p:cNvPr>
            <p:cNvSpPr txBox="1">
              <a:spLocks/>
            </p:cNvSpPr>
            <p:nvPr/>
          </p:nvSpPr>
          <p:spPr>
            <a:xfrm>
              <a:off x="10416673" y="6171936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SBO-090GP</a:t>
              </a:r>
            </a:p>
          </p:txBody>
        </p:sp>
        <p:pic>
          <p:nvPicPr>
            <p:cNvPr id="101" name="그림 100">
              <a:hlinkClick r:id="rId19"/>
              <a:extLst>
                <a:ext uri="{FF2B5EF4-FFF2-40B4-BE49-F238E27FC236}">
                  <a16:creationId xmlns:a16="http://schemas.microsoft.com/office/drawing/2014/main" id="{DB0CADEF-220B-4C04-85B8-DEE5637107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14305" t="-14305" r="-14305" b="-14305"/>
            <a:stretch/>
          </p:blipFill>
          <p:spPr>
            <a:xfrm>
              <a:off x="10396842" y="4823438"/>
              <a:ext cx="1111004" cy="1111004"/>
            </a:xfrm>
            <a:prstGeom prst="rect">
              <a:avLst/>
            </a:prstGeom>
          </p:spPr>
        </p:pic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88887C79-C722-4B0D-9A5F-52AD1EF34189}"/>
              </a:ext>
            </a:extLst>
          </p:cNvPr>
          <p:cNvGrpSpPr/>
          <p:nvPr/>
        </p:nvGrpSpPr>
        <p:grpSpPr>
          <a:xfrm>
            <a:off x="10376344" y="4487166"/>
            <a:ext cx="1152000" cy="1861311"/>
            <a:chOff x="9096165" y="4487166"/>
            <a:chExt cx="1152000" cy="1861311"/>
          </a:xfrm>
        </p:grpSpPr>
        <p:cxnSp>
          <p:nvCxnSpPr>
            <p:cNvPr id="92" name="직선 연결선 91">
              <a:extLst>
                <a:ext uri="{FF2B5EF4-FFF2-40B4-BE49-F238E27FC236}">
                  <a16:creationId xmlns:a16="http://schemas.microsoft.com/office/drawing/2014/main" id="{7004ED6A-EB77-46E3-AC30-3F7D74F2372F}"/>
                </a:ext>
              </a:extLst>
            </p:cNvPr>
            <p:cNvCxnSpPr>
              <a:cxnSpLocks/>
            </p:cNvCxnSpPr>
            <p:nvPr/>
          </p:nvCxnSpPr>
          <p:spPr>
            <a:xfrm>
              <a:off x="9096165" y="4571412"/>
              <a:ext cx="1152000" cy="0"/>
            </a:xfrm>
            <a:prstGeom prst="line">
              <a:avLst/>
            </a:prstGeom>
            <a:ln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모서리가 둥근 직사각형 245">
              <a:extLst>
                <a:ext uri="{FF2B5EF4-FFF2-40B4-BE49-F238E27FC236}">
                  <a16:creationId xmlns:a16="http://schemas.microsoft.com/office/drawing/2014/main" id="{A05B20AF-C0E5-46B9-8477-1C19B8499F0C}"/>
                </a:ext>
              </a:extLst>
            </p:cNvPr>
            <p:cNvSpPr/>
            <p:nvPr/>
          </p:nvSpPr>
          <p:spPr>
            <a:xfrm>
              <a:off x="9381477" y="4487166"/>
              <a:ext cx="581376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Back Box</a:t>
              </a:r>
            </a:p>
          </p:txBody>
        </p:sp>
        <p:sp>
          <p:nvSpPr>
            <p:cNvPr id="94" name="내용 개체 틀 4">
              <a:extLst>
                <a:ext uri="{FF2B5EF4-FFF2-40B4-BE49-F238E27FC236}">
                  <a16:creationId xmlns:a16="http://schemas.microsoft.com/office/drawing/2014/main" id="{2F71B3E4-C6CC-483E-B49D-A1788E25A35F}"/>
                </a:ext>
              </a:extLst>
            </p:cNvPr>
            <p:cNvSpPr txBox="1">
              <a:spLocks/>
            </p:cNvSpPr>
            <p:nvPr/>
          </p:nvSpPr>
          <p:spPr>
            <a:xfrm>
              <a:off x="9136494" y="6171936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SBO-140BW</a:t>
              </a:r>
            </a:p>
          </p:txBody>
        </p:sp>
        <p:pic>
          <p:nvPicPr>
            <p:cNvPr id="102" name="그림 101">
              <a:hlinkClick r:id="rId21"/>
              <a:extLst>
                <a:ext uri="{FF2B5EF4-FFF2-40B4-BE49-F238E27FC236}">
                  <a16:creationId xmlns:a16="http://schemas.microsoft.com/office/drawing/2014/main" id="{5A20742D-3B68-4FDF-8DC6-26B1000CA7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5249" t="-5249" r="-5249" b="-5249"/>
            <a:stretch/>
          </p:blipFill>
          <p:spPr>
            <a:xfrm>
              <a:off x="9116663" y="4823438"/>
              <a:ext cx="1111004" cy="1111004"/>
            </a:xfrm>
            <a:prstGeom prst="rect">
              <a:avLst/>
            </a:prstGeom>
          </p:spPr>
        </p:pic>
      </p:grpSp>
      <p:grpSp>
        <p:nvGrpSpPr>
          <p:cNvPr id="104" name="그룹 103">
            <a:extLst>
              <a:ext uri="{FF2B5EF4-FFF2-40B4-BE49-F238E27FC236}">
                <a16:creationId xmlns:a16="http://schemas.microsoft.com/office/drawing/2014/main" id="{FE5C6243-C4A6-4DC3-8474-F65A4CE62BBC}"/>
              </a:ext>
            </a:extLst>
          </p:cNvPr>
          <p:cNvGrpSpPr/>
          <p:nvPr/>
        </p:nvGrpSpPr>
        <p:grpSpPr>
          <a:xfrm>
            <a:off x="3666900" y="5284997"/>
            <a:ext cx="180001" cy="180001"/>
            <a:chOff x="7544200" y="5288276"/>
            <a:chExt cx="180001" cy="180001"/>
          </a:xfrm>
        </p:grpSpPr>
        <p:sp>
          <p:nvSpPr>
            <p:cNvPr id="105" name="타원 104">
              <a:extLst>
                <a:ext uri="{FF2B5EF4-FFF2-40B4-BE49-F238E27FC236}">
                  <a16:creationId xmlns:a16="http://schemas.microsoft.com/office/drawing/2014/main" id="{9EA2E6CD-A923-46E9-9806-D7CC8A6C2BA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06" name="그룹 105">
              <a:extLst>
                <a:ext uri="{FF2B5EF4-FFF2-40B4-BE49-F238E27FC236}">
                  <a16:creationId xmlns:a16="http://schemas.microsoft.com/office/drawing/2014/main" id="{267CDBF8-112C-4583-9034-78C3479C589E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07" name="직선 연결선 106">
                <a:extLst>
                  <a:ext uri="{FF2B5EF4-FFF2-40B4-BE49-F238E27FC236}">
                    <a16:creationId xmlns:a16="http://schemas.microsoft.com/office/drawing/2014/main" id="{D6EA740F-B5FC-4950-B7A1-585BD99087A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직선 연결선 107">
                <a:extLst>
                  <a:ext uri="{FF2B5EF4-FFF2-40B4-BE49-F238E27FC236}">
                    <a16:creationId xmlns:a16="http://schemas.microsoft.com/office/drawing/2014/main" id="{D86DC07C-6A4F-4258-8B17-8B3F1059F360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9" name="그룹 108">
            <a:extLst>
              <a:ext uri="{FF2B5EF4-FFF2-40B4-BE49-F238E27FC236}">
                <a16:creationId xmlns:a16="http://schemas.microsoft.com/office/drawing/2014/main" id="{66DD91A5-105E-4FB8-BB30-72C7149007EF}"/>
              </a:ext>
            </a:extLst>
          </p:cNvPr>
          <p:cNvGrpSpPr/>
          <p:nvPr/>
        </p:nvGrpSpPr>
        <p:grpSpPr>
          <a:xfrm>
            <a:off x="1959526" y="5284997"/>
            <a:ext cx="180001" cy="180001"/>
            <a:chOff x="7544200" y="5288276"/>
            <a:chExt cx="180001" cy="180001"/>
          </a:xfrm>
        </p:grpSpPr>
        <p:sp>
          <p:nvSpPr>
            <p:cNvPr id="110" name="타원 109">
              <a:extLst>
                <a:ext uri="{FF2B5EF4-FFF2-40B4-BE49-F238E27FC236}">
                  <a16:creationId xmlns:a16="http://schemas.microsoft.com/office/drawing/2014/main" id="{B58B303B-E623-451D-B025-3F383CB4984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11" name="그룹 110">
              <a:extLst>
                <a:ext uri="{FF2B5EF4-FFF2-40B4-BE49-F238E27FC236}">
                  <a16:creationId xmlns:a16="http://schemas.microsoft.com/office/drawing/2014/main" id="{DEA50102-F709-48CB-A507-0B5F910ED3DA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12" name="직선 연결선 111">
                <a:extLst>
                  <a:ext uri="{FF2B5EF4-FFF2-40B4-BE49-F238E27FC236}">
                    <a16:creationId xmlns:a16="http://schemas.microsoft.com/office/drawing/2014/main" id="{2E87EBD5-E7AC-4452-9288-FB70DAA1CD0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직선 연결선 112">
                <a:extLst>
                  <a:ext uri="{FF2B5EF4-FFF2-40B4-BE49-F238E27FC236}">
                    <a16:creationId xmlns:a16="http://schemas.microsoft.com/office/drawing/2014/main" id="{6A877C77-3A3B-4248-BC81-552DAEF6640F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9" name="그룹 118">
            <a:extLst>
              <a:ext uri="{FF2B5EF4-FFF2-40B4-BE49-F238E27FC236}">
                <a16:creationId xmlns:a16="http://schemas.microsoft.com/office/drawing/2014/main" id="{6D2DE129-8CDA-41B2-91E5-C7E6BBC32814}"/>
              </a:ext>
            </a:extLst>
          </p:cNvPr>
          <p:cNvGrpSpPr/>
          <p:nvPr/>
        </p:nvGrpSpPr>
        <p:grpSpPr>
          <a:xfrm>
            <a:off x="7488707" y="5284997"/>
            <a:ext cx="180001" cy="180001"/>
            <a:chOff x="7544200" y="5288276"/>
            <a:chExt cx="180001" cy="180001"/>
          </a:xfrm>
        </p:grpSpPr>
        <p:sp>
          <p:nvSpPr>
            <p:cNvPr id="120" name="타원 119">
              <a:extLst>
                <a:ext uri="{FF2B5EF4-FFF2-40B4-BE49-F238E27FC236}">
                  <a16:creationId xmlns:a16="http://schemas.microsoft.com/office/drawing/2014/main" id="{CD60DDE2-17CC-432F-B225-907901AE03B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21" name="그룹 120">
              <a:extLst>
                <a:ext uri="{FF2B5EF4-FFF2-40B4-BE49-F238E27FC236}">
                  <a16:creationId xmlns:a16="http://schemas.microsoft.com/office/drawing/2014/main" id="{254DFA0C-3ECA-4E24-B1F2-80A02B30733F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22" name="직선 연결선 121">
                <a:extLst>
                  <a:ext uri="{FF2B5EF4-FFF2-40B4-BE49-F238E27FC236}">
                    <a16:creationId xmlns:a16="http://schemas.microsoft.com/office/drawing/2014/main" id="{4AE05212-4B39-494D-87A0-38C1256F2E2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직선 연결선 122">
                <a:extLst>
                  <a:ext uri="{FF2B5EF4-FFF2-40B4-BE49-F238E27FC236}">
                    <a16:creationId xmlns:a16="http://schemas.microsoft.com/office/drawing/2014/main" id="{B68EED37-9E3A-4692-A76C-0AC27788D681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6A278B47-4BB4-4802-9C4B-18908BD53A07}"/>
              </a:ext>
            </a:extLst>
          </p:cNvPr>
          <p:cNvGrpSpPr/>
          <p:nvPr/>
        </p:nvGrpSpPr>
        <p:grpSpPr>
          <a:xfrm>
            <a:off x="8931714" y="5284997"/>
            <a:ext cx="180001" cy="180001"/>
            <a:chOff x="7544200" y="5288276"/>
            <a:chExt cx="180001" cy="180001"/>
          </a:xfrm>
        </p:grpSpPr>
        <p:sp>
          <p:nvSpPr>
            <p:cNvPr id="125" name="타원 124">
              <a:extLst>
                <a:ext uri="{FF2B5EF4-FFF2-40B4-BE49-F238E27FC236}">
                  <a16:creationId xmlns:a16="http://schemas.microsoft.com/office/drawing/2014/main" id="{D77DC919-483E-4990-9AB6-88DDD4E6479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26" name="그룹 125">
              <a:extLst>
                <a:ext uri="{FF2B5EF4-FFF2-40B4-BE49-F238E27FC236}">
                  <a16:creationId xmlns:a16="http://schemas.microsoft.com/office/drawing/2014/main" id="{FB2D0EFF-7A7B-42BC-B3CD-5E58E4959A3A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27" name="직선 연결선 126">
                <a:extLst>
                  <a:ext uri="{FF2B5EF4-FFF2-40B4-BE49-F238E27FC236}">
                    <a16:creationId xmlns:a16="http://schemas.microsoft.com/office/drawing/2014/main" id="{987752F7-5667-464A-9558-C4D56991F92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직선 연결선 127">
                <a:extLst>
                  <a:ext uri="{FF2B5EF4-FFF2-40B4-BE49-F238E27FC236}">
                    <a16:creationId xmlns:a16="http://schemas.microsoft.com/office/drawing/2014/main" id="{F3B071A3-1A98-41F5-9BCA-79ECAC301213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29" name="모서리가 둥근 직사각형 152">
            <a:hlinkClick r:id="rId23" action="ppaction://hlinksldjump"/>
            <a:extLst>
              <a:ext uri="{FF2B5EF4-FFF2-40B4-BE49-F238E27FC236}">
                <a16:creationId xmlns:a16="http://schemas.microsoft.com/office/drawing/2014/main" id="{4C8B470B-E2FB-4DC3-A846-78EEBE059478}"/>
              </a:ext>
            </a:extLst>
          </p:cNvPr>
          <p:cNvSpPr/>
          <p:nvPr/>
        </p:nvSpPr>
        <p:spPr>
          <a:xfrm>
            <a:off x="10306836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자유형 157">
            <a:hlinkClick r:id="rId24" action="ppaction://hlinksldjump"/>
            <a:extLst>
              <a:ext uri="{FF2B5EF4-FFF2-40B4-BE49-F238E27FC236}">
                <a16:creationId xmlns:a16="http://schemas.microsoft.com/office/drawing/2014/main" id="{13A94A3E-DCF5-45F5-947B-65C025AB87FF}"/>
              </a:ext>
            </a:extLst>
          </p:cNvPr>
          <p:cNvSpPr/>
          <p:nvPr/>
        </p:nvSpPr>
        <p:spPr>
          <a:xfrm>
            <a:off x="549632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자유형 158">
            <a:hlinkClick r:id="rId25" action="ppaction://hlinksldjump"/>
            <a:extLst>
              <a:ext uri="{FF2B5EF4-FFF2-40B4-BE49-F238E27FC236}">
                <a16:creationId xmlns:a16="http://schemas.microsoft.com/office/drawing/2014/main" id="{642E8454-E360-4451-8782-FFCA62E02A38}"/>
              </a:ext>
            </a:extLst>
          </p:cNvPr>
          <p:cNvSpPr/>
          <p:nvPr/>
        </p:nvSpPr>
        <p:spPr>
          <a:xfrm>
            <a:off x="4583515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자유형 157">
            <a:hlinkClick r:id="rId26" action="ppaction://hlinksldjump"/>
            <a:extLst>
              <a:ext uri="{FF2B5EF4-FFF2-40B4-BE49-F238E27FC236}">
                <a16:creationId xmlns:a16="http://schemas.microsoft.com/office/drawing/2014/main" id="{67BC6051-8575-4479-81EC-0540145DA249}"/>
              </a:ext>
            </a:extLst>
          </p:cNvPr>
          <p:cNvSpPr/>
          <p:nvPr/>
        </p:nvSpPr>
        <p:spPr>
          <a:xfrm>
            <a:off x="7404102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" name="자유형 158">
            <a:hlinkClick r:id="rId27" action="ppaction://hlinksldjump"/>
            <a:extLst>
              <a:ext uri="{FF2B5EF4-FFF2-40B4-BE49-F238E27FC236}">
                <a16:creationId xmlns:a16="http://schemas.microsoft.com/office/drawing/2014/main" id="{598FF46E-B177-4B8A-979D-AD4779188EC0}"/>
              </a:ext>
            </a:extLst>
          </p:cNvPr>
          <p:cNvSpPr/>
          <p:nvPr/>
        </p:nvSpPr>
        <p:spPr>
          <a:xfrm>
            <a:off x="6491289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" name="자유형 157">
            <a:hlinkClick r:id="rId28" action="ppaction://hlinksldjump"/>
            <a:extLst>
              <a:ext uri="{FF2B5EF4-FFF2-40B4-BE49-F238E27FC236}">
                <a16:creationId xmlns:a16="http://schemas.microsoft.com/office/drawing/2014/main" id="{717BDA77-95FF-4E2D-9B5D-E167FAB7A2F7}"/>
              </a:ext>
            </a:extLst>
          </p:cNvPr>
          <p:cNvSpPr/>
          <p:nvPr/>
        </p:nvSpPr>
        <p:spPr>
          <a:xfrm>
            <a:off x="9311875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" name="자유형 158">
            <a:hlinkClick r:id="rId29" action="ppaction://hlinksldjump"/>
            <a:extLst>
              <a:ext uri="{FF2B5EF4-FFF2-40B4-BE49-F238E27FC236}">
                <a16:creationId xmlns:a16="http://schemas.microsoft.com/office/drawing/2014/main" id="{4FBF83EB-4EA2-4D86-A93B-9CAEC1E9E8F2}"/>
              </a:ext>
            </a:extLst>
          </p:cNvPr>
          <p:cNvSpPr/>
          <p:nvPr/>
        </p:nvSpPr>
        <p:spPr>
          <a:xfrm>
            <a:off x="8399062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6" name="자유형 156">
            <a:hlinkClick r:id="rId30" action="ppaction://hlinksldjump"/>
            <a:extLst>
              <a:ext uri="{FF2B5EF4-FFF2-40B4-BE49-F238E27FC236}">
                <a16:creationId xmlns:a16="http://schemas.microsoft.com/office/drawing/2014/main" id="{B8388D55-6F13-4150-942B-1427BBFD1F34}"/>
              </a:ext>
            </a:extLst>
          </p:cNvPr>
          <p:cNvSpPr/>
          <p:nvPr/>
        </p:nvSpPr>
        <p:spPr>
          <a:xfrm>
            <a:off x="850114" y="775238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" name="직사각형 136">
            <a:hlinkClick r:id="rId31" action="ppaction://hlinksldjump"/>
            <a:extLst>
              <a:ext uri="{FF2B5EF4-FFF2-40B4-BE49-F238E27FC236}">
                <a16:creationId xmlns:a16="http://schemas.microsoft.com/office/drawing/2014/main" id="{ADE12BF2-024E-4FB6-9715-4B97B48AE7C3}"/>
              </a:ext>
            </a:extLst>
          </p:cNvPr>
          <p:cNvSpPr/>
          <p:nvPr/>
        </p:nvSpPr>
        <p:spPr>
          <a:xfrm>
            <a:off x="1762928" y="775238"/>
            <a:ext cx="912812" cy="244474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8" name="자유형 155">
            <a:hlinkClick r:id="rId32" action="ppaction://hlinksldjump"/>
            <a:extLst>
              <a:ext uri="{FF2B5EF4-FFF2-40B4-BE49-F238E27FC236}">
                <a16:creationId xmlns:a16="http://schemas.microsoft.com/office/drawing/2014/main" id="{2A00923D-EF58-45FE-8E3C-669B608DF22A}"/>
              </a:ext>
            </a:extLst>
          </p:cNvPr>
          <p:cNvSpPr/>
          <p:nvPr/>
        </p:nvSpPr>
        <p:spPr>
          <a:xfrm>
            <a:off x="3588555" y="775238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4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9" name="직사각형 138">
            <a:hlinkClick r:id="rId33" action="ppaction://hlinksldjump"/>
            <a:extLst>
              <a:ext uri="{FF2B5EF4-FFF2-40B4-BE49-F238E27FC236}">
                <a16:creationId xmlns:a16="http://schemas.microsoft.com/office/drawing/2014/main" id="{3765470B-8085-4C82-A2EB-3846C49FDB46}"/>
              </a:ext>
            </a:extLst>
          </p:cNvPr>
          <p:cNvSpPr/>
          <p:nvPr/>
        </p:nvSpPr>
        <p:spPr>
          <a:xfrm>
            <a:off x="2675742" y="775238"/>
            <a:ext cx="912812" cy="244474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타원 73">
            <a:extLst>
              <a:ext uri="{FF2B5EF4-FFF2-40B4-BE49-F238E27FC236}">
                <a16:creationId xmlns:a16="http://schemas.microsoft.com/office/drawing/2014/main" id="{F1C00139-9B87-4CB9-AFC7-7DDEE31D35FA}"/>
              </a:ext>
            </a:extLst>
          </p:cNvPr>
          <p:cNvSpPr>
            <a:spLocks noChangeAspect="1"/>
          </p:cNvSpPr>
          <p:nvPr/>
        </p:nvSpPr>
        <p:spPr>
          <a:xfrm>
            <a:off x="10193449" y="5288277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</p:spTree>
    <p:extLst>
      <p:ext uri="{BB962C8B-B14F-4D97-AF65-F5344CB8AC3E}">
        <p14:creationId xmlns:p14="http://schemas.microsoft.com/office/powerpoint/2010/main" val="406802266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양쪽 모서리가 둥근 사각형 52">
            <a:extLst>
              <a:ext uri="{FF2B5EF4-FFF2-40B4-BE49-F238E27FC236}">
                <a16:creationId xmlns:a16="http://schemas.microsoft.com/office/drawing/2014/main" id="{B2182B7F-212D-4286-8518-B93B5AB33E6D}"/>
              </a:ext>
            </a:extLst>
          </p:cNvPr>
          <p:cNvSpPr/>
          <p:nvPr/>
        </p:nvSpPr>
        <p:spPr>
          <a:xfrm rot="10800000">
            <a:off x="6148386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양쪽 모서리가 둥근 사각형 53">
            <a:extLst>
              <a:ext uri="{FF2B5EF4-FFF2-40B4-BE49-F238E27FC236}">
                <a16:creationId xmlns:a16="http://schemas.microsoft.com/office/drawing/2014/main" id="{FAA06C1B-3E7E-4C4C-B86C-F1AE47A2649B}"/>
              </a:ext>
            </a:extLst>
          </p:cNvPr>
          <p:cNvSpPr/>
          <p:nvPr/>
        </p:nvSpPr>
        <p:spPr>
          <a:xfrm rot="10800000">
            <a:off x="407989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양쪽 모서리가 둥근 사각형 56">
            <a:extLst>
              <a:ext uri="{FF2B5EF4-FFF2-40B4-BE49-F238E27FC236}">
                <a16:creationId xmlns:a16="http://schemas.microsoft.com/office/drawing/2014/main" id="{092C8526-6401-4154-800E-1BAA06E33775}"/>
              </a:ext>
            </a:extLst>
          </p:cNvPr>
          <p:cNvSpPr/>
          <p:nvPr/>
        </p:nvSpPr>
        <p:spPr>
          <a:xfrm>
            <a:off x="6148386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양쪽 모서리가 둥근 사각형 57">
            <a:extLst>
              <a:ext uri="{FF2B5EF4-FFF2-40B4-BE49-F238E27FC236}">
                <a16:creationId xmlns:a16="http://schemas.microsoft.com/office/drawing/2014/main" id="{FA6B2C93-AB0A-42D7-94E5-6FC10CF77DBA}"/>
              </a:ext>
            </a:extLst>
          </p:cNvPr>
          <p:cNvSpPr/>
          <p:nvPr/>
        </p:nvSpPr>
        <p:spPr>
          <a:xfrm>
            <a:off x="407989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6" name="그림 65">
            <a:hlinkClick r:id="rId2"/>
            <a:extLst>
              <a:ext uri="{FF2B5EF4-FFF2-40B4-BE49-F238E27FC236}">
                <a16:creationId xmlns:a16="http://schemas.microsoft.com/office/drawing/2014/main" id="{5122EA42-5A7C-41FA-8565-C13D4EEF27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5220" y="4823438"/>
            <a:ext cx="1111004" cy="1111004"/>
          </a:xfrm>
          <a:prstGeom prst="rect">
            <a:avLst/>
          </a:prstGeom>
        </p:spPr>
      </p:pic>
      <p:pic>
        <p:nvPicPr>
          <p:cNvPr id="68" name="그림 67">
            <a:hlinkClick r:id="rId4"/>
            <a:extLst>
              <a:ext uri="{FF2B5EF4-FFF2-40B4-BE49-F238E27FC236}">
                <a16:creationId xmlns:a16="http://schemas.microsoft.com/office/drawing/2014/main" id="{E3340E95-D021-435D-943D-2EAD238C2BE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9209" t="-9209" r="-9209" b="-9209"/>
          <a:stretch/>
        </p:blipFill>
        <p:spPr>
          <a:xfrm>
            <a:off x="1965399" y="4823438"/>
            <a:ext cx="1111004" cy="1111004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26A8247F-A2B9-450E-AF9C-D1498A537262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QNO - C8083R / C9083R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모서리가 둥근 직사각형 8">
            <a:hlinkClick r:id="rId6" action="ppaction://hlinksldjump"/>
            <a:extLst>
              <a:ext uri="{FF2B5EF4-FFF2-40B4-BE49-F238E27FC236}">
                <a16:creationId xmlns:a16="http://schemas.microsoft.com/office/drawing/2014/main" id="{487BF2BA-6466-41D8-AEF8-A446B48E331D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모서리가 둥근 직사각형 1">
            <a:hlinkClick r:id="rId7" action="ppaction://hlinksldjump"/>
            <a:extLst>
              <a:ext uri="{FF2B5EF4-FFF2-40B4-BE49-F238E27FC236}">
                <a16:creationId xmlns:a16="http://schemas.microsoft.com/office/drawing/2014/main" id="{24D2B1E9-501C-4558-803E-478E845DB1C7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028D669B-337F-489B-B7D5-CDD039D8A3B6}"/>
              </a:ext>
            </a:extLst>
          </p:cNvPr>
          <p:cNvGrpSpPr/>
          <p:nvPr/>
        </p:nvGrpSpPr>
        <p:grpSpPr>
          <a:xfrm>
            <a:off x="3354701" y="4487166"/>
            <a:ext cx="1152000" cy="1861311"/>
            <a:chOff x="4634880" y="4487166"/>
            <a:chExt cx="1152000" cy="1861311"/>
          </a:xfrm>
        </p:grpSpPr>
        <p:cxnSp>
          <p:nvCxnSpPr>
            <p:cNvPr id="106" name="직선 연결선 105">
              <a:extLst>
                <a:ext uri="{FF2B5EF4-FFF2-40B4-BE49-F238E27FC236}">
                  <a16:creationId xmlns:a16="http://schemas.microsoft.com/office/drawing/2014/main" id="{DA33A751-FEAE-467E-8C83-14F6B7F46DD1}"/>
                </a:ext>
              </a:extLst>
            </p:cNvPr>
            <p:cNvCxnSpPr>
              <a:cxnSpLocks/>
            </p:cNvCxnSpPr>
            <p:nvPr/>
          </p:nvCxnSpPr>
          <p:spPr>
            <a:xfrm>
              <a:off x="4634880" y="4571412"/>
              <a:ext cx="1152000" cy="0"/>
            </a:xfrm>
            <a:prstGeom prst="line">
              <a:avLst/>
            </a:prstGeom>
            <a:ln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모서리가 둥근 직사각형 245">
              <a:extLst>
                <a:ext uri="{FF2B5EF4-FFF2-40B4-BE49-F238E27FC236}">
                  <a16:creationId xmlns:a16="http://schemas.microsoft.com/office/drawing/2014/main" id="{B8108F0A-E4C5-4BE4-8E6A-AF49C10B3C68}"/>
                </a:ext>
              </a:extLst>
            </p:cNvPr>
            <p:cNvSpPr/>
            <p:nvPr/>
          </p:nvSpPr>
          <p:spPr>
            <a:xfrm>
              <a:off x="4874842" y="4487166"/>
              <a:ext cx="672076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Gang Plate</a:t>
              </a:r>
            </a:p>
          </p:txBody>
        </p:sp>
        <p:sp>
          <p:nvSpPr>
            <p:cNvPr id="108" name="내용 개체 틀 4">
              <a:extLst>
                <a:ext uri="{FF2B5EF4-FFF2-40B4-BE49-F238E27FC236}">
                  <a16:creationId xmlns:a16="http://schemas.microsoft.com/office/drawing/2014/main" id="{3A60A0BD-657F-400B-829E-AB1141C2E27F}"/>
                </a:ext>
              </a:extLst>
            </p:cNvPr>
            <p:cNvSpPr txBox="1">
              <a:spLocks/>
            </p:cNvSpPr>
            <p:nvPr/>
          </p:nvSpPr>
          <p:spPr>
            <a:xfrm>
              <a:off x="4675209" y="6171936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SBO-090GP</a:t>
              </a:r>
            </a:p>
          </p:txBody>
        </p:sp>
        <p:pic>
          <p:nvPicPr>
            <p:cNvPr id="112" name="그림 111">
              <a:hlinkClick r:id="rId8"/>
              <a:extLst>
                <a:ext uri="{FF2B5EF4-FFF2-40B4-BE49-F238E27FC236}">
                  <a16:creationId xmlns:a16="http://schemas.microsoft.com/office/drawing/2014/main" id="{BAFA9D9B-33CA-450D-8DF0-84D81FE0C9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14305" t="-14305" r="-14305" b="-14305"/>
            <a:stretch/>
          </p:blipFill>
          <p:spPr>
            <a:xfrm>
              <a:off x="4655378" y="4823438"/>
              <a:ext cx="1111004" cy="1111004"/>
            </a:xfrm>
            <a:prstGeom prst="rect">
              <a:avLst/>
            </a:prstGeom>
          </p:spPr>
        </p:pic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30CA6EBA-A397-45E2-99DC-D6782E670960}"/>
              </a:ext>
            </a:extLst>
          </p:cNvPr>
          <p:cNvGrpSpPr/>
          <p:nvPr/>
        </p:nvGrpSpPr>
        <p:grpSpPr>
          <a:xfrm>
            <a:off x="4634880" y="4487166"/>
            <a:ext cx="1152000" cy="1861311"/>
            <a:chOff x="3354701" y="4487166"/>
            <a:chExt cx="1152000" cy="1861311"/>
          </a:xfrm>
        </p:grpSpPr>
        <p:cxnSp>
          <p:nvCxnSpPr>
            <p:cNvPr id="103" name="직선 연결선 102">
              <a:extLst>
                <a:ext uri="{FF2B5EF4-FFF2-40B4-BE49-F238E27FC236}">
                  <a16:creationId xmlns:a16="http://schemas.microsoft.com/office/drawing/2014/main" id="{20DFC0C0-EE96-4AC1-B60D-B6919CF015F8}"/>
                </a:ext>
              </a:extLst>
            </p:cNvPr>
            <p:cNvCxnSpPr>
              <a:cxnSpLocks/>
            </p:cNvCxnSpPr>
            <p:nvPr/>
          </p:nvCxnSpPr>
          <p:spPr>
            <a:xfrm>
              <a:off x="3354701" y="4571412"/>
              <a:ext cx="1152000" cy="0"/>
            </a:xfrm>
            <a:prstGeom prst="line">
              <a:avLst/>
            </a:prstGeom>
            <a:ln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모서리가 둥근 직사각형 245">
              <a:extLst>
                <a:ext uri="{FF2B5EF4-FFF2-40B4-BE49-F238E27FC236}">
                  <a16:creationId xmlns:a16="http://schemas.microsoft.com/office/drawing/2014/main" id="{2BDAA48D-E4EA-40DD-8780-C2A45C93DFCE}"/>
                </a:ext>
              </a:extLst>
            </p:cNvPr>
            <p:cNvSpPr/>
            <p:nvPr/>
          </p:nvSpPr>
          <p:spPr>
            <a:xfrm>
              <a:off x="3640013" y="4487166"/>
              <a:ext cx="581376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Back Box</a:t>
              </a:r>
            </a:p>
          </p:txBody>
        </p:sp>
        <p:sp>
          <p:nvSpPr>
            <p:cNvPr id="105" name="내용 개체 틀 4">
              <a:extLst>
                <a:ext uri="{FF2B5EF4-FFF2-40B4-BE49-F238E27FC236}">
                  <a16:creationId xmlns:a16="http://schemas.microsoft.com/office/drawing/2014/main" id="{5C571B7A-6567-4809-B288-BA8DD70008BB}"/>
                </a:ext>
              </a:extLst>
            </p:cNvPr>
            <p:cNvSpPr txBox="1">
              <a:spLocks/>
            </p:cNvSpPr>
            <p:nvPr/>
          </p:nvSpPr>
          <p:spPr>
            <a:xfrm>
              <a:off x="3395030" y="6171936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SBO-140BW</a:t>
              </a:r>
            </a:p>
          </p:txBody>
        </p:sp>
        <p:pic>
          <p:nvPicPr>
            <p:cNvPr id="113" name="그림 112">
              <a:hlinkClick r:id="rId10"/>
              <a:extLst>
                <a:ext uri="{FF2B5EF4-FFF2-40B4-BE49-F238E27FC236}">
                  <a16:creationId xmlns:a16="http://schemas.microsoft.com/office/drawing/2014/main" id="{C123AE9E-8F72-4994-BE92-109E45F245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5249" t="-5249" r="-5249" b="-5249"/>
            <a:stretch/>
          </p:blipFill>
          <p:spPr>
            <a:xfrm>
              <a:off x="3375199" y="4823438"/>
              <a:ext cx="1111004" cy="1111004"/>
            </a:xfrm>
            <a:prstGeom prst="rect">
              <a:avLst/>
            </a:prstGeom>
          </p:spPr>
        </p:pic>
      </p:grpSp>
      <p:cxnSp>
        <p:nvCxnSpPr>
          <p:cNvPr id="115" name="직선 연결선 114">
            <a:extLst>
              <a:ext uri="{FF2B5EF4-FFF2-40B4-BE49-F238E27FC236}">
                <a16:creationId xmlns:a16="http://schemas.microsoft.com/office/drawing/2014/main" id="{1B593CCC-DAD0-4AE3-A86A-DD32DBB4C2B2}"/>
              </a:ext>
            </a:extLst>
          </p:cNvPr>
          <p:cNvCxnSpPr>
            <a:cxnSpLocks/>
          </p:cNvCxnSpPr>
          <p:nvPr/>
        </p:nvCxnSpPr>
        <p:spPr>
          <a:xfrm>
            <a:off x="664722" y="4571412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내용 개체 틀 4">
            <a:extLst>
              <a:ext uri="{FF2B5EF4-FFF2-40B4-BE49-F238E27FC236}">
                <a16:creationId xmlns:a16="http://schemas.microsoft.com/office/drawing/2014/main" id="{86323148-0D20-4EC0-A6CD-8A13AC6D2637}"/>
              </a:ext>
            </a:extLst>
          </p:cNvPr>
          <p:cNvSpPr txBox="1">
            <a:spLocks/>
          </p:cNvSpPr>
          <p:nvPr/>
        </p:nvSpPr>
        <p:spPr>
          <a:xfrm>
            <a:off x="705051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SBD-140KMB</a:t>
            </a:r>
          </a:p>
        </p:txBody>
      </p:sp>
      <p:cxnSp>
        <p:nvCxnSpPr>
          <p:cNvPr id="118" name="직선 연결선 117">
            <a:extLst>
              <a:ext uri="{FF2B5EF4-FFF2-40B4-BE49-F238E27FC236}">
                <a16:creationId xmlns:a16="http://schemas.microsoft.com/office/drawing/2014/main" id="{32608EB4-8E54-4E99-8EC2-19BE2E52A144}"/>
              </a:ext>
            </a:extLst>
          </p:cNvPr>
          <p:cNvCxnSpPr>
            <a:cxnSpLocks/>
          </p:cNvCxnSpPr>
          <p:nvPr/>
        </p:nvCxnSpPr>
        <p:spPr>
          <a:xfrm>
            <a:off x="1944901" y="4571412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내용 개체 틀 4">
            <a:extLst>
              <a:ext uri="{FF2B5EF4-FFF2-40B4-BE49-F238E27FC236}">
                <a16:creationId xmlns:a16="http://schemas.microsoft.com/office/drawing/2014/main" id="{AC80E895-6C7C-4FCF-A3FF-F676EE146B71}"/>
              </a:ext>
            </a:extLst>
          </p:cNvPr>
          <p:cNvSpPr txBox="1">
            <a:spLocks/>
          </p:cNvSpPr>
          <p:nvPr/>
        </p:nvSpPr>
        <p:spPr>
          <a:xfrm>
            <a:off x="1985230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SBP-300KMW1</a:t>
            </a:r>
          </a:p>
        </p:txBody>
      </p:sp>
      <p:sp>
        <p:nvSpPr>
          <p:cNvPr id="121" name="내용 개체 틀 4">
            <a:extLst>
              <a:ext uri="{FF2B5EF4-FFF2-40B4-BE49-F238E27FC236}">
                <a16:creationId xmlns:a16="http://schemas.microsoft.com/office/drawing/2014/main" id="{4AC57AA4-8EF3-4055-B1B1-3D49A692B57C}"/>
              </a:ext>
            </a:extLst>
          </p:cNvPr>
          <p:cNvSpPr txBox="1">
            <a:spLocks/>
          </p:cNvSpPr>
          <p:nvPr/>
        </p:nvSpPr>
        <p:spPr>
          <a:xfrm>
            <a:off x="1706123" y="5317637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122" name="모서리가 둥근 직사각형 66">
            <a:extLst>
              <a:ext uri="{FF2B5EF4-FFF2-40B4-BE49-F238E27FC236}">
                <a16:creationId xmlns:a16="http://schemas.microsoft.com/office/drawing/2014/main" id="{CE930C68-EEB0-4E5C-B938-55E3FD151A91}"/>
              </a:ext>
            </a:extLst>
          </p:cNvPr>
          <p:cNvSpPr/>
          <p:nvPr/>
        </p:nvSpPr>
        <p:spPr>
          <a:xfrm>
            <a:off x="747894" y="4483887"/>
            <a:ext cx="98565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spc="-5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 (Lite)</a:t>
            </a:r>
            <a:endParaRPr lang="ko-KR" altLang="en-US" sz="900" b="1" spc="-50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" name="모서리가 둥근 직사각형 66">
            <a:extLst>
              <a:ext uri="{FF2B5EF4-FFF2-40B4-BE49-F238E27FC236}">
                <a16:creationId xmlns:a16="http://schemas.microsoft.com/office/drawing/2014/main" id="{FD740606-E153-4EF3-9EA8-B100B50D79A9}"/>
              </a:ext>
            </a:extLst>
          </p:cNvPr>
          <p:cNvSpPr/>
          <p:nvPr/>
        </p:nvSpPr>
        <p:spPr>
          <a:xfrm>
            <a:off x="2102034" y="4483887"/>
            <a:ext cx="837734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5" name="그림 64">
            <a:hlinkClick r:id="rId12"/>
            <a:extLst>
              <a:ext uri="{FF2B5EF4-FFF2-40B4-BE49-F238E27FC236}">
                <a16:creationId xmlns:a16="http://schemas.microsoft.com/office/drawing/2014/main" id="{ACA25BC3-B4EF-4D7F-A5DF-2132CAD56A1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05797" y="4823438"/>
            <a:ext cx="1111004" cy="1111004"/>
          </a:xfrm>
          <a:prstGeom prst="rect">
            <a:avLst/>
          </a:prstGeom>
        </p:spPr>
      </p:pic>
      <p:pic>
        <p:nvPicPr>
          <p:cNvPr id="67" name="그림 66">
            <a:hlinkClick r:id="rId4"/>
            <a:extLst>
              <a:ext uri="{FF2B5EF4-FFF2-40B4-BE49-F238E27FC236}">
                <a16:creationId xmlns:a16="http://schemas.microsoft.com/office/drawing/2014/main" id="{4BF94B2F-935C-496D-A7D7-24BEDB6343A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9209" t="-9209" r="-9209" b="-9209"/>
          <a:stretch/>
        </p:blipFill>
        <p:spPr>
          <a:xfrm>
            <a:off x="6425618" y="4823438"/>
            <a:ext cx="1111004" cy="1111004"/>
          </a:xfrm>
          <a:prstGeom prst="rect">
            <a:avLst/>
          </a:prstGeom>
        </p:spPr>
      </p:pic>
      <p:grpSp>
        <p:nvGrpSpPr>
          <p:cNvPr id="5" name="그룹 4">
            <a:extLst>
              <a:ext uri="{FF2B5EF4-FFF2-40B4-BE49-F238E27FC236}">
                <a16:creationId xmlns:a16="http://schemas.microsoft.com/office/drawing/2014/main" id="{B4FB3C9A-8082-4C0E-935D-31A6A9890020}"/>
              </a:ext>
            </a:extLst>
          </p:cNvPr>
          <p:cNvGrpSpPr/>
          <p:nvPr/>
        </p:nvGrpSpPr>
        <p:grpSpPr>
          <a:xfrm>
            <a:off x="9095099" y="4487166"/>
            <a:ext cx="1152000" cy="1861311"/>
            <a:chOff x="10375278" y="4487166"/>
            <a:chExt cx="1152000" cy="1861311"/>
          </a:xfrm>
        </p:grpSpPr>
        <p:cxnSp>
          <p:nvCxnSpPr>
            <p:cNvPr id="83" name="직선 연결선 82">
              <a:extLst>
                <a:ext uri="{FF2B5EF4-FFF2-40B4-BE49-F238E27FC236}">
                  <a16:creationId xmlns:a16="http://schemas.microsoft.com/office/drawing/2014/main" id="{5FD39558-5632-4203-B4F7-D2F966A294C4}"/>
                </a:ext>
              </a:extLst>
            </p:cNvPr>
            <p:cNvCxnSpPr>
              <a:cxnSpLocks/>
            </p:cNvCxnSpPr>
            <p:nvPr/>
          </p:nvCxnSpPr>
          <p:spPr>
            <a:xfrm>
              <a:off x="10375278" y="4571412"/>
              <a:ext cx="1152000" cy="0"/>
            </a:xfrm>
            <a:prstGeom prst="line">
              <a:avLst/>
            </a:prstGeom>
            <a:ln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모서리가 둥근 직사각형 245">
              <a:extLst>
                <a:ext uri="{FF2B5EF4-FFF2-40B4-BE49-F238E27FC236}">
                  <a16:creationId xmlns:a16="http://schemas.microsoft.com/office/drawing/2014/main" id="{00C21DBF-06A8-4DA8-A317-D8388350D043}"/>
                </a:ext>
              </a:extLst>
            </p:cNvPr>
            <p:cNvSpPr/>
            <p:nvPr/>
          </p:nvSpPr>
          <p:spPr>
            <a:xfrm>
              <a:off x="10615240" y="4487166"/>
              <a:ext cx="672076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Gang Plate</a:t>
              </a:r>
            </a:p>
          </p:txBody>
        </p:sp>
        <p:sp>
          <p:nvSpPr>
            <p:cNvPr id="85" name="내용 개체 틀 4">
              <a:extLst>
                <a:ext uri="{FF2B5EF4-FFF2-40B4-BE49-F238E27FC236}">
                  <a16:creationId xmlns:a16="http://schemas.microsoft.com/office/drawing/2014/main" id="{87090ACE-9FEC-4FD1-BBC0-DA385A53D083}"/>
                </a:ext>
              </a:extLst>
            </p:cNvPr>
            <p:cNvSpPr txBox="1">
              <a:spLocks/>
            </p:cNvSpPr>
            <p:nvPr/>
          </p:nvSpPr>
          <p:spPr>
            <a:xfrm>
              <a:off x="10415607" y="6171936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SBO-090GP</a:t>
              </a:r>
            </a:p>
          </p:txBody>
        </p:sp>
        <p:pic>
          <p:nvPicPr>
            <p:cNvPr id="89" name="그림 88">
              <a:hlinkClick r:id="rId8"/>
              <a:extLst>
                <a:ext uri="{FF2B5EF4-FFF2-40B4-BE49-F238E27FC236}">
                  <a16:creationId xmlns:a16="http://schemas.microsoft.com/office/drawing/2014/main" id="{6DA008CA-801C-42A6-A8CB-A498E12321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14305" t="-14305" r="-14305" b="-14305"/>
            <a:stretch/>
          </p:blipFill>
          <p:spPr>
            <a:xfrm>
              <a:off x="10395776" y="4823438"/>
              <a:ext cx="1111004" cy="1111004"/>
            </a:xfrm>
            <a:prstGeom prst="rect">
              <a:avLst/>
            </a:prstGeom>
          </p:spPr>
        </p:pic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AEF09819-28D3-4BDE-8F5C-42D8448B0D34}"/>
              </a:ext>
            </a:extLst>
          </p:cNvPr>
          <p:cNvGrpSpPr/>
          <p:nvPr/>
        </p:nvGrpSpPr>
        <p:grpSpPr>
          <a:xfrm>
            <a:off x="10375278" y="4487166"/>
            <a:ext cx="1152000" cy="1861311"/>
            <a:chOff x="9095099" y="4487166"/>
            <a:chExt cx="1152000" cy="1861311"/>
          </a:xfrm>
        </p:grpSpPr>
        <p:cxnSp>
          <p:nvCxnSpPr>
            <p:cNvPr id="79" name="직선 연결선 78">
              <a:extLst>
                <a:ext uri="{FF2B5EF4-FFF2-40B4-BE49-F238E27FC236}">
                  <a16:creationId xmlns:a16="http://schemas.microsoft.com/office/drawing/2014/main" id="{26A04586-0E72-44AA-8ED9-AED64BE93B9D}"/>
                </a:ext>
              </a:extLst>
            </p:cNvPr>
            <p:cNvCxnSpPr>
              <a:cxnSpLocks/>
            </p:cNvCxnSpPr>
            <p:nvPr/>
          </p:nvCxnSpPr>
          <p:spPr>
            <a:xfrm>
              <a:off x="9095099" y="4571412"/>
              <a:ext cx="1152000" cy="0"/>
            </a:xfrm>
            <a:prstGeom prst="line">
              <a:avLst/>
            </a:prstGeom>
            <a:ln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모서리가 둥근 직사각형 245">
              <a:extLst>
                <a:ext uri="{FF2B5EF4-FFF2-40B4-BE49-F238E27FC236}">
                  <a16:creationId xmlns:a16="http://schemas.microsoft.com/office/drawing/2014/main" id="{F2E7F5AF-5372-49DC-B53F-B5DD8BD1143A}"/>
                </a:ext>
              </a:extLst>
            </p:cNvPr>
            <p:cNvSpPr/>
            <p:nvPr/>
          </p:nvSpPr>
          <p:spPr>
            <a:xfrm>
              <a:off x="9380411" y="4487166"/>
              <a:ext cx="581376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Back Box</a:t>
              </a:r>
            </a:p>
          </p:txBody>
        </p:sp>
        <p:sp>
          <p:nvSpPr>
            <p:cNvPr id="82" name="내용 개체 틀 4">
              <a:extLst>
                <a:ext uri="{FF2B5EF4-FFF2-40B4-BE49-F238E27FC236}">
                  <a16:creationId xmlns:a16="http://schemas.microsoft.com/office/drawing/2014/main" id="{B7708BE7-FD6C-4B5E-8A1E-B71CBE555CBF}"/>
                </a:ext>
              </a:extLst>
            </p:cNvPr>
            <p:cNvSpPr txBox="1">
              <a:spLocks/>
            </p:cNvSpPr>
            <p:nvPr/>
          </p:nvSpPr>
          <p:spPr>
            <a:xfrm>
              <a:off x="9135428" y="6171936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SBO-140BW</a:t>
              </a:r>
            </a:p>
          </p:txBody>
        </p:sp>
        <p:pic>
          <p:nvPicPr>
            <p:cNvPr id="90" name="그림 89">
              <a:hlinkClick r:id="rId10"/>
              <a:extLst>
                <a:ext uri="{FF2B5EF4-FFF2-40B4-BE49-F238E27FC236}">
                  <a16:creationId xmlns:a16="http://schemas.microsoft.com/office/drawing/2014/main" id="{6564E9C5-B52B-4AC8-8C1A-BA2220F1D8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5249" t="-5249" r="-5249" b="-5249"/>
            <a:stretch/>
          </p:blipFill>
          <p:spPr>
            <a:xfrm>
              <a:off x="9115597" y="4823438"/>
              <a:ext cx="1111004" cy="1111004"/>
            </a:xfrm>
            <a:prstGeom prst="rect">
              <a:avLst/>
            </a:prstGeom>
          </p:spPr>
        </p:pic>
      </p:grpSp>
      <p:cxnSp>
        <p:nvCxnSpPr>
          <p:cNvPr id="92" name="직선 연결선 91">
            <a:extLst>
              <a:ext uri="{FF2B5EF4-FFF2-40B4-BE49-F238E27FC236}">
                <a16:creationId xmlns:a16="http://schemas.microsoft.com/office/drawing/2014/main" id="{D70BA5BA-6231-474D-AA30-EBB54A4CFBED}"/>
              </a:ext>
            </a:extLst>
          </p:cNvPr>
          <p:cNvCxnSpPr>
            <a:cxnSpLocks/>
          </p:cNvCxnSpPr>
          <p:nvPr/>
        </p:nvCxnSpPr>
        <p:spPr>
          <a:xfrm>
            <a:off x="6405120" y="4571412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내용 개체 틀 4">
            <a:extLst>
              <a:ext uri="{FF2B5EF4-FFF2-40B4-BE49-F238E27FC236}">
                <a16:creationId xmlns:a16="http://schemas.microsoft.com/office/drawing/2014/main" id="{9E3DCE3D-967F-4A75-B489-DC87E67E8268}"/>
              </a:ext>
            </a:extLst>
          </p:cNvPr>
          <p:cNvSpPr txBox="1">
            <a:spLocks/>
          </p:cNvSpPr>
          <p:nvPr/>
        </p:nvSpPr>
        <p:spPr>
          <a:xfrm>
            <a:off x="6445449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SBP-300KMW1</a:t>
            </a:r>
          </a:p>
        </p:txBody>
      </p:sp>
      <p:cxnSp>
        <p:nvCxnSpPr>
          <p:cNvPr id="95" name="직선 연결선 94">
            <a:extLst>
              <a:ext uri="{FF2B5EF4-FFF2-40B4-BE49-F238E27FC236}">
                <a16:creationId xmlns:a16="http://schemas.microsoft.com/office/drawing/2014/main" id="{DDFACBF5-ECA3-4970-ABC7-C01D02E8AF14}"/>
              </a:ext>
            </a:extLst>
          </p:cNvPr>
          <p:cNvCxnSpPr>
            <a:cxnSpLocks/>
          </p:cNvCxnSpPr>
          <p:nvPr/>
        </p:nvCxnSpPr>
        <p:spPr>
          <a:xfrm>
            <a:off x="7685299" y="4571412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내용 개체 틀 4">
            <a:extLst>
              <a:ext uri="{FF2B5EF4-FFF2-40B4-BE49-F238E27FC236}">
                <a16:creationId xmlns:a16="http://schemas.microsoft.com/office/drawing/2014/main" id="{85E513C1-0EA5-498B-80A9-38E3810E8269}"/>
              </a:ext>
            </a:extLst>
          </p:cNvPr>
          <p:cNvSpPr txBox="1">
            <a:spLocks/>
          </p:cNvSpPr>
          <p:nvPr/>
        </p:nvSpPr>
        <p:spPr>
          <a:xfrm>
            <a:off x="7725628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SBP-140WMW</a:t>
            </a:r>
          </a:p>
        </p:txBody>
      </p:sp>
      <p:sp>
        <p:nvSpPr>
          <p:cNvPr id="100" name="내용 개체 틀 4">
            <a:extLst>
              <a:ext uri="{FF2B5EF4-FFF2-40B4-BE49-F238E27FC236}">
                <a16:creationId xmlns:a16="http://schemas.microsoft.com/office/drawing/2014/main" id="{BC28B8C1-9C99-46E1-A1C3-5A9BC866F539}"/>
              </a:ext>
            </a:extLst>
          </p:cNvPr>
          <p:cNvSpPr txBox="1">
            <a:spLocks/>
          </p:cNvSpPr>
          <p:nvPr/>
        </p:nvSpPr>
        <p:spPr>
          <a:xfrm>
            <a:off x="7469381" y="5317637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124" name="모서리가 둥근 직사각형 66">
            <a:extLst>
              <a:ext uri="{FF2B5EF4-FFF2-40B4-BE49-F238E27FC236}">
                <a16:creationId xmlns:a16="http://schemas.microsoft.com/office/drawing/2014/main" id="{903DD6CF-CE35-49C8-9E4F-CE7215054E6B}"/>
              </a:ext>
            </a:extLst>
          </p:cNvPr>
          <p:cNvSpPr/>
          <p:nvPr/>
        </p:nvSpPr>
        <p:spPr>
          <a:xfrm>
            <a:off x="6575070" y="4483887"/>
            <a:ext cx="8121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모서리가 둥근 직사각형 49">
            <a:extLst>
              <a:ext uri="{FF2B5EF4-FFF2-40B4-BE49-F238E27FC236}">
                <a16:creationId xmlns:a16="http://schemas.microsoft.com/office/drawing/2014/main" id="{7689DB1F-0948-49FB-AD7C-93D897FD61B5}"/>
              </a:ext>
            </a:extLst>
          </p:cNvPr>
          <p:cNvSpPr/>
          <p:nvPr/>
        </p:nvSpPr>
        <p:spPr>
          <a:xfrm>
            <a:off x="7725628" y="4483887"/>
            <a:ext cx="1071342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&amp; Pole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6" name="그룹 125">
            <a:extLst>
              <a:ext uri="{FF2B5EF4-FFF2-40B4-BE49-F238E27FC236}">
                <a16:creationId xmlns:a16="http://schemas.microsoft.com/office/drawing/2014/main" id="{4E3C6F8D-578E-46F3-A84C-F618CD2F1528}"/>
              </a:ext>
            </a:extLst>
          </p:cNvPr>
          <p:cNvGrpSpPr/>
          <p:nvPr/>
        </p:nvGrpSpPr>
        <p:grpSpPr>
          <a:xfrm>
            <a:off x="3181359" y="5288275"/>
            <a:ext cx="180001" cy="180001"/>
            <a:chOff x="7544200" y="5288276"/>
            <a:chExt cx="180001" cy="180001"/>
          </a:xfrm>
        </p:grpSpPr>
        <p:sp>
          <p:nvSpPr>
            <p:cNvPr id="127" name="타원 126">
              <a:extLst>
                <a:ext uri="{FF2B5EF4-FFF2-40B4-BE49-F238E27FC236}">
                  <a16:creationId xmlns:a16="http://schemas.microsoft.com/office/drawing/2014/main" id="{38FBBEBA-BDAB-464C-8063-75481B1D6A3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28" name="그룹 127">
              <a:extLst>
                <a:ext uri="{FF2B5EF4-FFF2-40B4-BE49-F238E27FC236}">
                  <a16:creationId xmlns:a16="http://schemas.microsoft.com/office/drawing/2014/main" id="{1E7E47C6-8DF0-4023-B5D9-0ED3750115AF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29" name="직선 연결선 128">
                <a:extLst>
                  <a:ext uri="{FF2B5EF4-FFF2-40B4-BE49-F238E27FC236}">
                    <a16:creationId xmlns:a16="http://schemas.microsoft.com/office/drawing/2014/main" id="{7A2AA33D-D88A-44AA-9851-E3AC71B90EE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직선 연결선 129">
                <a:extLst>
                  <a:ext uri="{FF2B5EF4-FFF2-40B4-BE49-F238E27FC236}">
                    <a16:creationId xmlns:a16="http://schemas.microsoft.com/office/drawing/2014/main" id="{CD4B27C0-5F18-4F7F-AD54-C9B42DC4BFCB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1" name="그룹 130">
            <a:extLst>
              <a:ext uri="{FF2B5EF4-FFF2-40B4-BE49-F238E27FC236}">
                <a16:creationId xmlns:a16="http://schemas.microsoft.com/office/drawing/2014/main" id="{25A0CA66-C4CA-4F17-A626-F7C7E307C24D}"/>
              </a:ext>
            </a:extLst>
          </p:cNvPr>
          <p:cNvGrpSpPr/>
          <p:nvPr/>
        </p:nvGrpSpPr>
        <p:grpSpPr>
          <a:xfrm>
            <a:off x="8930647" y="5288275"/>
            <a:ext cx="180001" cy="180001"/>
            <a:chOff x="7544200" y="5288276"/>
            <a:chExt cx="180001" cy="180001"/>
          </a:xfrm>
        </p:grpSpPr>
        <p:sp>
          <p:nvSpPr>
            <p:cNvPr id="132" name="타원 131">
              <a:extLst>
                <a:ext uri="{FF2B5EF4-FFF2-40B4-BE49-F238E27FC236}">
                  <a16:creationId xmlns:a16="http://schemas.microsoft.com/office/drawing/2014/main" id="{FFE2B2DE-F094-4D9B-8DC7-C469C6DC1A0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33" name="그룹 132">
              <a:extLst>
                <a:ext uri="{FF2B5EF4-FFF2-40B4-BE49-F238E27FC236}">
                  <a16:creationId xmlns:a16="http://schemas.microsoft.com/office/drawing/2014/main" id="{55A954B4-8452-4D42-8585-55EB30DA3BA7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34" name="직선 연결선 133">
                <a:extLst>
                  <a:ext uri="{FF2B5EF4-FFF2-40B4-BE49-F238E27FC236}">
                    <a16:creationId xmlns:a16="http://schemas.microsoft.com/office/drawing/2014/main" id="{4D2ED48C-ADAD-444F-B57D-5A131E05510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직선 연결선 134">
                <a:extLst>
                  <a:ext uri="{FF2B5EF4-FFF2-40B4-BE49-F238E27FC236}">
                    <a16:creationId xmlns:a16="http://schemas.microsoft.com/office/drawing/2014/main" id="{54E62A46-D548-45AC-BD1F-3DBFD3D2E707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36" name="모서리가 둥근 직사각형 152">
            <a:hlinkClick r:id="rId14" action="ppaction://hlinksldjump"/>
            <a:extLst>
              <a:ext uri="{FF2B5EF4-FFF2-40B4-BE49-F238E27FC236}">
                <a16:creationId xmlns:a16="http://schemas.microsoft.com/office/drawing/2014/main" id="{2344ABFF-D67E-4858-A9A2-1D76B102A52F}"/>
              </a:ext>
            </a:extLst>
          </p:cNvPr>
          <p:cNvSpPr/>
          <p:nvPr/>
        </p:nvSpPr>
        <p:spPr>
          <a:xfrm>
            <a:off x="10306836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" name="자유형 157">
            <a:hlinkClick r:id="rId15" action="ppaction://hlinksldjump"/>
            <a:extLst>
              <a:ext uri="{FF2B5EF4-FFF2-40B4-BE49-F238E27FC236}">
                <a16:creationId xmlns:a16="http://schemas.microsoft.com/office/drawing/2014/main" id="{87ECB671-6505-4685-B8E6-1D7ADA399AFE}"/>
              </a:ext>
            </a:extLst>
          </p:cNvPr>
          <p:cNvSpPr/>
          <p:nvPr/>
        </p:nvSpPr>
        <p:spPr>
          <a:xfrm>
            <a:off x="549632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8" name="자유형 158">
            <a:hlinkClick r:id="rId16" action="ppaction://hlinksldjump"/>
            <a:extLst>
              <a:ext uri="{FF2B5EF4-FFF2-40B4-BE49-F238E27FC236}">
                <a16:creationId xmlns:a16="http://schemas.microsoft.com/office/drawing/2014/main" id="{0DA35F42-A11B-4187-80FA-EAD4807BCD19}"/>
              </a:ext>
            </a:extLst>
          </p:cNvPr>
          <p:cNvSpPr/>
          <p:nvPr/>
        </p:nvSpPr>
        <p:spPr>
          <a:xfrm>
            <a:off x="4583515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9" name="자유형 157">
            <a:hlinkClick r:id="rId17" action="ppaction://hlinksldjump"/>
            <a:extLst>
              <a:ext uri="{FF2B5EF4-FFF2-40B4-BE49-F238E27FC236}">
                <a16:creationId xmlns:a16="http://schemas.microsoft.com/office/drawing/2014/main" id="{365A0C56-CF5D-4850-8F26-61E07521D579}"/>
              </a:ext>
            </a:extLst>
          </p:cNvPr>
          <p:cNvSpPr/>
          <p:nvPr/>
        </p:nvSpPr>
        <p:spPr>
          <a:xfrm>
            <a:off x="7404102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0" name="자유형 158">
            <a:hlinkClick r:id="rId18" action="ppaction://hlinksldjump"/>
            <a:extLst>
              <a:ext uri="{FF2B5EF4-FFF2-40B4-BE49-F238E27FC236}">
                <a16:creationId xmlns:a16="http://schemas.microsoft.com/office/drawing/2014/main" id="{81E0754B-0894-4561-83EC-AD1EC09B13F6}"/>
              </a:ext>
            </a:extLst>
          </p:cNvPr>
          <p:cNvSpPr/>
          <p:nvPr/>
        </p:nvSpPr>
        <p:spPr>
          <a:xfrm>
            <a:off x="6491289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1" name="자유형 157">
            <a:hlinkClick r:id="rId19" action="ppaction://hlinksldjump"/>
            <a:extLst>
              <a:ext uri="{FF2B5EF4-FFF2-40B4-BE49-F238E27FC236}">
                <a16:creationId xmlns:a16="http://schemas.microsoft.com/office/drawing/2014/main" id="{B8DBC606-59E7-4230-946E-6850BB592FDF}"/>
              </a:ext>
            </a:extLst>
          </p:cNvPr>
          <p:cNvSpPr/>
          <p:nvPr/>
        </p:nvSpPr>
        <p:spPr>
          <a:xfrm>
            <a:off x="9311875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2" name="자유형 158">
            <a:hlinkClick r:id="rId20" action="ppaction://hlinksldjump"/>
            <a:extLst>
              <a:ext uri="{FF2B5EF4-FFF2-40B4-BE49-F238E27FC236}">
                <a16:creationId xmlns:a16="http://schemas.microsoft.com/office/drawing/2014/main" id="{AC7D8AD6-4948-4688-A687-43F9C5454D5F}"/>
              </a:ext>
            </a:extLst>
          </p:cNvPr>
          <p:cNvSpPr/>
          <p:nvPr/>
        </p:nvSpPr>
        <p:spPr>
          <a:xfrm>
            <a:off x="8399062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" name="자유형 156">
            <a:hlinkClick r:id="rId21" action="ppaction://hlinksldjump"/>
            <a:extLst>
              <a:ext uri="{FF2B5EF4-FFF2-40B4-BE49-F238E27FC236}">
                <a16:creationId xmlns:a16="http://schemas.microsoft.com/office/drawing/2014/main" id="{7A4D3625-90F8-4532-96FE-1836B39B397A}"/>
              </a:ext>
            </a:extLst>
          </p:cNvPr>
          <p:cNvSpPr/>
          <p:nvPr/>
        </p:nvSpPr>
        <p:spPr>
          <a:xfrm>
            <a:off x="850114" y="775238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4" name="직사각형 143">
            <a:hlinkClick r:id="rId22" action="ppaction://hlinksldjump"/>
            <a:extLst>
              <a:ext uri="{FF2B5EF4-FFF2-40B4-BE49-F238E27FC236}">
                <a16:creationId xmlns:a16="http://schemas.microsoft.com/office/drawing/2014/main" id="{409E54E2-1F7E-4700-9A2F-FD2DA86D42F0}"/>
              </a:ext>
            </a:extLst>
          </p:cNvPr>
          <p:cNvSpPr/>
          <p:nvPr/>
        </p:nvSpPr>
        <p:spPr>
          <a:xfrm>
            <a:off x="1762928" y="775238"/>
            <a:ext cx="912812" cy="244474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5" name="자유형 155">
            <a:hlinkClick r:id="rId23" action="ppaction://hlinksldjump"/>
            <a:extLst>
              <a:ext uri="{FF2B5EF4-FFF2-40B4-BE49-F238E27FC236}">
                <a16:creationId xmlns:a16="http://schemas.microsoft.com/office/drawing/2014/main" id="{1AA3C7F0-A99E-41AF-A47F-6310C49B4E69}"/>
              </a:ext>
            </a:extLst>
          </p:cNvPr>
          <p:cNvSpPr/>
          <p:nvPr/>
        </p:nvSpPr>
        <p:spPr>
          <a:xfrm>
            <a:off x="3588555" y="775238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4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6" name="직사각형 145">
            <a:hlinkClick r:id="rId24" action="ppaction://hlinksldjump"/>
            <a:extLst>
              <a:ext uri="{FF2B5EF4-FFF2-40B4-BE49-F238E27FC236}">
                <a16:creationId xmlns:a16="http://schemas.microsoft.com/office/drawing/2014/main" id="{C20E9459-8993-4302-8F5A-131600D8EEFB}"/>
              </a:ext>
            </a:extLst>
          </p:cNvPr>
          <p:cNvSpPr/>
          <p:nvPr/>
        </p:nvSpPr>
        <p:spPr>
          <a:xfrm>
            <a:off x="2675742" y="775238"/>
            <a:ext cx="912812" cy="244474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한쪽 모서리가 둥근 사각형 3">
            <a:extLst>
              <a:ext uri="{FF2B5EF4-FFF2-40B4-BE49-F238E27FC236}">
                <a16:creationId xmlns:a16="http://schemas.microsoft.com/office/drawing/2014/main" id="{1006081A-69E1-4663-8FB5-E5B68ACD310F}"/>
              </a:ext>
            </a:extLst>
          </p:cNvPr>
          <p:cNvSpPr/>
          <p:nvPr/>
        </p:nvSpPr>
        <p:spPr>
          <a:xfrm>
            <a:off x="407989" y="1520824"/>
            <a:ext cx="5635626" cy="2880000"/>
          </a:xfrm>
          <a:prstGeom prst="round1Rect">
            <a:avLst>
              <a:gd name="adj" fmla="val 1839"/>
            </a:avLst>
          </a:prstGeom>
          <a:blipFill dpi="0" rotWithShape="1">
            <a:blip r:embed="rId2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2" name="한쪽 모서리가 둥근 사각형 3">
            <a:extLst>
              <a:ext uri="{FF2B5EF4-FFF2-40B4-BE49-F238E27FC236}">
                <a16:creationId xmlns:a16="http://schemas.microsoft.com/office/drawing/2014/main" id="{0C56F939-5EF7-482F-9B85-6E39236F60D3}"/>
              </a:ext>
            </a:extLst>
          </p:cNvPr>
          <p:cNvSpPr/>
          <p:nvPr/>
        </p:nvSpPr>
        <p:spPr>
          <a:xfrm>
            <a:off x="6148386" y="1520824"/>
            <a:ext cx="5635626" cy="2880000"/>
          </a:xfrm>
          <a:prstGeom prst="round1Rect">
            <a:avLst>
              <a:gd name="adj" fmla="val 1839"/>
            </a:avLst>
          </a:prstGeom>
          <a:blipFill dpi="0" rotWithShape="1">
            <a:blip r:embed="rId2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9" name="타원 68">
            <a:extLst>
              <a:ext uri="{FF2B5EF4-FFF2-40B4-BE49-F238E27FC236}">
                <a16:creationId xmlns:a16="http://schemas.microsoft.com/office/drawing/2014/main" id="{0B592D62-26F6-4406-839A-18FB5C6C71E9}"/>
              </a:ext>
            </a:extLst>
          </p:cNvPr>
          <p:cNvSpPr>
            <a:spLocks noChangeAspect="1"/>
          </p:cNvSpPr>
          <p:nvPr/>
        </p:nvSpPr>
        <p:spPr>
          <a:xfrm>
            <a:off x="10205718" y="5288277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  <p:sp>
        <p:nvSpPr>
          <p:cNvPr id="70" name="타원 69">
            <a:extLst>
              <a:ext uri="{FF2B5EF4-FFF2-40B4-BE49-F238E27FC236}">
                <a16:creationId xmlns:a16="http://schemas.microsoft.com/office/drawing/2014/main" id="{041F7827-174A-497A-92F5-0387BA1659DC}"/>
              </a:ext>
            </a:extLst>
          </p:cNvPr>
          <p:cNvSpPr>
            <a:spLocks noChangeAspect="1"/>
          </p:cNvSpPr>
          <p:nvPr/>
        </p:nvSpPr>
        <p:spPr>
          <a:xfrm>
            <a:off x="4469263" y="5288277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</p:spTree>
    <p:extLst>
      <p:ext uri="{BB962C8B-B14F-4D97-AF65-F5344CB8AC3E}">
        <p14:creationId xmlns:p14="http://schemas.microsoft.com/office/powerpoint/2010/main" val="26270278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양쪽 모서리가 둥근 사각형 52">
            <a:extLst>
              <a:ext uri="{FF2B5EF4-FFF2-40B4-BE49-F238E27FC236}">
                <a16:creationId xmlns:a16="http://schemas.microsoft.com/office/drawing/2014/main" id="{50746038-1566-4ACB-A822-E104B24A1B1E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3" name="양쪽 모서리가 둥근 사각형 51">
            <a:extLst>
              <a:ext uri="{FF2B5EF4-FFF2-40B4-BE49-F238E27FC236}">
                <a16:creationId xmlns:a16="http://schemas.microsoft.com/office/drawing/2014/main" id="{FC5D01AD-9695-4521-865D-988ADF33D857}"/>
              </a:ext>
            </a:extLst>
          </p:cNvPr>
          <p:cNvSpPr/>
          <p:nvPr/>
        </p:nvSpPr>
        <p:spPr>
          <a:xfrm rot="10800000">
            <a:off x="407986" y="4400823"/>
            <a:ext cx="11376025" cy="2052364"/>
          </a:xfrm>
          <a:prstGeom prst="round2SameRect">
            <a:avLst>
              <a:gd name="adj1" fmla="val 2396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5" name="한쪽 모서리가 둥근 사각형 5">
            <a:extLst>
              <a:ext uri="{FF2B5EF4-FFF2-40B4-BE49-F238E27FC236}">
                <a16:creationId xmlns:a16="http://schemas.microsoft.com/office/drawing/2014/main" id="{F0C1723A-2B37-40D9-B6D0-A42A880738AC}"/>
              </a:ext>
            </a:extLst>
          </p:cNvPr>
          <p:cNvSpPr/>
          <p:nvPr/>
        </p:nvSpPr>
        <p:spPr>
          <a:xfrm>
            <a:off x="8004012" y="1515856"/>
            <a:ext cx="3780000" cy="2880000"/>
          </a:xfrm>
          <a:prstGeom prst="round1Rect">
            <a:avLst>
              <a:gd name="adj" fmla="val 1962"/>
            </a:avLst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D38AA44-F085-4D9C-8D0A-8D273AD0CC9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5" y="1520824"/>
            <a:ext cx="3779525" cy="28800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D26E2FA2-F579-4C16-A44A-FD49D90E004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7985" y="1520824"/>
            <a:ext cx="3816028" cy="2880000"/>
          </a:xfrm>
          <a:prstGeom prst="rect">
            <a:avLst/>
          </a:prstGeom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66A0820C-BBAC-4267-8917-30B1D71AB1DF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QNO - C8083R / C9083R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모서리가 둥근 직사각형 8">
            <a:hlinkClick r:id="rId5" action="ppaction://hlinksldjump"/>
            <a:extLst>
              <a:ext uri="{FF2B5EF4-FFF2-40B4-BE49-F238E27FC236}">
                <a16:creationId xmlns:a16="http://schemas.microsoft.com/office/drawing/2014/main" id="{DC53837F-62C1-4733-A5F0-A9AFB817F324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모서리가 둥근 직사각형 1">
            <a:hlinkClick r:id="rId6" action="ppaction://hlinksldjump"/>
            <a:extLst>
              <a:ext uri="{FF2B5EF4-FFF2-40B4-BE49-F238E27FC236}">
                <a16:creationId xmlns:a16="http://schemas.microsoft.com/office/drawing/2014/main" id="{067D1D0C-8A80-4839-A3AC-A2EA27F72643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4" name="그림 53">
            <a:hlinkClick r:id="rId7"/>
            <a:extLst>
              <a:ext uri="{FF2B5EF4-FFF2-40B4-BE49-F238E27FC236}">
                <a16:creationId xmlns:a16="http://schemas.microsoft.com/office/drawing/2014/main" id="{431ADDC1-1210-49E2-BB30-0121309A210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984" t="-14984" r="-14984" b="-14984"/>
          <a:stretch/>
        </p:blipFill>
        <p:spPr>
          <a:xfrm>
            <a:off x="822026" y="4819495"/>
            <a:ext cx="1116708" cy="1116708"/>
          </a:xfrm>
          <a:prstGeom prst="rect">
            <a:avLst/>
          </a:prstGeom>
        </p:spPr>
      </p:pic>
      <p:pic>
        <p:nvPicPr>
          <p:cNvPr id="56" name="그림 55">
            <a:hlinkClick r:id="rId9"/>
            <a:extLst>
              <a:ext uri="{FF2B5EF4-FFF2-40B4-BE49-F238E27FC236}">
                <a16:creationId xmlns:a16="http://schemas.microsoft.com/office/drawing/2014/main" id="{91C560BB-AE45-4789-9377-A9B010CC3ED2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517" t="-6517" r="-6517" b="-6517"/>
          <a:stretch/>
        </p:blipFill>
        <p:spPr>
          <a:xfrm>
            <a:off x="6267554" y="4817065"/>
            <a:ext cx="1115865" cy="1115865"/>
          </a:xfrm>
          <a:prstGeom prst="rect">
            <a:avLst/>
          </a:prstGeom>
        </p:spPr>
      </p:pic>
      <p:pic>
        <p:nvPicPr>
          <p:cNvPr id="57" name="그림 56">
            <a:hlinkClick r:id="rId11"/>
            <a:extLst>
              <a:ext uri="{FF2B5EF4-FFF2-40B4-BE49-F238E27FC236}">
                <a16:creationId xmlns:a16="http://schemas.microsoft.com/office/drawing/2014/main" id="{85990C92-F31F-4348-AD16-A123E1D09C5A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0"/>
          <a:stretch/>
        </p:blipFill>
        <p:spPr>
          <a:xfrm>
            <a:off x="5014383" y="4816644"/>
            <a:ext cx="1116708" cy="1116706"/>
          </a:xfrm>
          <a:prstGeom prst="rect">
            <a:avLst/>
          </a:prstGeom>
        </p:spPr>
      </p:pic>
      <p:pic>
        <p:nvPicPr>
          <p:cNvPr id="58" name="그림 57">
            <a:hlinkClick r:id="rId13"/>
            <a:extLst>
              <a:ext uri="{FF2B5EF4-FFF2-40B4-BE49-F238E27FC236}">
                <a16:creationId xmlns:a16="http://schemas.microsoft.com/office/drawing/2014/main" id="{9E5A62D8-093D-4CCE-AA2B-318BCA0A7D9F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63225" y="4817651"/>
            <a:ext cx="1114693" cy="1114693"/>
          </a:xfrm>
          <a:prstGeom prst="rect">
            <a:avLst/>
          </a:prstGeom>
        </p:spPr>
      </p:pic>
      <p:sp>
        <p:nvSpPr>
          <p:cNvPr id="59" name="내용 개체 틀 4">
            <a:extLst>
              <a:ext uri="{FF2B5EF4-FFF2-40B4-BE49-F238E27FC236}">
                <a16:creationId xmlns:a16="http://schemas.microsoft.com/office/drawing/2014/main" id="{B4EE214A-9AA6-436D-8AB2-EB33C15952D7}"/>
              </a:ext>
            </a:extLst>
          </p:cNvPr>
          <p:cNvSpPr txBox="1">
            <a:spLocks/>
          </p:cNvSpPr>
          <p:nvPr/>
        </p:nvSpPr>
        <p:spPr>
          <a:xfrm>
            <a:off x="3784900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내용 개체 틀 4">
            <a:extLst>
              <a:ext uri="{FF2B5EF4-FFF2-40B4-BE49-F238E27FC236}">
                <a16:creationId xmlns:a16="http://schemas.microsoft.com/office/drawing/2014/main" id="{1F253010-8254-4280-8FFE-5B2170E79A1B}"/>
              </a:ext>
            </a:extLst>
          </p:cNvPr>
          <p:cNvSpPr txBox="1">
            <a:spLocks/>
          </p:cNvSpPr>
          <p:nvPr/>
        </p:nvSpPr>
        <p:spPr>
          <a:xfrm>
            <a:off x="5036595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내용 개체 틀 4">
            <a:extLst>
              <a:ext uri="{FF2B5EF4-FFF2-40B4-BE49-F238E27FC236}">
                <a16:creationId xmlns:a16="http://schemas.microsoft.com/office/drawing/2014/main" id="{A3C2EC4D-A38B-40D2-8347-14152EE768A2}"/>
              </a:ext>
            </a:extLst>
          </p:cNvPr>
          <p:cNvSpPr txBox="1">
            <a:spLocks/>
          </p:cNvSpPr>
          <p:nvPr/>
        </p:nvSpPr>
        <p:spPr>
          <a:xfrm>
            <a:off x="6289815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SBP-390WMW2</a:t>
            </a:r>
            <a:endParaRPr kumimoji="0" lang="en-US" altLang="ko-KR" sz="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64" name="직선 연결선 63">
            <a:extLst>
              <a:ext uri="{FF2B5EF4-FFF2-40B4-BE49-F238E27FC236}">
                <a16:creationId xmlns:a16="http://schemas.microsoft.com/office/drawing/2014/main" id="{D7E38813-8AA6-4476-8D73-514352CAC6FC}"/>
              </a:ext>
            </a:extLst>
          </p:cNvPr>
          <p:cNvCxnSpPr>
            <a:cxnSpLocks/>
          </p:cNvCxnSpPr>
          <p:nvPr/>
        </p:nvCxnSpPr>
        <p:spPr>
          <a:xfrm>
            <a:off x="2375928" y="4573887"/>
            <a:ext cx="4930803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모서리가 둥근 직사각형 50">
            <a:extLst>
              <a:ext uri="{FF2B5EF4-FFF2-40B4-BE49-F238E27FC236}">
                <a16:creationId xmlns:a16="http://schemas.microsoft.com/office/drawing/2014/main" id="{AC7F7545-6B58-4EA3-8010-FDA11311E0A6}"/>
              </a:ext>
            </a:extLst>
          </p:cNvPr>
          <p:cNvSpPr/>
          <p:nvPr/>
        </p:nvSpPr>
        <p:spPr>
          <a:xfrm>
            <a:off x="4463329" y="4483887"/>
            <a:ext cx="75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내용 개체 틀 4">
            <a:extLst>
              <a:ext uri="{FF2B5EF4-FFF2-40B4-BE49-F238E27FC236}">
                <a16:creationId xmlns:a16="http://schemas.microsoft.com/office/drawing/2014/main" id="{29D7A54D-1D07-4C00-A1F5-B595BE3DFCC6}"/>
              </a:ext>
            </a:extLst>
          </p:cNvPr>
          <p:cNvSpPr txBox="1">
            <a:spLocks/>
          </p:cNvSpPr>
          <p:nvPr/>
        </p:nvSpPr>
        <p:spPr>
          <a:xfrm>
            <a:off x="4794552" y="5314358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grpSp>
        <p:nvGrpSpPr>
          <p:cNvPr id="67" name="그룹 66">
            <a:extLst>
              <a:ext uri="{FF2B5EF4-FFF2-40B4-BE49-F238E27FC236}">
                <a16:creationId xmlns:a16="http://schemas.microsoft.com/office/drawing/2014/main" id="{0E6DB646-D09B-49F0-8462-1DA9438AC601}"/>
              </a:ext>
            </a:extLst>
          </p:cNvPr>
          <p:cNvGrpSpPr/>
          <p:nvPr/>
        </p:nvGrpSpPr>
        <p:grpSpPr>
          <a:xfrm>
            <a:off x="2368907" y="4635343"/>
            <a:ext cx="1153146" cy="1728223"/>
            <a:chOff x="-1541005" y="4635343"/>
            <a:chExt cx="1153146" cy="1728223"/>
          </a:xfrm>
        </p:grpSpPr>
        <p:sp>
          <p:nvSpPr>
            <p:cNvPr id="68" name="내용 개체 틀 4">
              <a:extLst>
                <a:ext uri="{FF2B5EF4-FFF2-40B4-BE49-F238E27FC236}">
                  <a16:creationId xmlns:a16="http://schemas.microsoft.com/office/drawing/2014/main" id="{09B3711C-D110-4933-A548-359425DE4E03}"/>
                </a:ext>
              </a:extLst>
            </p:cNvPr>
            <p:cNvSpPr txBox="1">
              <a:spLocks/>
            </p:cNvSpPr>
            <p:nvPr/>
          </p:nvSpPr>
          <p:spPr>
            <a:xfrm>
              <a:off x="-1373479" y="6050048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Cabinet</a:t>
              </a: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모서리가 둥근 직사각형 56">
              <a:extLst>
                <a:ext uri="{FF2B5EF4-FFF2-40B4-BE49-F238E27FC236}">
                  <a16:creationId xmlns:a16="http://schemas.microsoft.com/office/drawing/2014/main" id="{5C7FBA94-0719-4E2D-8C1B-F221C429777A}"/>
                </a:ext>
              </a:extLst>
            </p:cNvPr>
            <p:cNvSpPr/>
            <p:nvPr/>
          </p:nvSpPr>
          <p:spPr>
            <a:xfrm>
              <a:off x="-1541005" y="4689343"/>
              <a:ext cx="1153146" cy="1674223"/>
            </a:xfrm>
            <a:prstGeom prst="roundRect">
              <a:avLst>
                <a:gd name="adj" fmla="val 0"/>
              </a:avLst>
            </a:prstGeom>
            <a:noFill/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89A6B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70" name="그림 69">
              <a:hlinkClick r:id="rId15"/>
              <a:extLst>
                <a:ext uri="{FF2B5EF4-FFF2-40B4-BE49-F238E27FC236}">
                  <a16:creationId xmlns:a16="http://schemas.microsoft.com/office/drawing/2014/main" id="{72FB9278-720A-4CA2-A308-6C86BDF945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7525" b="-7525"/>
            <a:stretch/>
          </p:blipFill>
          <p:spPr>
            <a:xfrm>
              <a:off x="-1290546" y="4919122"/>
              <a:ext cx="652228" cy="911750"/>
            </a:xfrm>
            <a:prstGeom prst="rect">
              <a:avLst/>
            </a:prstGeom>
          </p:spPr>
        </p:pic>
        <p:sp>
          <p:nvSpPr>
            <p:cNvPr id="71" name="모서리가 둥근 직사각형 58">
              <a:extLst>
                <a:ext uri="{FF2B5EF4-FFF2-40B4-BE49-F238E27FC236}">
                  <a16:creationId xmlns:a16="http://schemas.microsoft.com/office/drawing/2014/main" id="{087A348C-0B79-45C2-9DB2-9F9E60ED8D2F}"/>
                </a:ext>
              </a:extLst>
            </p:cNvPr>
            <p:cNvSpPr/>
            <p:nvPr/>
          </p:nvSpPr>
          <p:spPr>
            <a:xfrm>
              <a:off x="-1162432" y="4635343"/>
              <a:ext cx="396000" cy="108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Option</a:t>
              </a:r>
              <a:endParaRPr kumimoji="0" lang="ko-KR" altLang="en-US" sz="7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</p:grpSp>
      <p:sp>
        <p:nvSpPr>
          <p:cNvPr id="72" name="내용 개체 틀 4">
            <a:extLst>
              <a:ext uri="{FF2B5EF4-FFF2-40B4-BE49-F238E27FC236}">
                <a16:creationId xmlns:a16="http://schemas.microsoft.com/office/drawing/2014/main" id="{C5014FA4-5548-4E77-AE6A-266CE8C2B406}"/>
              </a:ext>
            </a:extLst>
          </p:cNvPr>
          <p:cNvSpPr txBox="1">
            <a:spLocks/>
          </p:cNvSpPr>
          <p:nvPr/>
        </p:nvSpPr>
        <p:spPr>
          <a:xfrm>
            <a:off x="844709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SBP-300KMW1</a:t>
            </a:r>
          </a:p>
        </p:txBody>
      </p:sp>
      <p:cxnSp>
        <p:nvCxnSpPr>
          <p:cNvPr id="73" name="직선 연결선 72">
            <a:extLst>
              <a:ext uri="{FF2B5EF4-FFF2-40B4-BE49-F238E27FC236}">
                <a16:creationId xmlns:a16="http://schemas.microsoft.com/office/drawing/2014/main" id="{7E4D84D5-CBF3-448A-94B7-755A8EBF7C41}"/>
              </a:ext>
            </a:extLst>
          </p:cNvPr>
          <p:cNvCxnSpPr/>
          <p:nvPr/>
        </p:nvCxnSpPr>
        <p:spPr>
          <a:xfrm>
            <a:off x="663173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내용 개체 틀 4">
            <a:extLst>
              <a:ext uri="{FF2B5EF4-FFF2-40B4-BE49-F238E27FC236}">
                <a16:creationId xmlns:a16="http://schemas.microsoft.com/office/drawing/2014/main" id="{2B53830D-2AD5-4AA1-BD75-2B6E2FE78CF9}"/>
              </a:ext>
            </a:extLst>
          </p:cNvPr>
          <p:cNvSpPr txBox="1">
            <a:spLocks/>
          </p:cNvSpPr>
          <p:nvPr/>
        </p:nvSpPr>
        <p:spPr>
          <a:xfrm>
            <a:off x="6047725" y="5314358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78" name="모서리가 둥근 직사각형 85">
            <a:extLst>
              <a:ext uri="{FF2B5EF4-FFF2-40B4-BE49-F238E27FC236}">
                <a16:creationId xmlns:a16="http://schemas.microsoft.com/office/drawing/2014/main" id="{3441E663-AE71-4FC6-9DE3-2B76B1AFFFAA}"/>
              </a:ext>
            </a:extLst>
          </p:cNvPr>
          <p:cNvSpPr/>
          <p:nvPr/>
        </p:nvSpPr>
        <p:spPr>
          <a:xfrm>
            <a:off x="930380" y="4483887"/>
            <a:ext cx="900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1" name="그룹 110">
            <a:extLst>
              <a:ext uri="{FF2B5EF4-FFF2-40B4-BE49-F238E27FC236}">
                <a16:creationId xmlns:a16="http://schemas.microsoft.com/office/drawing/2014/main" id="{A7B15133-5ED6-4F40-B6A0-97020BA82300}"/>
              </a:ext>
            </a:extLst>
          </p:cNvPr>
          <p:cNvGrpSpPr/>
          <p:nvPr/>
        </p:nvGrpSpPr>
        <p:grpSpPr>
          <a:xfrm>
            <a:off x="7696115" y="4487166"/>
            <a:ext cx="1152000" cy="1861311"/>
            <a:chOff x="7748306" y="4487166"/>
            <a:chExt cx="1152000" cy="1861311"/>
          </a:xfrm>
        </p:grpSpPr>
        <p:cxnSp>
          <p:nvCxnSpPr>
            <p:cNvPr id="112" name="직선 연결선 111">
              <a:extLst>
                <a:ext uri="{FF2B5EF4-FFF2-40B4-BE49-F238E27FC236}">
                  <a16:creationId xmlns:a16="http://schemas.microsoft.com/office/drawing/2014/main" id="{1518F74E-7EA8-473D-8794-567D4A962EE6}"/>
                </a:ext>
              </a:extLst>
            </p:cNvPr>
            <p:cNvCxnSpPr>
              <a:cxnSpLocks/>
            </p:cNvCxnSpPr>
            <p:nvPr/>
          </p:nvCxnSpPr>
          <p:spPr>
            <a:xfrm>
              <a:off x="7748306" y="4571412"/>
              <a:ext cx="1152000" cy="0"/>
            </a:xfrm>
            <a:prstGeom prst="line">
              <a:avLst/>
            </a:prstGeom>
            <a:ln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모서리가 둥근 직사각형 245">
              <a:extLst>
                <a:ext uri="{FF2B5EF4-FFF2-40B4-BE49-F238E27FC236}">
                  <a16:creationId xmlns:a16="http://schemas.microsoft.com/office/drawing/2014/main" id="{B0675AF3-E647-4535-B906-B52C3E5775F7}"/>
                </a:ext>
              </a:extLst>
            </p:cNvPr>
            <p:cNvSpPr/>
            <p:nvPr/>
          </p:nvSpPr>
          <p:spPr>
            <a:xfrm>
              <a:off x="7820306" y="4487166"/>
              <a:ext cx="1008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Adaptor</a:t>
              </a:r>
            </a:p>
          </p:txBody>
        </p:sp>
        <p:sp>
          <p:nvSpPr>
            <p:cNvPr id="114" name="내용 개체 틀 4">
              <a:extLst>
                <a:ext uri="{FF2B5EF4-FFF2-40B4-BE49-F238E27FC236}">
                  <a16:creationId xmlns:a16="http://schemas.microsoft.com/office/drawing/2014/main" id="{8E5D85C8-697E-4367-8284-BCC6AD004C4B}"/>
                </a:ext>
              </a:extLst>
            </p:cNvPr>
            <p:cNvSpPr txBox="1">
              <a:spLocks/>
            </p:cNvSpPr>
            <p:nvPr/>
          </p:nvSpPr>
          <p:spPr>
            <a:xfrm>
              <a:off x="7788635" y="6171936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SBP-140HMW</a:t>
              </a:r>
            </a:p>
          </p:txBody>
        </p:sp>
        <p:pic>
          <p:nvPicPr>
            <p:cNvPr id="115" name="그림 114">
              <a:hlinkClick r:id="rId17"/>
              <a:extLst>
                <a:ext uri="{FF2B5EF4-FFF2-40B4-BE49-F238E27FC236}">
                  <a16:creationId xmlns:a16="http://schemas.microsoft.com/office/drawing/2014/main" id="{76761DC7-C816-4542-B27A-BD72B882BD8D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768804" y="4822774"/>
              <a:ext cx="1111004" cy="1111004"/>
            </a:xfrm>
            <a:prstGeom prst="rect">
              <a:avLst/>
            </a:prstGeom>
          </p:spPr>
        </p:pic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58FB6D2E-697F-466C-9702-3E44D0244E24}"/>
              </a:ext>
            </a:extLst>
          </p:cNvPr>
          <p:cNvGrpSpPr/>
          <p:nvPr/>
        </p:nvGrpSpPr>
        <p:grpSpPr>
          <a:xfrm>
            <a:off x="9096644" y="4487166"/>
            <a:ext cx="1152000" cy="1861311"/>
            <a:chOff x="10376823" y="4487166"/>
            <a:chExt cx="1152000" cy="1861311"/>
          </a:xfrm>
        </p:grpSpPr>
        <p:cxnSp>
          <p:nvCxnSpPr>
            <p:cNvPr id="119" name="직선 연결선 118">
              <a:extLst>
                <a:ext uri="{FF2B5EF4-FFF2-40B4-BE49-F238E27FC236}">
                  <a16:creationId xmlns:a16="http://schemas.microsoft.com/office/drawing/2014/main" id="{45D82011-E3E7-4A8D-8151-B132B1D766A1}"/>
                </a:ext>
              </a:extLst>
            </p:cNvPr>
            <p:cNvCxnSpPr>
              <a:cxnSpLocks/>
            </p:cNvCxnSpPr>
            <p:nvPr/>
          </p:nvCxnSpPr>
          <p:spPr>
            <a:xfrm>
              <a:off x="10376823" y="4571412"/>
              <a:ext cx="1152000" cy="0"/>
            </a:xfrm>
            <a:prstGeom prst="line">
              <a:avLst/>
            </a:prstGeom>
            <a:ln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모서리가 둥근 직사각형 245">
              <a:extLst>
                <a:ext uri="{FF2B5EF4-FFF2-40B4-BE49-F238E27FC236}">
                  <a16:creationId xmlns:a16="http://schemas.microsoft.com/office/drawing/2014/main" id="{AD246BA8-D1E4-4534-9087-3FD78A5D7F0F}"/>
                </a:ext>
              </a:extLst>
            </p:cNvPr>
            <p:cNvSpPr/>
            <p:nvPr/>
          </p:nvSpPr>
          <p:spPr>
            <a:xfrm>
              <a:off x="10616785" y="4487166"/>
              <a:ext cx="672076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Gang Plate</a:t>
              </a:r>
            </a:p>
          </p:txBody>
        </p:sp>
        <p:sp>
          <p:nvSpPr>
            <p:cNvPr id="121" name="내용 개체 틀 4">
              <a:extLst>
                <a:ext uri="{FF2B5EF4-FFF2-40B4-BE49-F238E27FC236}">
                  <a16:creationId xmlns:a16="http://schemas.microsoft.com/office/drawing/2014/main" id="{C2DA055D-C8F7-48D5-832E-82F3C5934876}"/>
                </a:ext>
              </a:extLst>
            </p:cNvPr>
            <p:cNvSpPr txBox="1">
              <a:spLocks/>
            </p:cNvSpPr>
            <p:nvPr/>
          </p:nvSpPr>
          <p:spPr>
            <a:xfrm>
              <a:off x="10417152" y="6171936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SBO-090GP</a:t>
              </a:r>
            </a:p>
          </p:txBody>
        </p:sp>
        <p:pic>
          <p:nvPicPr>
            <p:cNvPr id="125" name="그림 124">
              <a:hlinkClick r:id="rId19"/>
              <a:extLst>
                <a:ext uri="{FF2B5EF4-FFF2-40B4-BE49-F238E27FC236}">
                  <a16:creationId xmlns:a16="http://schemas.microsoft.com/office/drawing/2014/main" id="{2B18A539-3A5B-4EA2-877A-CE441D7A94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14305" t="-14305" r="-14305" b="-14305"/>
            <a:stretch/>
          </p:blipFill>
          <p:spPr>
            <a:xfrm>
              <a:off x="10397321" y="4823438"/>
              <a:ext cx="1111004" cy="1111004"/>
            </a:xfrm>
            <a:prstGeom prst="rect">
              <a:avLst/>
            </a:prstGeom>
          </p:spPr>
        </p:pic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B3329057-5C8B-4F1D-BF7F-8B00518CE5E5}"/>
              </a:ext>
            </a:extLst>
          </p:cNvPr>
          <p:cNvGrpSpPr/>
          <p:nvPr/>
        </p:nvGrpSpPr>
        <p:grpSpPr>
          <a:xfrm>
            <a:off x="10376823" y="4487166"/>
            <a:ext cx="1152000" cy="1861311"/>
            <a:chOff x="9096644" y="4487166"/>
            <a:chExt cx="1152000" cy="1861311"/>
          </a:xfrm>
        </p:grpSpPr>
        <p:cxnSp>
          <p:nvCxnSpPr>
            <p:cNvPr id="116" name="직선 연결선 115">
              <a:extLst>
                <a:ext uri="{FF2B5EF4-FFF2-40B4-BE49-F238E27FC236}">
                  <a16:creationId xmlns:a16="http://schemas.microsoft.com/office/drawing/2014/main" id="{E0664631-67DC-474D-B1D2-66CF1B050480}"/>
                </a:ext>
              </a:extLst>
            </p:cNvPr>
            <p:cNvCxnSpPr>
              <a:cxnSpLocks/>
            </p:cNvCxnSpPr>
            <p:nvPr/>
          </p:nvCxnSpPr>
          <p:spPr>
            <a:xfrm>
              <a:off x="9096644" y="4571412"/>
              <a:ext cx="1152000" cy="0"/>
            </a:xfrm>
            <a:prstGeom prst="line">
              <a:avLst/>
            </a:prstGeom>
            <a:ln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모서리가 둥근 직사각형 245">
              <a:extLst>
                <a:ext uri="{FF2B5EF4-FFF2-40B4-BE49-F238E27FC236}">
                  <a16:creationId xmlns:a16="http://schemas.microsoft.com/office/drawing/2014/main" id="{D057A76A-3BB4-4245-976A-2BA31ED419D6}"/>
                </a:ext>
              </a:extLst>
            </p:cNvPr>
            <p:cNvSpPr/>
            <p:nvPr/>
          </p:nvSpPr>
          <p:spPr>
            <a:xfrm>
              <a:off x="9381956" y="4487166"/>
              <a:ext cx="581376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Back Box</a:t>
              </a:r>
            </a:p>
          </p:txBody>
        </p:sp>
        <p:sp>
          <p:nvSpPr>
            <p:cNvPr id="118" name="내용 개체 틀 4">
              <a:extLst>
                <a:ext uri="{FF2B5EF4-FFF2-40B4-BE49-F238E27FC236}">
                  <a16:creationId xmlns:a16="http://schemas.microsoft.com/office/drawing/2014/main" id="{0CCB6D3B-7064-4765-95D5-4D41BF10981D}"/>
                </a:ext>
              </a:extLst>
            </p:cNvPr>
            <p:cNvSpPr txBox="1">
              <a:spLocks/>
            </p:cNvSpPr>
            <p:nvPr/>
          </p:nvSpPr>
          <p:spPr>
            <a:xfrm>
              <a:off x="9136973" y="6171936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SBO-140BW</a:t>
              </a:r>
            </a:p>
          </p:txBody>
        </p:sp>
        <p:pic>
          <p:nvPicPr>
            <p:cNvPr id="126" name="그림 125">
              <a:hlinkClick r:id="rId21"/>
              <a:extLst>
                <a:ext uri="{FF2B5EF4-FFF2-40B4-BE49-F238E27FC236}">
                  <a16:creationId xmlns:a16="http://schemas.microsoft.com/office/drawing/2014/main" id="{78670E12-1598-42E9-B879-C5B74C4761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5249" t="-5249" r="-5249" b="-5249"/>
            <a:stretch/>
          </p:blipFill>
          <p:spPr>
            <a:xfrm>
              <a:off x="9117142" y="4823438"/>
              <a:ext cx="1111004" cy="1111004"/>
            </a:xfrm>
            <a:prstGeom prst="rect">
              <a:avLst/>
            </a:prstGeom>
          </p:spPr>
        </p:pic>
      </p:grpSp>
      <p:grpSp>
        <p:nvGrpSpPr>
          <p:cNvPr id="128" name="그룹 127">
            <a:extLst>
              <a:ext uri="{FF2B5EF4-FFF2-40B4-BE49-F238E27FC236}">
                <a16:creationId xmlns:a16="http://schemas.microsoft.com/office/drawing/2014/main" id="{DF23107B-538E-4DAA-A0AE-AB5A5396F758}"/>
              </a:ext>
            </a:extLst>
          </p:cNvPr>
          <p:cNvGrpSpPr/>
          <p:nvPr/>
        </p:nvGrpSpPr>
        <p:grpSpPr>
          <a:xfrm>
            <a:off x="3666421" y="5284997"/>
            <a:ext cx="180001" cy="180001"/>
            <a:chOff x="7544200" y="5288276"/>
            <a:chExt cx="180001" cy="180001"/>
          </a:xfrm>
        </p:grpSpPr>
        <p:sp>
          <p:nvSpPr>
            <p:cNvPr id="129" name="타원 128">
              <a:extLst>
                <a:ext uri="{FF2B5EF4-FFF2-40B4-BE49-F238E27FC236}">
                  <a16:creationId xmlns:a16="http://schemas.microsoft.com/office/drawing/2014/main" id="{3BE72628-6EA6-4465-A790-BBDEF16C32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30" name="그룹 129">
              <a:extLst>
                <a:ext uri="{FF2B5EF4-FFF2-40B4-BE49-F238E27FC236}">
                  <a16:creationId xmlns:a16="http://schemas.microsoft.com/office/drawing/2014/main" id="{D23011B2-F0E3-4EF5-9375-F09A7B09C712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31" name="직선 연결선 130">
                <a:extLst>
                  <a:ext uri="{FF2B5EF4-FFF2-40B4-BE49-F238E27FC236}">
                    <a16:creationId xmlns:a16="http://schemas.microsoft.com/office/drawing/2014/main" id="{B135721F-626E-4AD6-A8F0-DA07A2737F9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직선 연결선 131">
                <a:extLst>
                  <a:ext uri="{FF2B5EF4-FFF2-40B4-BE49-F238E27FC236}">
                    <a16:creationId xmlns:a16="http://schemas.microsoft.com/office/drawing/2014/main" id="{8DD83C52-4DEB-4BB2-BAEC-E3FF7E48A8CF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3" name="그룹 132">
            <a:extLst>
              <a:ext uri="{FF2B5EF4-FFF2-40B4-BE49-F238E27FC236}">
                <a16:creationId xmlns:a16="http://schemas.microsoft.com/office/drawing/2014/main" id="{E5C308DF-294D-4140-98DA-5D314938B9AB}"/>
              </a:ext>
            </a:extLst>
          </p:cNvPr>
          <p:cNvGrpSpPr/>
          <p:nvPr/>
        </p:nvGrpSpPr>
        <p:grpSpPr>
          <a:xfrm>
            <a:off x="1959047" y="5284997"/>
            <a:ext cx="180001" cy="180001"/>
            <a:chOff x="7544200" y="5288276"/>
            <a:chExt cx="180001" cy="180001"/>
          </a:xfrm>
        </p:grpSpPr>
        <p:sp>
          <p:nvSpPr>
            <p:cNvPr id="134" name="타원 133">
              <a:extLst>
                <a:ext uri="{FF2B5EF4-FFF2-40B4-BE49-F238E27FC236}">
                  <a16:creationId xmlns:a16="http://schemas.microsoft.com/office/drawing/2014/main" id="{7EAE62F6-BEA8-4580-8CB0-C6EE11EBFB4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35" name="그룹 134">
              <a:extLst>
                <a:ext uri="{FF2B5EF4-FFF2-40B4-BE49-F238E27FC236}">
                  <a16:creationId xmlns:a16="http://schemas.microsoft.com/office/drawing/2014/main" id="{31A5BF0D-C8A8-4EDE-B132-D95198A01362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36" name="직선 연결선 135">
                <a:extLst>
                  <a:ext uri="{FF2B5EF4-FFF2-40B4-BE49-F238E27FC236}">
                    <a16:creationId xmlns:a16="http://schemas.microsoft.com/office/drawing/2014/main" id="{880DFA50-BA3B-47C4-B58E-8E33E231D45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직선 연결선 136">
                <a:extLst>
                  <a:ext uri="{FF2B5EF4-FFF2-40B4-BE49-F238E27FC236}">
                    <a16:creationId xmlns:a16="http://schemas.microsoft.com/office/drawing/2014/main" id="{1BDFCF80-6E44-4796-9975-6109B75D70C0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8" name="그룹 137">
            <a:extLst>
              <a:ext uri="{FF2B5EF4-FFF2-40B4-BE49-F238E27FC236}">
                <a16:creationId xmlns:a16="http://schemas.microsoft.com/office/drawing/2014/main" id="{77437726-1025-4EDD-B92B-954DBE24E5EA}"/>
              </a:ext>
            </a:extLst>
          </p:cNvPr>
          <p:cNvGrpSpPr/>
          <p:nvPr/>
        </p:nvGrpSpPr>
        <p:grpSpPr>
          <a:xfrm>
            <a:off x="7489186" y="5284997"/>
            <a:ext cx="180001" cy="180001"/>
            <a:chOff x="7544200" y="5288276"/>
            <a:chExt cx="180001" cy="180001"/>
          </a:xfrm>
        </p:grpSpPr>
        <p:sp>
          <p:nvSpPr>
            <p:cNvPr id="139" name="타원 138">
              <a:extLst>
                <a:ext uri="{FF2B5EF4-FFF2-40B4-BE49-F238E27FC236}">
                  <a16:creationId xmlns:a16="http://schemas.microsoft.com/office/drawing/2014/main" id="{D429D85A-63AF-42CA-BC80-08C42D5B3C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40" name="그룹 139">
              <a:extLst>
                <a:ext uri="{FF2B5EF4-FFF2-40B4-BE49-F238E27FC236}">
                  <a16:creationId xmlns:a16="http://schemas.microsoft.com/office/drawing/2014/main" id="{F9AFDE60-EB50-4B4D-9DAD-ECF9B68133D6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41" name="직선 연결선 140">
                <a:extLst>
                  <a:ext uri="{FF2B5EF4-FFF2-40B4-BE49-F238E27FC236}">
                    <a16:creationId xmlns:a16="http://schemas.microsoft.com/office/drawing/2014/main" id="{6D4BBAD4-0988-4B2B-B7D2-7AF3745AC5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" name="직선 연결선 141">
                <a:extLst>
                  <a:ext uri="{FF2B5EF4-FFF2-40B4-BE49-F238E27FC236}">
                    <a16:creationId xmlns:a16="http://schemas.microsoft.com/office/drawing/2014/main" id="{4A98799A-0663-4243-B051-0C55909ED9C5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3" name="그룹 142">
            <a:extLst>
              <a:ext uri="{FF2B5EF4-FFF2-40B4-BE49-F238E27FC236}">
                <a16:creationId xmlns:a16="http://schemas.microsoft.com/office/drawing/2014/main" id="{01E35C05-D625-4749-9835-304E86E0FE2E}"/>
              </a:ext>
            </a:extLst>
          </p:cNvPr>
          <p:cNvGrpSpPr/>
          <p:nvPr/>
        </p:nvGrpSpPr>
        <p:grpSpPr>
          <a:xfrm>
            <a:off x="8932192" y="5284997"/>
            <a:ext cx="180001" cy="180001"/>
            <a:chOff x="7544200" y="5288276"/>
            <a:chExt cx="180001" cy="180001"/>
          </a:xfrm>
        </p:grpSpPr>
        <p:sp>
          <p:nvSpPr>
            <p:cNvPr id="144" name="타원 143">
              <a:extLst>
                <a:ext uri="{FF2B5EF4-FFF2-40B4-BE49-F238E27FC236}">
                  <a16:creationId xmlns:a16="http://schemas.microsoft.com/office/drawing/2014/main" id="{C559E2CE-D6CC-4C92-B8D4-45BE774879D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45" name="그룹 144">
              <a:extLst>
                <a:ext uri="{FF2B5EF4-FFF2-40B4-BE49-F238E27FC236}">
                  <a16:creationId xmlns:a16="http://schemas.microsoft.com/office/drawing/2014/main" id="{04FC0972-DA46-4232-A369-077C0211FF0F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46" name="직선 연결선 145">
                <a:extLst>
                  <a:ext uri="{FF2B5EF4-FFF2-40B4-BE49-F238E27FC236}">
                    <a16:creationId xmlns:a16="http://schemas.microsoft.com/office/drawing/2014/main" id="{86035EEA-E515-4BFB-B950-A312D4AC823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직선 연결선 146">
                <a:extLst>
                  <a:ext uri="{FF2B5EF4-FFF2-40B4-BE49-F238E27FC236}">
                    <a16:creationId xmlns:a16="http://schemas.microsoft.com/office/drawing/2014/main" id="{3C18ED90-66A5-4510-B538-BA4DF68471B3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48" name="모서리가 둥근 직사각형 152">
            <a:hlinkClick r:id="rId23" action="ppaction://hlinksldjump"/>
            <a:extLst>
              <a:ext uri="{FF2B5EF4-FFF2-40B4-BE49-F238E27FC236}">
                <a16:creationId xmlns:a16="http://schemas.microsoft.com/office/drawing/2014/main" id="{23252BFD-E2B4-496B-AF88-48C84469F4C8}"/>
              </a:ext>
            </a:extLst>
          </p:cNvPr>
          <p:cNvSpPr/>
          <p:nvPr/>
        </p:nvSpPr>
        <p:spPr>
          <a:xfrm>
            <a:off x="10306836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9" name="자유형 157">
            <a:hlinkClick r:id="rId24" action="ppaction://hlinksldjump"/>
            <a:extLst>
              <a:ext uri="{FF2B5EF4-FFF2-40B4-BE49-F238E27FC236}">
                <a16:creationId xmlns:a16="http://schemas.microsoft.com/office/drawing/2014/main" id="{FDD0795F-BE4F-49BE-BE56-0F9A04F11C55}"/>
              </a:ext>
            </a:extLst>
          </p:cNvPr>
          <p:cNvSpPr/>
          <p:nvPr/>
        </p:nvSpPr>
        <p:spPr>
          <a:xfrm>
            <a:off x="549632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0" name="자유형 158">
            <a:hlinkClick r:id="rId25" action="ppaction://hlinksldjump"/>
            <a:extLst>
              <a:ext uri="{FF2B5EF4-FFF2-40B4-BE49-F238E27FC236}">
                <a16:creationId xmlns:a16="http://schemas.microsoft.com/office/drawing/2014/main" id="{4722339D-AD13-4EE9-B356-D29797ACE103}"/>
              </a:ext>
            </a:extLst>
          </p:cNvPr>
          <p:cNvSpPr/>
          <p:nvPr/>
        </p:nvSpPr>
        <p:spPr>
          <a:xfrm>
            <a:off x="4583515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1" name="자유형 157">
            <a:hlinkClick r:id="rId26" action="ppaction://hlinksldjump"/>
            <a:extLst>
              <a:ext uri="{FF2B5EF4-FFF2-40B4-BE49-F238E27FC236}">
                <a16:creationId xmlns:a16="http://schemas.microsoft.com/office/drawing/2014/main" id="{44A882C0-99D1-4D1D-9D55-A18F27C067A7}"/>
              </a:ext>
            </a:extLst>
          </p:cNvPr>
          <p:cNvSpPr/>
          <p:nvPr/>
        </p:nvSpPr>
        <p:spPr>
          <a:xfrm>
            <a:off x="7404102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2" name="자유형 158">
            <a:hlinkClick r:id="rId27" action="ppaction://hlinksldjump"/>
            <a:extLst>
              <a:ext uri="{FF2B5EF4-FFF2-40B4-BE49-F238E27FC236}">
                <a16:creationId xmlns:a16="http://schemas.microsoft.com/office/drawing/2014/main" id="{8A1AC3C4-6891-4948-B752-4FD063A87620}"/>
              </a:ext>
            </a:extLst>
          </p:cNvPr>
          <p:cNvSpPr/>
          <p:nvPr/>
        </p:nvSpPr>
        <p:spPr>
          <a:xfrm>
            <a:off x="6491289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" name="자유형 157">
            <a:hlinkClick r:id="rId28" action="ppaction://hlinksldjump"/>
            <a:extLst>
              <a:ext uri="{FF2B5EF4-FFF2-40B4-BE49-F238E27FC236}">
                <a16:creationId xmlns:a16="http://schemas.microsoft.com/office/drawing/2014/main" id="{6E548442-73D6-4FFD-89AA-A6EF120B771F}"/>
              </a:ext>
            </a:extLst>
          </p:cNvPr>
          <p:cNvSpPr/>
          <p:nvPr/>
        </p:nvSpPr>
        <p:spPr>
          <a:xfrm>
            <a:off x="9311875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4" name="자유형 158">
            <a:hlinkClick r:id="rId29" action="ppaction://hlinksldjump"/>
            <a:extLst>
              <a:ext uri="{FF2B5EF4-FFF2-40B4-BE49-F238E27FC236}">
                <a16:creationId xmlns:a16="http://schemas.microsoft.com/office/drawing/2014/main" id="{ABAB54D3-F9F7-44C1-AE42-AE35293F2576}"/>
              </a:ext>
            </a:extLst>
          </p:cNvPr>
          <p:cNvSpPr/>
          <p:nvPr/>
        </p:nvSpPr>
        <p:spPr>
          <a:xfrm>
            <a:off x="8399062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5" name="자유형 156">
            <a:hlinkClick r:id="rId30" action="ppaction://hlinksldjump"/>
            <a:extLst>
              <a:ext uri="{FF2B5EF4-FFF2-40B4-BE49-F238E27FC236}">
                <a16:creationId xmlns:a16="http://schemas.microsoft.com/office/drawing/2014/main" id="{766CEB03-7F24-44A9-8130-6EAD5DCD59F1}"/>
              </a:ext>
            </a:extLst>
          </p:cNvPr>
          <p:cNvSpPr/>
          <p:nvPr/>
        </p:nvSpPr>
        <p:spPr>
          <a:xfrm>
            <a:off x="850114" y="775238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6" name="직사각형 155">
            <a:hlinkClick r:id="rId31" action="ppaction://hlinksldjump"/>
            <a:extLst>
              <a:ext uri="{FF2B5EF4-FFF2-40B4-BE49-F238E27FC236}">
                <a16:creationId xmlns:a16="http://schemas.microsoft.com/office/drawing/2014/main" id="{0DF32D3C-45C3-4F65-8272-5FB3A1FFC51A}"/>
              </a:ext>
            </a:extLst>
          </p:cNvPr>
          <p:cNvSpPr/>
          <p:nvPr/>
        </p:nvSpPr>
        <p:spPr>
          <a:xfrm>
            <a:off x="1762928" y="775238"/>
            <a:ext cx="912812" cy="244474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7" name="자유형 155">
            <a:hlinkClick r:id="rId32" action="ppaction://hlinksldjump"/>
            <a:extLst>
              <a:ext uri="{FF2B5EF4-FFF2-40B4-BE49-F238E27FC236}">
                <a16:creationId xmlns:a16="http://schemas.microsoft.com/office/drawing/2014/main" id="{2CC928CD-BE80-4A6F-BFF6-08341829C23C}"/>
              </a:ext>
            </a:extLst>
          </p:cNvPr>
          <p:cNvSpPr/>
          <p:nvPr/>
        </p:nvSpPr>
        <p:spPr>
          <a:xfrm>
            <a:off x="3588555" y="775238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4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직사각형 157">
            <a:hlinkClick r:id="rId33" action="ppaction://hlinksldjump"/>
            <a:extLst>
              <a:ext uri="{FF2B5EF4-FFF2-40B4-BE49-F238E27FC236}">
                <a16:creationId xmlns:a16="http://schemas.microsoft.com/office/drawing/2014/main" id="{49222DE4-1F4F-4AF8-89D5-B3E1DD3CC2DE}"/>
              </a:ext>
            </a:extLst>
          </p:cNvPr>
          <p:cNvSpPr/>
          <p:nvPr/>
        </p:nvSpPr>
        <p:spPr>
          <a:xfrm>
            <a:off x="2675742" y="775238"/>
            <a:ext cx="912812" cy="244474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타원 73">
            <a:extLst>
              <a:ext uri="{FF2B5EF4-FFF2-40B4-BE49-F238E27FC236}">
                <a16:creationId xmlns:a16="http://schemas.microsoft.com/office/drawing/2014/main" id="{E255AA0A-6469-4C24-B8FE-2A3D3CE0690A}"/>
              </a:ext>
            </a:extLst>
          </p:cNvPr>
          <p:cNvSpPr>
            <a:spLocks noChangeAspect="1"/>
          </p:cNvSpPr>
          <p:nvPr/>
        </p:nvSpPr>
        <p:spPr>
          <a:xfrm>
            <a:off x="10212978" y="5288277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</p:spTree>
    <p:extLst>
      <p:ext uri="{BB962C8B-B14F-4D97-AF65-F5344CB8AC3E}">
        <p14:creationId xmlns:p14="http://schemas.microsoft.com/office/powerpoint/2010/main" val="19177652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양쪽 모서리가 둥근 사각형 52">
            <a:extLst>
              <a:ext uri="{FF2B5EF4-FFF2-40B4-BE49-F238E27FC236}">
                <a16:creationId xmlns:a16="http://schemas.microsoft.com/office/drawing/2014/main" id="{A72AD71F-384C-465C-96A4-DE1ED7AA9B67}"/>
              </a:ext>
            </a:extLst>
          </p:cNvPr>
          <p:cNvSpPr/>
          <p:nvPr/>
        </p:nvSpPr>
        <p:spPr>
          <a:xfrm rot="10800000">
            <a:off x="6148386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7" name="양쪽 모서리가 둥근 사각형 53">
            <a:extLst>
              <a:ext uri="{FF2B5EF4-FFF2-40B4-BE49-F238E27FC236}">
                <a16:creationId xmlns:a16="http://schemas.microsoft.com/office/drawing/2014/main" id="{C1B241C0-8A24-4C68-BB49-02662BC7AF84}"/>
              </a:ext>
            </a:extLst>
          </p:cNvPr>
          <p:cNvSpPr/>
          <p:nvPr/>
        </p:nvSpPr>
        <p:spPr>
          <a:xfrm rot="10800000">
            <a:off x="407989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8" name="양쪽 모서리가 둥근 사각형 56">
            <a:extLst>
              <a:ext uri="{FF2B5EF4-FFF2-40B4-BE49-F238E27FC236}">
                <a16:creationId xmlns:a16="http://schemas.microsoft.com/office/drawing/2014/main" id="{6CB84147-4D03-429F-A45D-775102703AFC}"/>
              </a:ext>
            </a:extLst>
          </p:cNvPr>
          <p:cNvSpPr/>
          <p:nvPr/>
        </p:nvSpPr>
        <p:spPr>
          <a:xfrm>
            <a:off x="6148386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9" name="양쪽 모서리가 둥근 사각형 57">
            <a:extLst>
              <a:ext uri="{FF2B5EF4-FFF2-40B4-BE49-F238E27FC236}">
                <a16:creationId xmlns:a16="http://schemas.microsoft.com/office/drawing/2014/main" id="{514BB579-9EF3-4B0A-9735-F39A32946564}"/>
              </a:ext>
            </a:extLst>
          </p:cNvPr>
          <p:cNvSpPr/>
          <p:nvPr/>
        </p:nvSpPr>
        <p:spPr>
          <a:xfrm>
            <a:off x="407989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0" name="한쪽 모서리가 둥근 사각형 3">
            <a:extLst>
              <a:ext uri="{FF2B5EF4-FFF2-40B4-BE49-F238E27FC236}">
                <a16:creationId xmlns:a16="http://schemas.microsoft.com/office/drawing/2014/main" id="{7FF0D731-E309-45D2-873A-D71873926EF2}"/>
              </a:ext>
            </a:extLst>
          </p:cNvPr>
          <p:cNvSpPr/>
          <p:nvPr/>
        </p:nvSpPr>
        <p:spPr>
          <a:xfrm>
            <a:off x="407988" y="1520824"/>
            <a:ext cx="5635626" cy="2880000"/>
          </a:xfrm>
          <a:prstGeom prst="round1Rect">
            <a:avLst>
              <a:gd name="adj" fmla="val 1839"/>
            </a:avLst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1" name="한쪽 모서리가 둥근 사각형 33">
            <a:extLst>
              <a:ext uri="{FF2B5EF4-FFF2-40B4-BE49-F238E27FC236}">
                <a16:creationId xmlns:a16="http://schemas.microsoft.com/office/drawing/2014/main" id="{93ED383B-EFE7-4552-BBE3-83113819F3BF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1Rect">
            <a:avLst>
              <a:gd name="adj" fmla="val 2004"/>
            </a:avLst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52" name="그림 51">
            <a:hlinkClick r:id="rId4"/>
            <a:extLst>
              <a:ext uri="{FF2B5EF4-FFF2-40B4-BE49-F238E27FC236}">
                <a16:creationId xmlns:a16="http://schemas.microsoft.com/office/drawing/2014/main" id="{AA04AA48-83FE-46A2-8003-5027AF4BCDC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249" y="4819495"/>
            <a:ext cx="1114947" cy="1114947"/>
          </a:xfrm>
          <a:prstGeom prst="rect">
            <a:avLst/>
          </a:prstGeom>
        </p:spPr>
      </p:pic>
      <p:pic>
        <p:nvPicPr>
          <p:cNvPr id="43" name="그림 42">
            <a:hlinkClick r:id="rId6"/>
            <a:extLst>
              <a:ext uri="{FF2B5EF4-FFF2-40B4-BE49-F238E27FC236}">
                <a16:creationId xmlns:a16="http://schemas.microsoft.com/office/drawing/2014/main" id="{832E3D76-AB52-42A4-A85C-AE38BFC80D7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65399" y="4819495"/>
            <a:ext cx="1111004" cy="1111004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6E406EC4-5261-4B47-9E2C-2B527F31627B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QNO - C8083R / C9083R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모서리가 둥근 직사각형 8">
            <a:hlinkClick r:id="rId8" action="ppaction://hlinksldjump"/>
            <a:extLst>
              <a:ext uri="{FF2B5EF4-FFF2-40B4-BE49-F238E27FC236}">
                <a16:creationId xmlns:a16="http://schemas.microsoft.com/office/drawing/2014/main" id="{F1EC28A5-8B05-4AF6-A9B6-13579B220B2A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모서리가 둥근 직사각형 1">
            <a:hlinkClick r:id="rId9" action="ppaction://hlinksldjump"/>
            <a:extLst>
              <a:ext uri="{FF2B5EF4-FFF2-40B4-BE49-F238E27FC236}">
                <a16:creationId xmlns:a16="http://schemas.microsoft.com/office/drawing/2014/main" id="{89FAFE49-F496-4632-BE43-2D1D66E7E3A3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31E96DFB-2E29-4571-A835-D097B3ABCC1A}"/>
              </a:ext>
            </a:extLst>
          </p:cNvPr>
          <p:cNvGrpSpPr/>
          <p:nvPr/>
        </p:nvGrpSpPr>
        <p:grpSpPr>
          <a:xfrm>
            <a:off x="3354701" y="4487166"/>
            <a:ext cx="1152000" cy="1861311"/>
            <a:chOff x="4634880" y="4487166"/>
            <a:chExt cx="1152000" cy="1861311"/>
          </a:xfrm>
        </p:grpSpPr>
        <p:cxnSp>
          <p:nvCxnSpPr>
            <p:cNvPr id="98" name="직선 연결선 97">
              <a:extLst>
                <a:ext uri="{FF2B5EF4-FFF2-40B4-BE49-F238E27FC236}">
                  <a16:creationId xmlns:a16="http://schemas.microsoft.com/office/drawing/2014/main" id="{FBD269F4-12C6-49EA-B60E-06BC639E3998}"/>
                </a:ext>
              </a:extLst>
            </p:cNvPr>
            <p:cNvCxnSpPr>
              <a:cxnSpLocks/>
            </p:cNvCxnSpPr>
            <p:nvPr/>
          </p:nvCxnSpPr>
          <p:spPr>
            <a:xfrm>
              <a:off x="4634880" y="4571412"/>
              <a:ext cx="1152000" cy="0"/>
            </a:xfrm>
            <a:prstGeom prst="line">
              <a:avLst/>
            </a:prstGeom>
            <a:ln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모서리가 둥근 직사각형 245">
              <a:extLst>
                <a:ext uri="{FF2B5EF4-FFF2-40B4-BE49-F238E27FC236}">
                  <a16:creationId xmlns:a16="http://schemas.microsoft.com/office/drawing/2014/main" id="{0097F624-3F39-4BE5-853C-2168AC13733B}"/>
                </a:ext>
              </a:extLst>
            </p:cNvPr>
            <p:cNvSpPr/>
            <p:nvPr/>
          </p:nvSpPr>
          <p:spPr>
            <a:xfrm>
              <a:off x="4874842" y="4487166"/>
              <a:ext cx="672076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Gang Plate</a:t>
              </a:r>
            </a:p>
          </p:txBody>
        </p:sp>
        <p:sp>
          <p:nvSpPr>
            <p:cNvPr id="100" name="내용 개체 틀 4">
              <a:extLst>
                <a:ext uri="{FF2B5EF4-FFF2-40B4-BE49-F238E27FC236}">
                  <a16:creationId xmlns:a16="http://schemas.microsoft.com/office/drawing/2014/main" id="{EA927757-7BC8-4F1D-8593-F2E3D347906A}"/>
                </a:ext>
              </a:extLst>
            </p:cNvPr>
            <p:cNvSpPr txBox="1">
              <a:spLocks/>
            </p:cNvSpPr>
            <p:nvPr/>
          </p:nvSpPr>
          <p:spPr>
            <a:xfrm>
              <a:off x="4675209" y="6171936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SBO-090GP</a:t>
              </a:r>
            </a:p>
          </p:txBody>
        </p:sp>
        <p:pic>
          <p:nvPicPr>
            <p:cNvPr id="104" name="그림 103">
              <a:hlinkClick r:id="rId10"/>
              <a:extLst>
                <a:ext uri="{FF2B5EF4-FFF2-40B4-BE49-F238E27FC236}">
                  <a16:creationId xmlns:a16="http://schemas.microsoft.com/office/drawing/2014/main" id="{5E7D3F9B-F977-4A24-86A8-EE195DAA22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14305" t="-14305" r="-14305" b="-14305"/>
            <a:stretch/>
          </p:blipFill>
          <p:spPr>
            <a:xfrm>
              <a:off x="4655378" y="4823438"/>
              <a:ext cx="1111004" cy="1111004"/>
            </a:xfrm>
            <a:prstGeom prst="rect">
              <a:avLst/>
            </a:prstGeom>
          </p:spPr>
        </p:pic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01877941-F656-414D-8024-2A29534BDB9B}"/>
              </a:ext>
            </a:extLst>
          </p:cNvPr>
          <p:cNvGrpSpPr/>
          <p:nvPr/>
        </p:nvGrpSpPr>
        <p:grpSpPr>
          <a:xfrm>
            <a:off x="4634880" y="4487166"/>
            <a:ext cx="1152000" cy="1861311"/>
            <a:chOff x="3354701" y="4487166"/>
            <a:chExt cx="1152000" cy="1861311"/>
          </a:xfrm>
        </p:grpSpPr>
        <p:cxnSp>
          <p:nvCxnSpPr>
            <p:cNvPr id="95" name="직선 연결선 94">
              <a:extLst>
                <a:ext uri="{FF2B5EF4-FFF2-40B4-BE49-F238E27FC236}">
                  <a16:creationId xmlns:a16="http://schemas.microsoft.com/office/drawing/2014/main" id="{54D7A008-3D79-4F39-83BA-92641B5B7E69}"/>
                </a:ext>
              </a:extLst>
            </p:cNvPr>
            <p:cNvCxnSpPr>
              <a:cxnSpLocks/>
            </p:cNvCxnSpPr>
            <p:nvPr/>
          </p:nvCxnSpPr>
          <p:spPr>
            <a:xfrm>
              <a:off x="3354701" y="4571412"/>
              <a:ext cx="1152000" cy="0"/>
            </a:xfrm>
            <a:prstGeom prst="line">
              <a:avLst/>
            </a:prstGeom>
            <a:ln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모서리가 둥근 직사각형 245">
              <a:extLst>
                <a:ext uri="{FF2B5EF4-FFF2-40B4-BE49-F238E27FC236}">
                  <a16:creationId xmlns:a16="http://schemas.microsoft.com/office/drawing/2014/main" id="{3470B279-1BC5-4C7A-8755-22681CEEE470}"/>
                </a:ext>
              </a:extLst>
            </p:cNvPr>
            <p:cNvSpPr/>
            <p:nvPr/>
          </p:nvSpPr>
          <p:spPr>
            <a:xfrm>
              <a:off x="3640013" y="4487166"/>
              <a:ext cx="581376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Back Box</a:t>
              </a:r>
            </a:p>
          </p:txBody>
        </p:sp>
        <p:sp>
          <p:nvSpPr>
            <p:cNvPr id="97" name="내용 개체 틀 4">
              <a:extLst>
                <a:ext uri="{FF2B5EF4-FFF2-40B4-BE49-F238E27FC236}">
                  <a16:creationId xmlns:a16="http://schemas.microsoft.com/office/drawing/2014/main" id="{DFD13CB7-4315-4EDF-A213-AB2BF35A98B4}"/>
                </a:ext>
              </a:extLst>
            </p:cNvPr>
            <p:cNvSpPr txBox="1">
              <a:spLocks/>
            </p:cNvSpPr>
            <p:nvPr/>
          </p:nvSpPr>
          <p:spPr>
            <a:xfrm>
              <a:off x="3395030" y="6171936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SBO-140BW</a:t>
              </a:r>
            </a:p>
          </p:txBody>
        </p:sp>
        <p:pic>
          <p:nvPicPr>
            <p:cNvPr id="105" name="그림 104">
              <a:hlinkClick r:id="rId12"/>
              <a:extLst>
                <a:ext uri="{FF2B5EF4-FFF2-40B4-BE49-F238E27FC236}">
                  <a16:creationId xmlns:a16="http://schemas.microsoft.com/office/drawing/2014/main" id="{D0AE188E-3645-4DCD-9D10-A131202144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5249" t="-5249" r="-5249" b="-5249"/>
            <a:stretch/>
          </p:blipFill>
          <p:spPr>
            <a:xfrm>
              <a:off x="3375199" y="4823438"/>
              <a:ext cx="1111004" cy="1111004"/>
            </a:xfrm>
            <a:prstGeom prst="rect">
              <a:avLst/>
            </a:prstGeom>
          </p:spPr>
        </p:pic>
      </p:grpSp>
      <p:cxnSp>
        <p:nvCxnSpPr>
          <p:cNvPr id="107" name="직선 연결선 106">
            <a:extLst>
              <a:ext uri="{FF2B5EF4-FFF2-40B4-BE49-F238E27FC236}">
                <a16:creationId xmlns:a16="http://schemas.microsoft.com/office/drawing/2014/main" id="{7FA7A784-8610-4ECE-BFAB-6803D79301EE}"/>
              </a:ext>
            </a:extLst>
          </p:cNvPr>
          <p:cNvCxnSpPr>
            <a:cxnSpLocks/>
          </p:cNvCxnSpPr>
          <p:nvPr/>
        </p:nvCxnSpPr>
        <p:spPr>
          <a:xfrm>
            <a:off x="664722" y="4571412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내용 개체 틀 4">
            <a:extLst>
              <a:ext uri="{FF2B5EF4-FFF2-40B4-BE49-F238E27FC236}">
                <a16:creationId xmlns:a16="http://schemas.microsoft.com/office/drawing/2014/main" id="{805588C8-5DEC-4E32-9475-9D4148B118AE}"/>
              </a:ext>
            </a:extLst>
          </p:cNvPr>
          <p:cNvSpPr txBox="1">
            <a:spLocks/>
          </p:cNvSpPr>
          <p:nvPr/>
        </p:nvSpPr>
        <p:spPr>
          <a:xfrm>
            <a:off x="705051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SBP-300LMW</a:t>
            </a:r>
          </a:p>
        </p:txBody>
      </p:sp>
      <p:cxnSp>
        <p:nvCxnSpPr>
          <p:cNvPr id="109" name="직선 연결선 108">
            <a:extLst>
              <a:ext uri="{FF2B5EF4-FFF2-40B4-BE49-F238E27FC236}">
                <a16:creationId xmlns:a16="http://schemas.microsoft.com/office/drawing/2014/main" id="{21770C70-4E0B-4C13-950B-F6C943C2194B}"/>
              </a:ext>
            </a:extLst>
          </p:cNvPr>
          <p:cNvCxnSpPr>
            <a:cxnSpLocks/>
          </p:cNvCxnSpPr>
          <p:nvPr/>
        </p:nvCxnSpPr>
        <p:spPr>
          <a:xfrm>
            <a:off x="1944901" y="4571412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내용 개체 틀 4">
            <a:extLst>
              <a:ext uri="{FF2B5EF4-FFF2-40B4-BE49-F238E27FC236}">
                <a16:creationId xmlns:a16="http://schemas.microsoft.com/office/drawing/2014/main" id="{644388FF-24C5-4B12-98B3-4F175B4F946C}"/>
              </a:ext>
            </a:extLst>
          </p:cNvPr>
          <p:cNvSpPr txBox="1">
            <a:spLocks/>
          </p:cNvSpPr>
          <p:nvPr/>
        </p:nvSpPr>
        <p:spPr>
          <a:xfrm>
            <a:off x="1985230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SBP-140HMW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D2458BCE-C52A-485F-A5E9-249D94535D3C}"/>
              </a:ext>
            </a:extLst>
          </p:cNvPr>
          <p:cNvGrpSpPr/>
          <p:nvPr/>
        </p:nvGrpSpPr>
        <p:grpSpPr>
          <a:xfrm>
            <a:off x="9095099" y="4487166"/>
            <a:ext cx="1152000" cy="1861311"/>
            <a:chOff x="10375278" y="4487166"/>
            <a:chExt cx="1152000" cy="1861311"/>
          </a:xfrm>
        </p:grpSpPr>
        <p:cxnSp>
          <p:nvCxnSpPr>
            <p:cNvPr id="119" name="직선 연결선 118">
              <a:extLst>
                <a:ext uri="{FF2B5EF4-FFF2-40B4-BE49-F238E27FC236}">
                  <a16:creationId xmlns:a16="http://schemas.microsoft.com/office/drawing/2014/main" id="{A1A2B9CB-F431-4045-BDD4-1824C09AE510}"/>
                </a:ext>
              </a:extLst>
            </p:cNvPr>
            <p:cNvCxnSpPr>
              <a:cxnSpLocks/>
            </p:cNvCxnSpPr>
            <p:nvPr/>
          </p:nvCxnSpPr>
          <p:spPr>
            <a:xfrm>
              <a:off x="10375278" y="4571412"/>
              <a:ext cx="1152000" cy="0"/>
            </a:xfrm>
            <a:prstGeom prst="line">
              <a:avLst/>
            </a:prstGeom>
            <a:ln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모서리가 둥근 직사각형 245">
              <a:extLst>
                <a:ext uri="{FF2B5EF4-FFF2-40B4-BE49-F238E27FC236}">
                  <a16:creationId xmlns:a16="http://schemas.microsoft.com/office/drawing/2014/main" id="{CE67D6F5-2E9C-4231-AC43-2F1E6C720770}"/>
                </a:ext>
              </a:extLst>
            </p:cNvPr>
            <p:cNvSpPr/>
            <p:nvPr/>
          </p:nvSpPr>
          <p:spPr>
            <a:xfrm>
              <a:off x="10615240" y="4487166"/>
              <a:ext cx="672076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Gang Plate</a:t>
              </a:r>
            </a:p>
          </p:txBody>
        </p:sp>
        <p:sp>
          <p:nvSpPr>
            <p:cNvPr id="121" name="내용 개체 틀 4">
              <a:extLst>
                <a:ext uri="{FF2B5EF4-FFF2-40B4-BE49-F238E27FC236}">
                  <a16:creationId xmlns:a16="http://schemas.microsoft.com/office/drawing/2014/main" id="{FE325C64-7B9A-4467-84BC-4123ADA53312}"/>
                </a:ext>
              </a:extLst>
            </p:cNvPr>
            <p:cNvSpPr txBox="1">
              <a:spLocks/>
            </p:cNvSpPr>
            <p:nvPr/>
          </p:nvSpPr>
          <p:spPr>
            <a:xfrm>
              <a:off x="10415607" y="6171936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SBO-090GP</a:t>
              </a:r>
            </a:p>
          </p:txBody>
        </p:sp>
        <p:pic>
          <p:nvPicPr>
            <p:cNvPr id="125" name="그림 124">
              <a:hlinkClick r:id="rId10"/>
              <a:extLst>
                <a:ext uri="{FF2B5EF4-FFF2-40B4-BE49-F238E27FC236}">
                  <a16:creationId xmlns:a16="http://schemas.microsoft.com/office/drawing/2014/main" id="{28A5FF00-ED8B-4D96-B23A-2B49634C95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14305" t="-14305" r="-14305" b="-14305"/>
            <a:stretch/>
          </p:blipFill>
          <p:spPr>
            <a:xfrm>
              <a:off x="10395776" y="4823438"/>
              <a:ext cx="1111004" cy="1111004"/>
            </a:xfrm>
            <a:prstGeom prst="rect">
              <a:avLst/>
            </a:prstGeom>
          </p:spPr>
        </p:pic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3A249E17-0F82-4DFC-9E67-0E019E0C177A}"/>
              </a:ext>
            </a:extLst>
          </p:cNvPr>
          <p:cNvGrpSpPr/>
          <p:nvPr/>
        </p:nvGrpSpPr>
        <p:grpSpPr>
          <a:xfrm>
            <a:off x="10375278" y="4487166"/>
            <a:ext cx="1152000" cy="1861311"/>
            <a:chOff x="9095099" y="4487166"/>
            <a:chExt cx="1152000" cy="1861311"/>
          </a:xfrm>
        </p:grpSpPr>
        <p:cxnSp>
          <p:nvCxnSpPr>
            <p:cNvPr id="116" name="직선 연결선 115">
              <a:extLst>
                <a:ext uri="{FF2B5EF4-FFF2-40B4-BE49-F238E27FC236}">
                  <a16:creationId xmlns:a16="http://schemas.microsoft.com/office/drawing/2014/main" id="{8D47ED9F-2A4F-4721-85B0-B2EE87D8BC7E}"/>
                </a:ext>
              </a:extLst>
            </p:cNvPr>
            <p:cNvCxnSpPr>
              <a:cxnSpLocks/>
            </p:cNvCxnSpPr>
            <p:nvPr/>
          </p:nvCxnSpPr>
          <p:spPr>
            <a:xfrm>
              <a:off x="9095099" y="4571412"/>
              <a:ext cx="1152000" cy="0"/>
            </a:xfrm>
            <a:prstGeom prst="line">
              <a:avLst/>
            </a:prstGeom>
            <a:ln>
              <a:solidFill>
                <a:srgbClr val="F373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모서리가 둥근 직사각형 245">
              <a:extLst>
                <a:ext uri="{FF2B5EF4-FFF2-40B4-BE49-F238E27FC236}">
                  <a16:creationId xmlns:a16="http://schemas.microsoft.com/office/drawing/2014/main" id="{BB1B597B-7DCF-4151-9325-89C32B496850}"/>
                </a:ext>
              </a:extLst>
            </p:cNvPr>
            <p:cNvSpPr/>
            <p:nvPr/>
          </p:nvSpPr>
          <p:spPr>
            <a:xfrm>
              <a:off x="9380411" y="4487166"/>
              <a:ext cx="581376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Back Box</a:t>
              </a:r>
            </a:p>
          </p:txBody>
        </p:sp>
        <p:sp>
          <p:nvSpPr>
            <p:cNvPr id="118" name="내용 개체 틀 4">
              <a:extLst>
                <a:ext uri="{FF2B5EF4-FFF2-40B4-BE49-F238E27FC236}">
                  <a16:creationId xmlns:a16="http://schemas.microsoft.com/office/drawing/2014/main" id="{7910C525-1805-42A7-8C58-B8B1BA24A0FB}"/>
                </a:ext>
              </a:extLst>
            </p:cNvPr>
            <p:cNvSpPr txBox="1">
              <a:spLocks/>
            </p:cNvSpPr>
            <p:nvPr/>
          </p:nvSpPr>
          <p:spPr>
            <a:xfrm>
              <a:off x="9135428" y="6171936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SBO-140BW</a:t>
              </a:r>
            </a:p>
          </p:txBody>
        </p:sp>
        <p:pic>
          <p:nvPicPr>
            <p:cNvPr id="126" name="그림 125">
              <a:hlinkClick r:id="rId12"/>
              <a:extLst>
                <a:ext uri="{FF2B5EF4-FFF2-40B4-BE49-F238E27FC236}">
                  <a16:creationId xmlns:a16="http://schemas.microsoft.com/office/drawing/2014/main" id="{BA716F1D-EEFF-4DFB-918E-12423A75BA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5249" t="-5249" r="-5249" b="-5249"/>
            <a:stretch/>
          </p:blipFill>
          <p:spPr>
            <a:xfrm>
              <a:off x="9115597" y="4823438"/>
              <a:ext cx="1111004" cy="1111004"/>
            </a:xfrm>
            <a:prstGeom prst="rect">
              <a:avLst/>
            </a:prstGeom>
          </p:spPr>
        </p:pic>
      </p:grpSp>
      <p:cxnSp>
        <p:nvCxnSpPr>
          <p:cNvPr id="128" name="직선 연결선 127">
            <a:extLst>
              <a:ext uri="{FF2B5EF4-FFF2-40B4-BE49-F238E27FC236}">
                <a16:creationId xmlns:a16="http://schemas.microsoft.com/office/drawing/2014/main" id="{094AE197-6DE3-4CE3-BD98-61B0FFC6AC72}"/>
              </a:ext>
            </a:extLst>
          </p:cNvPr>
          <p:cNvCxnSpPr>
            <a:cxnSpLocks/>
          </p:cNvCxnSpPr>
          <p:nvPr/>
        </p:nvCxnSpPr>
        <p:spPr>
          <a:xfrm>
            <a:off x="6405120" y="4571412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내용 개체 틀 4">
            <a:extLst>
              <a:ext uri="{FF2B5EF4-FFF2-40B4-BE49-F238E27FC236}">
                <a16:creationId xmlns:a16="http://schemas.microsoft.com/office/drawing/2014/main" id="{E5634E40-0439-4980-89CB-328F80ECE825}"/>
              </a:ext>
            </a:extLst>
          </p:cNvPr>
          <p:cNvSpPr txBox="1">
            <a:spLocks/>
          </p:cNvSpPr>
          <p:nvPr/>
        </p:nvSpPr>
        <p:spPr>
          <a:xfrm>
            <a:off x="6445449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SBP-156LMW1</a:t>
            </a:r>
          </a:p>
        </p:txBody>
      </p:sp>
      <p:cxnSp>
        <p:nvCxnSpPr>
          <p:cNvPr id="130" name="직선 연결선 129">
            <a:extLst>
              <a:ext uri="{FF2B5EF4-FFF2-40B4-BE49-F238E27FC236}">
                <a16:creationId xmlns:a16="http://schemas.microsoft.com/office/drawing/2014/main" id="{C88BAFF2-C494-4CB0-B8E3-6D4C42DA7409}"/>
              </a:ext>
            </a:extLst>
          </p:cNvPr>
          <p:cNvCxnSpPr>
            <a:cxnSpLocks/>
          </p:cNvCxnSpPr>
          <p:nvPr/>
        </p:nvCxnSpPr>
        <p:spPr>
          <a:xfrm>
            <a:off x="7685299" y="4571412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내용 개체 틀 4">
            <a:extLst>
              <a:ext uri="{FF2B5EF4-FFF2-40B4-BE49-F238E27FC236}">
                <a16:creationId xmlns:a16="http://schemas.microsoft.com/office/drawing/2014/main" id="{B2C87D37-7FC6-495B-913E-799DE8C6D7DF}"/>
              </a:ext>
            </a:extLst>
          </p:cNvPr>
          <p:cNvSpPr txBox="1">
            <a:spLocks/>
          </p:cNvSpPr>
          <p:nvPr/>
        </p:nvSpPr>
        <p:spPr>
          <a:xfrm>
            <a:off x="7725628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SBP-140WMW</a:t>
            </a:r>
          </a:p>
        </p:txBody>
      </p:sp>
      <p:sp>
        <p:nvSpPr>
          <p:cNvPr id="133" name="모서리가 둥근 직사각형 66">
            <a:extLst>
              <a:ext uri="{FF2B5EF4-FFF2-40B4-BE49-F238E27FC236}">
                <a16:creationId xmlns:a16="http://schemas.microsoft.com/office/drawing/2014/main" id="{7C6B4E32-5ADC-43AB-A0B0-03D1F1316CB9}"/>
              </a:ext>
            </a:extLst>
          </p:cNvPr>
          <p:cNvSpPr/>
          <p:nvPr/>
        </p:nvSpPr>
        <p:spPr>
          <a:xfrm>
            <a:off x="6513120" y="4483887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모서리가 둥근 직사각형 66">
            <a:extLst>
              <a:ext uri="{FF2B5EF4-FFF2-40B4-BE49-F238E27FC236}">
                <a16:creationId xmlns:a16="http://schemas.microsoft.com/office/drawing/2014/main" id="{AC1FD5D6-1D01-4825-8944-2D26EC1949C0}"/>
              </a:ext>
            </a:extLst>
          </p:cNvPr>
          <p:cNvSpPr/>
          <p:nvPr/>
        </p:nvSpPr>
        <p:spPr>
          <a:xfrm>
            <a:off x="772722" y="4483887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모서리가 둥근 직사각형 44">
            <a:extLst>
              <a:ext uri="{FF2B5EF4-FFF2-40B4-BE49-F238E27FC236}">
                <a16:creationId xmlns:a16="http://schemas.microsoft.com/office/drawing/2014/main" id="{959686BF-2E76-450F-818B-A69BFD03FF41}"/>
              </a:ext>
            </a:extLst>
          </p:cNvPr>
          <p:cNvSpPr/>
          <p:nvPr/>
        </p:nvSpPr>
        <p:spPr>
          <a:xfrm>
            <a:off x="1980901" y="4483887"/>
            <a:ext cx="1080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" name="모서리가 둥근 직사각형 44">
            <a:extLst>
              <a:ext uri="{FF2B5EF4-FFF2-40B4-BE49-F238E27FC236}">
                <a16:creationId xmlns:a16="http://schemas.microsoft.com/office/drawing/2014/main" id="{95F40CE9-C315-4868-923C-E2069C0A8A74}"/>
              </a:ext>
            </a:extLst>
          </p:cNvPr>
          <p:cNvSpPr/>
          <p:nvPr/>
        </p:nvSpPr>
        <p:spPr>
          <a:xfrm>
            <a:off x="7721299" y="4483887"/>
            <a:ext cx="1080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9" name="그림 58">
            <a:hlinkClick r:id="rId14"/>
            <a:extLst>
              <a:ext uri="{FF2B5EF4-FFF2-40B4-BE49-F238E27FC236}">
                <a16:creationId xmlns:a16="http://schemas.microsoft.com/office/drawing/2014/main" id="{C1EAE71E-0DAD-4710-B188-4194526CD6C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3647" y="4819495"/>
            <a:ext cx="1114947" cy="1114947"/>
          </a:xfrm>
          <a:prstGeom prst="rect">
            <a:avLst/>
          </a:prstGeom>
        </p:spPr>
      </p:pic>
      <p:pic>
        <p:nvPicPr>
          <p:cNvPr id="45" name="그림 44">
            <a:hlinkClick r:id="rId6"/>
            <a:extLst>
              <a:ext uri="{FF2B5EF4-FFF2-40B4-BE49-F238E27FC236}">
                <a16:creationId xmlns:a16="http://schemas.microsoft.com/office/drawing/2014/main" id="{1E422689-9ADB-4D1A-9194-714E853653E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05797" y="4819495"/>
            <a:ext cx="1111004" cy="1111004"/>
          </a:xfrm>
          <a:prstGeom prst="rect">
            <a:avLst/>
          </a:prstGeom>
        </p:spPr>
      </p:pic>
      <p:grpSp>
        <p:nvGrpSpPr>
          <p:cNvPr id="142" name="그룹 141">
            <a:extLst>
              <a:ext uri="{FF2B5EF4-FFF2-40B4-BE49-F238E27FC236}">
                <a16:creationId xmlns:a16="http://schemas.microsoft.com/office/drawing/2014/main" id="{259AD582-9AF2-4144-AAC9-D8B6601EE03B}"/>
              </a:ext>
            </a:extLst>
          </p:cNvPr>
          <p:cNvGrpSpPr/>
          <p:nvPr/>
        </p:nvGrpSpPr>
        <p:grpSpPr>
          <a:xfrm>
            <a:off x="1791321" y="5284997"/>
            <a:ext cx="180001" cy="180001"/>
            <a:chOff x="7544200" y="5288276"/>
            <a:chExt cx="180001" cy="180001"/>
          </a:xfrm>
        </p:grpSpPr>
        <p:sp>
          <p:nvSpPr>
            <p:cNvPr id="143" name="타원 142">
              <a:extLst>
                <a:ext uri="{FF2B5EF4-FFF2-40B4-BE49-F238E27FC236}">
                  <a16:creationId xmlns:a16="http://schemas.microsoft.com/office/drawing/2014/main" id="{81905473-BFFF-4A36-915B-B860A6D2C89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44" name="그룹 143">
              <a:extLst>
                <a:ext uri="{FF2B5EF4-FFF2-40B4-BE49-F238E27FC236}">
                  <a16:creationId xmlns:a16="http://schemas.microsoft.com/office/drawing/2014/main" id="{29BC430F-C012-4BD8-A22B-DF77E149C224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45" name="직선 연결선 144">
                <a:extLst>
                  <a:ext uri="{FF2B5EF4-FFF2-40B4-BE49-F238E27FC236}">
                    <a16:creationId xmlns:a16="http://schemas.microsoft.com/office/drawing/2014/main" id="{FD95AA8D-4287-43EA-9E8F-91030E26F2E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직선 연결선 145">
                <a:extLst>
                  <a:ext uri="{FF2B5EF4-FFF2-40B4-BE49-F238E27FC236}">
                    <a16:creationId xmlns:a16="http://schemas.microsoft.com/office/drawing/2014/main" id="{7542CCF1-B20B-4740-A13B-518BC2C39B23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7" name="그룹 146">
            <a:extLst>
              <a:ext uri="{FF2B5EF4-FFF2-40B4-BE49-F238E27FC236}">
                <a16:creationId xmlns:a16="http://schemas.microsoft.com/office/drawing/2014/main" id="{C4AB53AB-E9AE-4B8C-902C-DB535476F0B7}"/>
              </a:ext>
            </a:extLst>
          </p:cNvPr>
          <p:cNvGrpSpPr/>
          <p:nvPr/>
        </p:nvGrpSpPr>
        <p:grpSpPr>
          <a:xfrm>
            <a:off x="3183899" y="5284997"/>
            <a:ext cx="180001" cy="180001"/>
            <a:chOff x="7544200" y="5288276"/>
            <a:chExt cx="180001" cy="180001"/>
          </a:xfrm>
        </p:grpSpPr>
        <p:sp>
          <p:nvSpPr>
            <p:cNvPr id="148" name="타원 147">
              <a:extLst>
                <a:ext uri="{FF2B5EF4-FFF2-40B4-BE49-F238E27FC236}">
                  <a16:creationId xmlns:a16="http://schemas.microsoft.com/office/drawing/2014/main" id="{E478F42A-B7CF-4801-A8D0-194BC0694D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49" name="그룹 148">
              <a:extLst>
                <a:ext uri="{FF2B5EF4-FFF2-40B4-BE49-F238E27FC236}">
                  <a16:creationId xmlns:a16="http://schemas.microsoft.com/office/drawing/2014/main" id="{B85B536F-78FB-40F1-A2CC-3B34A8333108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50" name="직선 연결선 149">
                <a:extLst>
                  <a:ext uri="{FF2B5EF4-FFF2-40B4-BE49-F238E27FC236}">
                    <a16:creationId xmlns:a16="http://schemas.microsoft.com/office/drawing/2014/main" id="{ECA82CE4-5250-42D5-9EFF-FF45BB959C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직선 연결선 150">
                <a:extLst>
                  <a:ext uri="{FF2B5EF4-FFF2-40B4-BE49-F238E27FC236}">
                    <a16:creationId xmlns:a16="http://schemas.microsoft.com/office/drawing/2014/main" id="{056FDEEF-6E2F-4704-82E4-38A5FB702A04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52" name="그룹 151">
            <a:extLst>
              <a:ext uri="{FF2B5EF4-FFF2-40B4-BE49-F238E27FC236}">
                <a16:creationId xmlns:a16="http://schemas.microsoft.com/office/drawing/2014/main" id="{709DC0C2-1D8C-431E-9F85-065D44001689}"/>
              </a:ext>
            </a:extLst>
          </p:cNvPr>
          <p:cNvGrpSpPr/>
          <p:nvPr/>
        </p:nvGrpSpPr>
        <p:grpSpPr>
          <a:xfrm>
            <a:off x="7500396" y="5284997"/>
            <a:ext cx="180001" cy="180001"/>
            <a:chOff x="7544200" y="5288276"/>
            <a:chExt cx="180001" cy="180001"/>
          </a:xfrm>
        </p:grpSpPr>
        <p:sp>
          <p:nvSpPr>
            <p:cNvPr id="153" name="타원 152">
              <a:extLst>
                <a:ext uri="{FF2B5EF4-FFF2-40B4-BE49-F238E27FC236}">
                  <a16:creationId xmlns:a16="http://schemas.microsoft.com/office/drawing/2014/main" id="{ED5648D6-7426-4970-8881-F7E4FA1676A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54" name="그룹 153">
              <a:extLst>
                <a:ext uri="{FF2B5EF4-FFF2-40B4-BE49-F238E27FC236}">
                  <a16:creationId xmlns:a16="http://schemas.microsoft.com/office/drawing/2014/main" id="{725304FB-1F79-4B29-A7EF-2CE418480DAC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55" name="직선 연결선 154">
                <a:extLst>
                  <a:ext uri="{FF2B5EF4-FFF2-40B4-BE49-F238E27FC236}">
                    <a16:creationId xmlns:a16="http://schemas.microsoft.com/office/drawing/2014/main" id="{57934676-D26E-4750-A34E-5C786F91409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직선 연결선 155">
                <a:extLst>
                  <a:ext uri="{FF2B5EF4-FFF2-40B4-BE49-F238E27FC236}">
                    <a16:creationId xmlns:a16="http://schemas.microsoft.com/office/drawing/2014/main" id="{6627461E-A4F4-4332-93E7-F93AA7E3CBD3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57" name="그룹 156">
            <a:extLst>
              <a:ext uri="{FF2B5EF4-FFF2-40B4-BE49-F238E27FC236}">
                <a16:creationId xmlns:a16="http://schemas.microsoft.com/office/drawing/2014/main" id="{A3E5FF79-2111-447D-B711-A75BE0510980}"/>
              </a:ext>
            </a:extLst>
          </p:cNvPr>
          <p:cNvGrpSpPr/>
          <p:nvPr/>
        </p:nvGrpSpPr>
        <p:grpSpPr>
          <a:xfrm>
            <a:off x="8924297" y="5284997"/>
            <a:ext cx="180001" cy="180001"/>
            <a:chOff x="7544200" y="5288276"/>
            <a:chExt cx="180001" cy="180001"/>
          </a:xfrm>
        </p:grpSpPr>
        <p:sp>
          <p:nvSpPr>
            <p:cNvPr id="158" name="타원 157">
              <a:extLst>
                <a:ext uri="{FF2B5EF4-FFF2-40B4-BE49-F238E27FC236}">
                  <a16:creationId xmlns:a16="http://schemas.microsoft.com/office/drawing/2014/main" id="{269B3AEC-2381-4FAB-9CAA-81D04156A75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59" name="그룹 158">
              <a:extLst>
                <a:ext uri="{FF2B5EF4-FFF2-40B4-BE49-F238E27FC236}">
                  <a16:creationId xmlns:a16="http://schemas.microsoft.com/office/drawing/2014/main" id="{DFCD885E-F941-446B-B8AB-7FC6C7BC32A1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60" name="직선 연결선 159">
                <a:extLst>
                  <a:ext uri="{FF2B5EF4-FFF2-40B4-BE49-F238E27FC236}">
                    <a16:creationId xmlns:a16="http://schemas.microsoft.com/office/drawing/2014/main" id="{7582FE8F-02BE-49F1-AB95-90D00090545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직선 연결선 160">
                <a:extLst>
                  <a:ext uri="{FF2B5EF4-FFF2-40B4-BE49-F238E27FC236}">
                    <a16:creationId xmlns:a16="http://schemas.microsoft.com/office/drawing/2014/main" id="{278A743F-376E-4AAA-8088-EF46BE0F7BCC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62" name="모서리가 둥근 직사각형 152">
            <a:hlinkClick r:id="rId16" action="ppaction://hlinksldjump"/>
            <a:extLst>
              <a:ext uri="{FF2B5EF4-FFF2-40B4-BE49-F238E27FC236}">
                <a16:creationId xmlns:a16="http://schemas.microsoft.com/office/drawing/2014/main" id="{F8C0C972-9AD0-4470-8C34-EF24AC92CAFE}"/>
              </a:ext>
            </a:extLst>
          </p:cNvPr>
          <p:cNvSpPr/>
          <p:nvPr/>
        </p:nvSpPr>
        <p:spPr>
          <a:xfrm>
            <a:off x="10306836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" name="자유형 157">
            <a:hlinkClick r:id="rId17" action="ppaction://hlinksldjump"/>
            <a:extLst>
              <a:ext uri="{FF2B5EF4-FFF2-40B4-BE49-F238E27FC236}">
                <a16:creationId xmlns:a16="http://schemas.microsoft.com/office/drawing/2014/main" id="{0EDB7080-270F-43F6-AC22-8F5513019F0F}"/>
              </a:ext>
            </a:extLst>
          </p:cNvPr>
          <p:cNvSpPr/>
          <p:nvPr/>
        </p:nvSpPr>
        <p:spPr>
          <a:xfrm>
            <a:off x="5496328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4" name="자유형 158">
            <a:hlinkClick r:id="rId18" action="ppaction://hlinksldjump"/>
            <a:extLst>
              <a:ext uri="{FF2B5EF4-FFF2-40B4-BE49-F238E27FC236}">
                <a16:creationId xmlns:a16="http://schemas.microsoft.com/office/drawing/2014/main" id="{3E2149F6-F79F-41C8-8FA0-C0DB63A60CD9}"/>
              </a:ext>
            </a:extLst>
          </p:cNvPr>
          <p:cNvSpPr/>
          <p:nvPr/>
        </p:nvSpPr>
        <p:spPr>
          <a:xfrm>
            <a:off x="4583515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5" name="자유형 157">
            <a:hlinkClick r:id="rId19" action="ppaction://hlinksldjump"/>
            <a:extLst>
              <a:ext uri="{FF2B5EF4-FFF2-40B4-BE49-F238E27FC236}">
                <a16:creationId xmlns:a16="http://schemas.microsoft.com/office/drawing/2014/main" id="{80D10A01-8FC1-4857-96CB-3F379F368092}"/>
              </a:ext>
            </a:extLst>
          </p:cNvPr>
          <p:cNvSpPr/>
          <p:nvPr/>
        </p:nvSpPr>
        <p:spPr>
          <a:xfrm>
            <a:off x="7404102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6" name="자유형 158">
            <a:hlinkClick r:id="rId20" action="ppaction://hlinksldjump"/>
            <a:extLst>
              <a:ext uri="{FF2B5EF4-FFF2-40B4-BE49-F238E27FC236}">
                <a16:creationId xmlns:a16="http://schemas.microsoft.com/office/drawing/2014/main" id="{894954BC-90B3-4792-9D6E-0CA3FFBF020F}"/>
              </a:ext>
            </a:extLst>
          </p:cNvPr>
          <p:cNvSpPr/>
          <p:nvPr/>
        </p:nvSpPr>
        <p:spPr>
          <a:xfrm>
            <a:off x="6491289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7" name="자유형 157">
            <a:hlinkClick r:id="rId21" action="ppaction://hlinksldjump"/>
            <a:extLst>
              <a:ext uri="{FF2B5EF4-FFF2-40B4-BE49-F238E27FC236}">
                <a16:creationId xmlns:a16="http://schemas.microsoft.com/office/drawing/2014/main" id="{83A7C6B7-EDB3-4F54-89A6-45DE4A0C359F}"/>
              </a:ext>
            </a:extLst>
          </p:cNvPr>
          <p:cNvSpPr/>
          <p:nvPr/>
        </p:nvSpPr>
        <p:spPr>
          <a:xfrm>
            <a:off x="9311875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8" name="자유형 158">
            <a:hlinkClick r:id="rId22" action="ppaction://hlinksldjump"/>
            <a:extLst>
              <a:ext uri="{FF2B5EF4-FFF2-40B4-BE49-F238E27FC236}">
                <a16:creationId xmlns:a16="http://schemas.microsoft.com/office/drawing/2014/main" id="{F40CFF52-2C4D-4B86-976A-A326EBF1D8F5}"/>
              </a:ext>
            </a:extLst>
          </p:cNvPr>
          <p:cNvSpPr/>
          <p:nvPr/>
        </p:nvSpPr>
        <p:spPr>
          <a:xfrm>
            <a:off x="8399062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9" name="자유형 156">
            <a:hlinkClick r:id="rId23" action="ppaction://hlinksldjump"/>
            <a:extLst>
              <a:ext uri="{FF2B5EF4-FFF2-40B4-BE49-F238E27FC236}">
                <a16:creationId xmlns:a16="http://schemas.microsoft.com/office/drawing/2014/main" id="{7DFF03DA-B5B3-470E-8128-62A89776CF5A}"/>
              </a:ext>
            </a:extLst>
          </p:cNvPr>
          <p:cNvSpPr/>
          <p:nvPr/>
        </p:nvSpPr>
        <p:spPr>
          <a:xfrm>
            <a:off x="850114" y="775238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0" name="직사각형 169">
            <a:hlinkClick r:id="rId24" action="ppaction://hlinksldjump"/>
            <a:extLst>
              <a:ext uri="{FF2B5EF4-FFF2-40B4-BE49-F238E27FC236}">
                <a16:creationId xmlns:a16="http://schemas.microsoft.com/office/drawing/2014/main" id="{F725C08F-22C0-400A-8CA8-F8E6FFDA3F1D}"/>
              </a:ext>
            </a:extLst>
          </p:cNvPr>
          <p:cNvSpPr/>
          <p:nvPr/>
        </p:nvSpPr>
        <p:spPr>
          <a:xfrm>
            <a:off x="1762928" y="775238"/>
            <a:ext cx="912812" cy="244474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1" name="자유형 155">
            <a:hlinkClick r:id="rId25" action="ppaction://hlinksldjump"/>
            <a:extLst>
              <a:ext uri="{FF2B5EF4-FFF2-40B4-BE49-F238E27FC236}">
                <a16:creationId xmlns:a16="http://schemas.microsoft.com/office/drawing/2014/main" id="{7859509D-F059-41C8-91ED-55A03369E13A}"/>
              </a:ext>
            </a:extLst>
          </p:cNvPr>
          <p:cNvSpPr/>
          <p:nvPr/>
        </p:nvSpPr>
        <p:spPr>
          <a:xfrm>
            <a:off x="3588555" y="775238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4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2" name="직사각형 171">
            <a:hlinkClick r:id="rId26" action="ppaction://hlinksldjump"/>
            <a:extLst>
              <a:ext uri="{FF2B5EF4-FFF2-40B4-BE49-F238E27FC236}">
                <a16:creationId xmlns:a16="http://schemas.microsoft.com/office/drawing/2014/main" id="{7B887192-1721-493B-8C50-43AB7C9078D6}"/>
              </a:ext>
            </a:extLst>
          </p:cNvPr>
          <p:cNvSpPr/>
          <p:nvPr/>
        </p:nvSpPr>
        <p:spPr>
          <a:xfrm>
            <a:off x="2675742" y="775238"/>
            <a:ext cx="912812" cy="244474"/>
          </a:xfrm>
          <a:prstGeom prst="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3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타원 75">
            <a:extLst>
              <a:ext uri="{FF2B5EF4-FFF2-40B4-BE49-F238E27FC236}">
                <a16:creationId xmlns:a16="http://schemas.microsoft.com/office/drawing/2014/main" id="{EBD93E63-EBAC-472F-BA05-B900AB741FAF}"/>
              </a:ext>
            </a:extLst>
          </p:cNvPr>
          <p:cNvSpPr>
            <a:spLocks noChangeAspect="1"/>
          </p:cNvSpPr>
          <p:nvPr/>
        </p:nvSpPr>
        <p:spPr>
          <a:xfrm>
            <a:off x="10198455" y="5288277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  <p:sp>
        <p:nvSpPr>
          <p:cNvPr id="77" name="타원 76">
            <a:extLst>
              <a:ext uri="{FF2B5EF4-FFF2-40B4-BE49-F238E27FC236}">
                <a16:creationId xmlns:a16="http://schemas.microsoft.com/office/drawing/2014/main" id="{F4E07901-4A8F-4D79-8EFF-6C6FC1438C70}"/>
              </a:ext>
            </a:extLst>
          </p:cNvPr>
          <p:cNvSpPr>
            <a:spLocks noChangeAspect="1"/>
          </p:cNvSpPr>
          <p:nvPr/>
        </p:nvSpPr>
        <p:spPr>
          <a:xfrm>
            <a:off x="4463228" y="5288277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</p:spTree>
    <p:extLst>
      <p:ext uri="{BB962C8B-B14F-4D97-AF65-F5344CB8AC3E}">
        <p14:creationId xmlns:p14="http://schemas.microsoft.com/office/powerpoint/2010/main" val="28783196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4726</TotalTime>
  <Words>2292</Words>
  <Application>Microsoft Office PowerPoint</Application>
  <PresentationFormat>와이드스크린</PresentationFormat>
  <Paragraphs>1139</Paragraphs>
  <Slides>38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38</vt:i4>
      </vt:variant>
    </vt:vector>
  </HeadingPairs>
  <TitlesOfParts>
    <vt:vector size="41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김경오</dc:creator>
  <cp:lastModifiedBy>김경오</cp:lastModifiedBy>
  <cp:revision>314</cp:revision>
  <dcterms:created xsi:type="dcterms:W3CDTF">2023-06-19T06:04:58Z</dcterms:created>
  <dcterms:modified xsi:type="dcterms:W3CDTF">2023-11-21T07:25:34Z</dcterms:modified>
</cp:coreProperties>
</file>