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1"/>
  </p:notesMasterIdLst>
  <p:sldIdLst>
    <p:sldId id="626" r:id="rId2"/>
    <p:sldId id="362" r:id="rId3"/>
    <p:sldId id="531" r:id="rId4"/>
    <p:sldId id="421" r:id="rId5"/>
    <p:sldId id="699" r:id="rId6"/>
    <p:sldId id="629" r:id="rId7"/>
    <p:sldId id="698" r:id="rId8"/>
    <p:sldId id="634" r:id="rId9"/>
    <p:sldId id="426" r:id="rId10"/>
    <p:sldId id="427" r:id="rId11"/>
    <p:sldId id="428" r:id="rId12"/>
    <p:sldId id="700" r:id="rId13"/>
    <p:sldId id="701" r:id="rId14"/>
    <p:sldId id="431" r:id="rId15"/>
    <p:sldId id="432" r:id="rId16"/>
    <p:sldId id="433" r:id="rId17"/>
    <p:sldId id="434" r:id="rId18"/>
    <p:sldId id="446" r:id="rId19"/>
    <p:sldId id="447" r:id="rId20"/>
    <p:sldId id="640" r:id="rId21"/>
    <p:sldId id="642" r:id="rId22"/>
    <p:sldId id="643" r:id="rId23"/>
    <p:sldId id="645" r:id="rId24"/>
    <p:sldId id="646" r:id="rId25"/>
    <p:sldId id="665" r:id="rId26"/>
    <p:sldId id="666" r:id="rId27"/>
    <p:sldId id="667" r:id="rId28"/>
    <p:sldId id="668" r:id="rId29"/>
    <p:sldId id="647" r:id="rId30"/>
    <p:sldId id="648" r:id="rId31"/>
    <p:sldId id="706" r:id="rId32"/>
    <p:sldId id="671" r:id="rId33"/>
    <p:sldId id="672" r:id="rId34"/>
    <p:sldId id="649" r:id="rId35"/>
    <p:sldId id="650" r:id="rId36"/>
    <p:sldId id="694" r:id="rId37"/>
    <p:sldId id="695" r:id="rId38"/>
    <p:sldId id="696" r:id="rId39"/>
    <p:sldId id="697" r:id="rId40"/>
    <p:sldId id="651" r:id="rId41"/>
    <p:sldId id="652" r:id="rId42"/>
    <p:sldId id="674" r:id="rId43"/>
    <p:sldId id="675" r:id="rId44"/>
    <p:sldId id="676" r:id="rId45"/>
    <p:sldId id="653" r:id="rId46"/>
    <p:sldId id="654" r:id="rId47"/>
    <p:sldId id="677" r:id="rId48"/>
    <p:sldId id="678" r:id="rId49"/>
    <p:sldId id="679" r:id="rId50"/>
    <p:sldId id="655" r:id="rId51"/>
    <p:sldId id="656" r:id="rId52"/>
    <p:sldId id="680" r:id="rId53"/>
    <p:sldId id="681" r:id="rId54"/>
    <p:sldId id="682" r:id="rId55"/>
    <p:sldId id="683" r:id="rId56"/>
    <p:sldId id="657" r:id="rId57"/>
    <p:sldId id="658" r:id="rId58"/>
    <p:sldId id="684" r:id="rId59"/>
    <p:sldId id="703" r:id="rId60"/>
    <p:sldId id="685" r:id="rId61"/>
    <p:sldId id="686" r:id="rId62"/>
    <p:sldId id="661" r:id="rId63"/>
    <p:sldId id="662" r:id="rId64"/>
    <p:sldId id="707" r:id="rId65"/>
    <p:sldId id="691" r:id="rId66"/>
    <p:sldId id="692" r:id="rId67"/>
    <p:sldId id="663" r:id="rId68"/>
    <p:sldId id="664" r:id="rId69"/>
    <p:sldId id="345" r:id="rId7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C6C1"/>
    <a:srgbClr val="E7A679"/>
    <a:srgbClr val="FFC28D"/>
    <a:srgbClr val="91A4CE"/>
    <a:srgbClr val="DC9D5E"/>
    <a:srgbClr val="E1A160"/>
    <a:srgbClr val="F8DEC5"/>
    <a:srgbClr val="D6D6D6"/>
    <a:srgbClr val="D9D9D9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56" autoAdjust="0"/>
    <p:restoredTop sz="96985" autoAdjust="0"/>
  </p:normalViewPr>
  <p:slideViewPr>
    <p:cSldViewPr snapToGrid="0">
      <p:cViewPr varScale="1">
        <p:scale>
          <a:sx n="152" d="100"/>
          <a:sy n="152" d="100"/>
        </p:scale>
        <p:origin x="180" y="3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0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49BA1-1DCD-4CB9-B2AD-ABA532F43102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00BD-1A8B-4562-A518-135CA31C9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8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F3BF-68D0-4269-BE74-00B82E0D8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1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2.xml"/><Relationship Id="rId3" Type="http://schemas.openxmlformats.org/officeDocument/2006/relationships/image" Target="../media/image2.png"/><Relationship Id="rId7" Type="http://schemas.openxmlformats.org/officeDocument/2006/relationships/slide" Target="../slides/slide3.xm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slide" Target="../slides/slide2.xm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78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59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0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8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3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1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80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06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5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8938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5" name="직사각형 24"/>
          <p:cNvSpPr/>
          <p:nvPr userDrawn="1"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P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>
            <a:hlinkClick r:id="rId7" action="ppaction://hlinksldjump"/>
          </p:cNvPr>
          <p:cNvSpPr/>
          <p:nvPr userDrawn="1"/>
        </p:nvSpPr>
        <p:spPr>
          <a:xfrm>
            <a:off x="10738329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hlinkClick r:id="rId8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1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C6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55"/>
          <a:stretch/>
        </p:blipFill>
        <p:spPr>
          <a:xfrm>
            <a:off x="0" y="342900"/>
            <a:ext cx="12192000" cy="6537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184811" cy="804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1981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8" name="직사각형 27">
            <a:hlinkClick r:id="rId7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8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85" y="395231"/>
            <a:ext cx="10080000" cy="360000"/>
          </a:xfrm>
        </p:spPr>
        <p:txBody>
          <a:bodyPr lIns="0" tIns="0" rIns="0" bIns="0" anchor="t" anchorCtr="0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Title of section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714" y="364466"/>
            <a:ext cx="1128092" cy="18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184811" cy="8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"/>
          <p:cNvSpPr>
            <a:spLocks noChangeAspect="1"/>
          </p:cNvSpPr>
          <p:nvPr userDrawn="1"/>
        </p:nvSpPr>
        <p:spPr>
          <a:xfrm rot="10800000">
            <a:off x="0" y="917999"/>
            <a:ext cx="5940000" cy="59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1"/>
          <p:cNvSpPr>
            <a:spLocks noChangeAspect="1"/>
          </p:cNvSpPr>
          <p:nvPr userDrawn="1"/>
        </p:nvSpPr>
        <p:spPr>
          <a:xfrm rot="10800000">
            <a:off x="0" y="505800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>
            <a:spLocks noChangeAspect="1"/>
          </p:cNvSpPr>
          <p:nvPr userDrawn="1"/>
        </p:nvSpPr>
        <p:spPr>
          <a:xfrm>
            <a:off x="10392000" y="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04" y="6183154"/>
            <a:ext cx="2322000" cy="8900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702" y="5893097"/>
            <a:ext cx="897002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4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8882-3208-4CEC-951A-9D5BBB3944F5}" type="datetimeFigureOut">
              <a:rPr lang="ko-KR" altLang="en-US" smtClean="0"/>
              <a:t>2022-12-06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slide" Target="slide18.xml"/><Relationship Id="rId26" Type="http://schemas.openxmlformats.org/officeDocument/2006/relationships/slide" Target="slide62.xml"/><Relationship Id="rId3" Type="http://schemas.openxmlformats.org/officeDocument/2006/relationships/image" Target="../media/image15.jpeg"/><Relationship Id="rId21" Type="http://schemas.openxmlformats.org/officeDocument/2006/relationships/slide" Target="slide21.xml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slide" Target="slide4.xml"/><Relationship Id="rId25" Type="http://schemas.openxmlformats.org/officeDocument/2006/relationships/slide" Target="slide67.xml"/><Relationship Id="rId2" Type="http://schemas.openxmlformats.org/officeDocument/2006/relationships/image" Target="../media/image14.jpeg"/><Relationship Id="rId16" Type="http://schemas.openxmlformats.org/officeDocument/2006/relationships/image" Target="../media/image28.jpeg"/><Relationship Id="rId20" Type="http://schemas.openxmlformats.org/officeDocument/2006/relationships/slide" Target="slide16.xml"/><Relationship Id="rId29" Type="http://schemas.openxmlformats.org/officeDocument/2006/relationships/slide" Target="slide4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24" Type="http://schemas.openxmlformats.org/officeDocument/2006/relationships/slide" Target="slide34.xml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23" Type="http://schemas.openxmlformats.org/officeDocument/2006/relationships/slide" Target="slide29.xml"/><Relationship Id="rId28" Type="http://schemas.openxmlformats.org/officeDocument/2006/relationships/slide" Target="slide50.xml"/><Relationship Id="rId10" Type="http://schemas.openxmlformats.org/officeDocument/2006/relationships/image" Target="../media/image22.jpeg"/><Relationship Id="rId19" Type="http://schemas.openxmlformats.org/officeDocument/2006/relationships/slide" Target="slide10.xml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Relationship Id="rId22" Type="http://schemas.openxmlformats.org/officeDocument/2006/relationships/slide" Target="slide23.xml"/><Relationship Id="rId27" Type="http://schemas.openxmlformats.org/officeDocument/2006/relationships/slide" Target="slide56.xml"/><Relationship Id="rId30" Type="http://schemas.openxmlformats.org/officeDocument/2006/relationships/slide" Target="slide40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slide" Target="slide36.xml"/><Relationship Id="rId21" Type="http://schemas.openxmlformats.org/officeDocument/2006/relationships/slide" Target="slide28.xml"/><Relationship Id="rId34" Type="http://schemas.openxmlformats.org/officeDocument/2006/relationships/slide" Target="slide44.xml"/><Relationship Id="rId42" Type="http://schemas.openxmlformats.org/officeDocument/2006/relationships/slide" Target="slide51.xml"/><Relationship Id="rId47" Type="http://schemas.openxmlformats.org/officeDocument/2006/relationships/slide" Target="slide57.xml"/><Relationship Id="rId50" Type="http://schemas.openxmlformats.org/officeDocument/2006/relationships/slide" Target="slide65.xml"/><Relationship Id="rId55" Type="http://schemas.openxmlformats.org/officeDocument/2006/relationships/slide" Target="slide10.xml"/><Relationship Id="rId63" Type="http://schemas.openxmlformats.org/officeDocument/2006/relationships/slide" Target="slide45.xml"/><Relationship Id="rId7" Type="http://schemas.openxmlformats.org/officeDocument/2006/relationships/slide" Target="slide9.xml"/><Relationship Id="rId2" Type="http://schemas.openxmlformats.org/officeDocument/2006/relationships/slide" Target="slide2.xml"/><Relationship Id="rId16" Type="http://schemas.openxmlformats.org/officeDocument/2006/relationships/slide" Target="slide20.xml"/><Relationship Id="rId29" Type="http://schemas.openxmlformats.org/officeDocument/2006/relationships/slide" Target="slide35.xml"/><Relationship Id="rId11" Type="http://schemas.openxmlformats.org/officeDocument/2006/relationships/slide" Target="slide11.xml"/><Relationship Id="rId24" Type="http://schemas.openxmlformats.org/officeDocument/2006/relationships/slide" Target="slide30.xml"/><Relationship Id="rId32" Type="http://schemas.openxmlformats.org/officeDocument/2006/relationships/slide" Target="slide43.xml"/><Relationship Id="rId37" Type="http://schemas.openxmlformats.org/officeDocument/2006/relationships/slide" Target="slide46.xml"/><Relationship Id="rId40" Type="http://schemas.openxmlformats.org/officeDocument/2006/relationships/slide" Target="slide53.xml"/><Relationship Id="rId45" Type="http://schemas.openxmlformats.org/officeDocument/2006/relationships/slide" Target="slide59.xml"/><Relationship Id="rId53" Type="http://schemas.openxmlformats.org/officeDocument/2006/relationships/slide" Target="slide68.xml"/><Relationship Id="rId58" Type="http://schemas.openxmlformats.org/officeDocument/2006/relationships/slide" Target="slide21.xml"/><Relationship Id="rId66" Type="http://schemas.openxmlformats.org/officeDocument/2006/relationships/slide" Target="slide62.xml"/><Relationship Id="rId5" Type="http://schemas.openxmlformats.org/officeDocument/2006/relationships/slide" Target="slide8.xml"/><Relationship Id="rId61" Type="http://schemas.openxmlformats.org/officeDocument/2006/relationships/slide" Target="slide34.xml"/><Relationship Id="rId19" Type="http://schemas.openxmlformats.org/officeDocument/2006/relationships/slide" Target="slide27.xml"/><Relationship Id="rId14" Type="http://schemas.openxmlformats.org/officeDocument/2006/relationships/slide" Target="slide19.xml"/><Relationship Id="rId22" Type="http://schemas.openxmlformats.org/officeDocument/2006/relationships/slide" Target="slide31.xml"/><Relationship Id="rId27" Type="http://schemas.openxmlformats.org/officeDocument/2006/relationships/slide" Target="slide37.xml"/><Relationship Id="rId30" Type="http://schemas.openxmlformats.org/officeDocument/2006/relationships/slide" Target="slide39.xml"/><Relationship Id="rId35" Type="http://schemas.openxmlformats.org/officeDocument/2006/relationships/slide" Target="slide47.xml"/><Relationship Id="rId43" Type="http://schemas.openxmlformats.org/officeDocument/2006/relationships/slide" Target="slide55.xml"/><Relationship Id="rId48" Type="http://schemas.openxmlformats.org/officeDocument/2006/relationships/slide" Target="slide61.xml"/><Relationship Id="rId56" Type="http://schemas.openxmlformats.org/officeDocument/2006/relationships/slide" Target="slide16.xml"/><Relationship Id="rId64" Type="http://schemas.openxmlformats.org/officeDocument/2006/relationships/slide" Target="slide50.xml"/><Relationship Id="rId8" Type="http://schemas.openxmlformats.org/officeDocument/2006/relationships/slide" Target="slide12.xml"/><Relationship Id="rId51" Type="http://schemas.openxmlformats.org/officeDocument/2006/relationships/slide" Target="slide63.xml"/><Relationship Id="rId3" Type="http://schemas.openxmlformats.org/officeDocument/2006/relationships/slide" Target="slide6.xml"/><Relationship Id="rId12" Type="http://schemas.openxmlformats.org/officeDocument/2006/relationships/slide" Target="slide15.xml"/><Relationship Id="rId17" Type="http://schemas.openxmlformats.org/officeDocument/2006/relationships/slide" Target="slide25.xml"/><Relationship Id="rId25" Type="http://schemas.openxmlformats.org/officeDocument/2006/relationships/slide" Target="slide33.xml"/><Relationship Id="rId33" Type="http://schemas.openxmlformats.org/officeDocument/2006/relationships/slide" Target="slide41.xml"/><Relationship Id="rId38" Type="http://schemas.openxmlformats.org/officeDocument/2006/relationships/slide" Target="slide49.xml"/><Relationship Id="rId46" Type="http://schemas.openxmlformats.org/officeDocument/2006/relationships/slide" Target="slide60.xml"/><Relationship Id="rId59" Type="http://schemas.openxmlformats.org/officeDocument/2006/relationships/slide" Target="slide23.xml"/><Relationship Id="rId67" Type="http://schemas.openxmlformats.org/officeDocument/2006/relationships/slide" Target="slide67.xml"/><Relationship Id="rId20" Type="http://schemas.openxmlformats.org/officeDocument/2006/relationships/slide" Target="slide24.xml"/><Relationship Id="rId41" Type="http://schemas.openxmlformats.org/officeDocument/2006/relationships/slide" Target="slide54.xml"/><Relationship Id="rId54" Type="http://schemas.openxmlformats.org/officeDocument/2006/relationships/slide" Target="slide4.xml"/><Relationship Id="rId62" Type="http://schemas.openxmlformats.org/officeDocument/2006/relationships/slide" Target="slide40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5" Type="http://schemas.openxmlformats.org/officeDocument/2006/relationships/slide" Target="slide22.xml"/><Relationship Id="rId23" Type="http://schemas.openxmlformats.org/officeDocument/2006/relationships/slide" Target="slide32.xml"/><Relationship Id="rId28" Type="http://schemas.openxmlformats.org/officeDocument/2006/relationships/slide" Target="slide38.xml"/><Relationship Id="rId36" Type="http://schemas.openxmlformats.org/officeDocument/2006/relationships/slide" Target="slide48.xml"/><Relationship Id="rId49" Type="http://schemas.openxmlformats.org/officeDocument/2006/relationships/slide" Target="slide64.xml"/><Relationship Id="rId57" Type="http://schemas.openxmlformats.org/officeDocument/2006/relationships/slide" Target="slide18.xml"/><Relationship Id="rId10" Type="http://schemas.openxmlformats.org/officeDocument/2006/relationships/slide" Target="slide14.xml"/><Relationship Id="rId31" Type="http://schemas.openxmlformats.org/officeDocument/2006/relationships/slide" Target="slide42.xml"/><Relationship Id="rId44" Type="http://schemas.openxmlformats.org/officeDocument/2006/relationships/slide" Target="slide58.xml"/><Relationship Id="rId52" Type="http://schemas.openxmlformats.org/officeDocument/2006/relationships/slide" Target="slide66.xml"/><Relationship Id="rId60" Type="http://schemas.openxmlformats.org/officeDocument/2006/relationships/slide" Target="slide29.xml"/><Relationship Id="rId65" Type="http://schemas.openxmlformats.org/officeDocument/2006/relationships/slide" Target="slide56.xml"/><Relationship Id="rId4" Type="http://schemas.openxmlformats.org/officeDocument/2006/relationships/slide" Target="slide7.xml"/><Relationship Id="rId9" Type="http://schemas.openxmlformats.org/officeDocument/2006/relationships/slide" Target="slide13.xml"/><Relationship Id="rId13" Type="http://schemas.openxmlformats.org/officeDocument/2006/relationships/slide" Target="slide17.xml"/><Relationship Id="rId18" Type="http://schemas.openxmlformats.org/officeDocument/2006/relationships/slide" Target="slide26.xml"/><Relationship Id="rId39" Type="http://schemas.openxmlformats.org/officeDocument/2006/relationships/slide" Target="slide5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" Target="slide5.xml"/><Relationship Id="rId7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7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hyperlink" Target="https://product.hanwha-security.com/en/products/accessories/mount/A/SBP-300LMW/overview/" TargetMode="External"/><Relationship Id="rId26" Type="http://schemas.openxmlformats.org/officeDocument/2006/relationships/hyperlink" Target="https://product.hanwha-security.com/en/products/accessories/mount/A/SBP-300WMW/overview/" TargetMode="External"/><Relationship Id="rId21" Type="http://schemas.openxmlformats.org/officeDocument/2006/relationships/image" Target="../media/image37.png"/><Relationship Id="rId34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image" Target="../media/image31.png"/><Relationship Id="rId12" Type="http://schemas.openxmlformats.org/officeDocument/2006/relationships/hyperlink" Target="https://product.hanwha-security.com/en/products/accessories/box/A/SBV-180WW/overview/" TargetMode="External"/><Relationship Id="rId17" Type="http://schemas.openxmlformats.org/officeDocument/2006/relationships/slide" Target="slide6.xml"/><Relationship Id="rId25" Type="http://schemas.openxmlformats.org/officeDocument/2006/relationships/image" Target="../media/image39.png"/><Relationship Id="rId33" Type="http://schemas.openxmlformats.org/officeDocument/2006/relationships/image" Target="../media/image43.png"/><Relationship Id="rId2" Type="http://schemas.openxmlformats.org/officeDocument/2006/relationships/slide" Target="slide8.xml"/><Relationship Id="rId16" Type="http://schemas.openxmlformats.org/officeDocument/2006/relationships/slide" Target="slide7.xml"/><Relationship Id="rId20" Type="http://schemas.openxmlformats.org/officeDocument/2006/relationships/hyperlink" Target="https://product.hanwha-security.com/en/products/accessories/mount/A/SBP-300CMW/overview/" TargetMode="External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covers/A/SBC-180B/overview/" TargetMode="External"/><Relationship Id="rId11" Type="http://schemas.openxmlformats.org/officeDocument/2006/relationships/image" Target="../media/image34.png"/><Relationship Id="rId24" Type="http://schemas.openxmlformats.org/officeDocument/2006/relationships/hyperlink" Target="https://product.hanwha-security.com/en/products/accessories/mount/A/SBP-300WMW1/overview/" TargetMode="External"/><Relationship Id="rId32" Type="http://schemas.openxmlformats.org/officeDocument/2006/relationships/hyperlink" Target="https://product.hanwha-security.com/en/products/accessories/mount/A/SBP-300NBW/overview/" TargetMode="External"/><Relationship Id="rId37" Type="http://schemas.openxmlformats.org/officeDocument/2006/relationships/image" Target="../media/image45.png"/><Relationship Id="rId5" Type="http://schemas.openxmlformats.org/officeDocument/2006/relationships/image" Target="../media/image30.png"/><Relationship Id="rId15" Type="http://schemas.openxmlformats.org/officeDocument/2006/relationships/slide" Target="slide5.xml"/><Relationship Id="rId23" Type="http://schemas.openxmlformats.org/officeDocument/2006/relationships/image" Target="../media/image38.png"/><Relationship Id="rId28" Type="http://schemas.openxmlformats.org/officeDocument/2006/relationships/hyperlink" Target="https://product.hanwha-security.com/en/products/accessories/housing/A/SBP-300BW/overview/" TargetMode="External"/><Relationship Id="rId36" Type="http://schemas.openxmlformats.org/officeDocument/2006/relationships/hyperlink" Target="https://product.hanwha-security.com/en/products/accessories/box/A/SBV-180BW/overview/" TargetMode="External"/><Relationship Id="rId10" Type="http://schemas.openxmlformats.org/officeDocument/2006/relationships/image" Target="../media/image33.png"/><Relationship Id="rId19" Type="http://schemas.openxmlformats.org/officeDocument/2006/relationships/image" Target="../media/image36.png"/><Relationship Id="rId31" Type="http://schemas.openxmlformats.org/officeDocument/2006/relationships/image" Target="../media/image42.png"/><Relationship Id="rId4" Type="http://schemas.openxmlformats.org/officeDocument/2006/relationships/hyperlink" Target="https://product.hanwha-security.com/en/products/accessories/mount/A/SBP-187HMW/overview/" TargetMode="External"/><Relationship Id="rId9" Type="http://schemas.openxmlformats.org/officeDocument/2006/relationships/hyperlink" Target="https://product.hanwha-security.com/en/products/accessories/covers/A/SPB-VAN85W/overview/" TargetMode="External"/><Relationship Id="rId14" Type="http://schemas.openxmlformats.org/officeDocument/2006/relationships/slide" Target="slide4.xml"/><Relationship Id="rId22" Type="http://schemas.openxmlformats.org/officeDocument/2006/relationships/hyperlink" Target="https://product.hanwha-security.com/en/products/accessories/mount/A/SBP-390WMW2/overview/" TargetMode="External"/><Relationship Id="rId27" Type="http://schemas.openxmlformats.org/officeDocument/2006/relationships/image" Target="../media/image40.png"/><Relationship Id="rId30" Type="http://schemas.openxmlformats.org/officeDocument/2006/relationships/hyperlink" Target="https://product.hanwha-security.com/en/products/accessories/mount/A/SBP-300KMW1/overview/" TargetMode="External"/><Relationship Id="rId35" Type="http://schemas.openxmlformats.org/officeDocument/2006/relationships/image" Target="../media/image44.png"/><Relationship Id="rId8" Type="http://schemas.openxmlformats.org/officeDocument/2006/relationships/image" Target="../media/image32.png"/><Relationship Id="rId3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45.png"/><Relationship Id="rId3" Type="http://schemas.openxmlformats.org/officeDocument/2006/relationships/image" Target="../media/image47.png"/><Relationship Id="rId7" Type="http://schemas.openxmlformats.org/officeDocument/2006/relationships/slide" Target="slide8.xml"/><Relationship Id="rId12" Type="http://schemas.openxmlformats.org/officeDocument/2006/relationships/image" Target="../media/image35.png"/><Relationship Id="rId17" Type="http://schemas.openxmlformats.org/officeDocument/2006/relationships/hyperlink" Target="https://product.hanwha-security.com/en/products/accessories/box/A/SBV-180BW/overview/" TargetMode="External"/><Relationship Id="rId2" Type="http://schemas.openxmlformats.org/officeDocument/2006/relationships/image" Target="../media/image46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hyperlink" Target="https://product.hanwha-security.com/en/products/accessories/box/A/SBV-180WW/overview/" TargetMode="External"/><Relationship Id="rId5" Type="http://schemas.openxmlformats.org/officeDocument/2006/relationships/slide" Target="slide4.xml"/><Relationship Id="rId15" Type="http://schemas.openxmlformats.org/officeDocument/2006/relationships/hyperlink" Target="https://product.hanwha-security.com/en/products/accessories/mount/A/SBP-187HMW/overview/" TargetMode="External"/><Relationship Id="rId10" Type="http://schemas.openxmlformats.org/officeDocument/2006/relationships/slide" Target="slide6.xml"/><Relationship Id="rId4" Type="http://schemas.openxmlformats.org/officeDocument/2006/relationships/image" Target="../media/image48.png"/><Relationship Id="rId9" Type="http://schemas.openxmlformats.org/officeDocument/2006/relationships/slide" Target="slide7.xml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box/A/SBV-180WW/overview/" TargetMode="External"/><Relationship Id="rId18" Type="http://schemas.openxmlformats.org/officeDocument/2006/relationships/image" Target="../media/image38.png"/><Relationship Id="rId26" Type="http://schemas.openxmlformats.org/officeDocument/2006/relationships/image" Target="../media/image56.png"/><Relationship Id="rId3" Type="http://schemas.openxmlformats.org/officeDocument/2006/relationships/image" Target="../media/image51.png"/><Relationship Id="rId21" Type="http://schemas.openxmlformats.org/officeDocument/2006/relationships/hyperlink" Target="https://product.hanwha-security.com/en/products/accessories/housing/A/SBP-300BW/overview/" TargetMode="External"/><Relationship Id="rId7" Type="http://schemas.openxmlformats.org/officeDocument/2006/relationships/slide" Target="slide4.xml"/><Relationship Id="rId12" Type="http://schemas.openxmlformats.org/officeDocument/2006/relationships/slide" Target="slide6.xml"/><Relationship Id="rId17" Type="http://schemas.openxmlformats.org/officeDocument/2006/relationships/hyperlink" Target="https://product.hanwha-security.com/en/products/accessories/mount/A/SBP-390WMW2/overview/" TargetMode="External"/><Relationship Id="rId25" Type="http://schemas.openxmlformats.org/officeDocument/2006/relationships/hyperlink" Target="https://product.hanwha-security.com/en/products/accessories/mount/A/SBP-187HMW/overview/" TargetMode="External"/><Relationship Id="rId2" Type="http://schemas.openxmlformats.org/officeDocument/2006/relationships/image" Target="../media/image50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11" Type="http://schemas.openxmlformats.org/officeDocument/2006/relationships/slide" Target="slide7.xml"/><Relationship Id="rId24" Type="http://schemas.openxmlformats.org/officeDocument/2006/relationships/image" Target="../media/image40.png"/><Relationship Id="rId5" Type="http://schemas.openxmlformats.org/officeDocument/2006/relationships/image" Target="../media/image53.png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45.png"/><Relationship Id="rId10" Type="http://schemas.openxmlformats.org/officeDocument/2006/relationships/slide" Target="slide9.xml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image" Target="../media/image52.png"/><Relationship Id="rId9" Type="http://schemas.openxmlformats.org/officeDocument/2006/relationships/slide" Target="slide8.xml"/><Relationship Id="rId14" Type="http://schemas.openxmlformats.org/officeDocument/2006/relationships/image" Target="../media/image55.png"/><Relationship Id="rId22" Type="http://schemas.openxmlformats.org/officeDocument/2006/relationships/image" Target="../media/image41.png"/><Relationship Id="rId27" Type="http://schemas.openxmlformats.org/officeDocument/2006/relationships/hyperlink" Target="https://product.hanwha-security.com/en/products/accessories/box/A/SBV-180BW/overvie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40.png"/><Relationship Id="rId3" Type="http://schemas.openxmlformats.org/officeDocument/2006/relationships/image" Target="../media/image58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4.xml"/><Relationship Id="rId12" Type="http://schemas.openxmlformats.org/officeDocument/2006/relationships/image" Target="../media/image43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57.png"/><Relationship Id="rId16" Type="http://schemas.openxmlformats.org/officeDocument/2006/relationships/image" Target="../media/image38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6.xml"/><Relationship Id="rId19" Type="http://schemas.openxmlformats.org/officeDocument/2006/relationships/hyperlink" Target="https://product.hanwha-security.com/en/products/accessories/mount/A/SBP-187HMW/overview/" TargetMode="External"/><Relationship Id="rId4" Type="http://schemas.openxmlformats.org/officeDocument/2006/relationships/image" Target="../media/image59.png"/><Relationship Id="rId9" Type="http://schemas.openxmlformats.org/officeDocument/2006/relationships/slide" Target="slide7.xml"/><Relationship Id="rId14" Type="http://schemas.openxmlformats.org/officeDocument/2006/relationships/image" Target="../media/image39.png"/><Relationship Id="rId22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39.png"/><Relationship Id="rId26" Type="http://schemas.openxmlformats.org/officeDocument/2006/relationships/image" Target="../media/image56.png"/><Relationship Id="rId3" Type="http://schemas.openxmlformats.org/officeDocument/2006/relationships/image" Target="../media/image61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9.xml"/><Relationship Id="rId12" Type="http://schemas.openxmlformats.org/officeDocument/2006/relationships/slide" Target="slide6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187HMW/overview/" TargetMode="External"/><Relationship Id="rId2" Type="http://schemas.openxmlformats.org/officeDocument/2006/relationships/image" Target="../media/image60.png"/><Relationship Id="rId16" Type="http://schemas.openxmlformats.org/officeDocument/2006/relationships/image" Target="../media/image43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7.xml"/><Relationship Id="rId24" Type="http://schemas.openxmlformats.org/officeDocument/2006/relationships/image" Target="../media/image36.png"/><Relationship Id="rId5" Type="http://schemas.openxmlformats.org/officeDocument/2006/relationships/image" Target="../media/image63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300LMW/overview/" TargetMode="External"/><Relationship Id="rId10" Type="http://schemas.openxmlformats.org/officeDocument/2006/relationships/slide" Target="slide5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62.png"/><Relationship Id="rId9" Type="http://schemas.openxmlformats.org/officeDocument/2006/relationships/slide" Target="slide4.xml"/><Relationship Id="rId14" Type="http://schemas.openxmlformats.org/officeDocument/2006/relationships/image" Target="../media/image42.png"/><Relationship Id="rId22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11.xml"/><Relationship Id="rId7" Type="http://schemas.openxmlformats.org/officeDocument/2006/relationships/image" Target="../media/image64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slide" Target="slide12.xml"/><Relationship Id="rId18" Type="http://schemas.openxmlformats.org/officeDocument/2006/relationships/image" Target="../media/image37.png"/><Relationship Id="rId26" Type="http://schemas.openxmlformats.org/officeDocument/2006/relationships/image" Target="../media/image41.png"/><Relationship Id="rId3" Type="http://schemas.openxmlformats.org/officeDocument/2006/relationships/image" Target="../media/image65.png"/><Relationship Id="rId21" Type="http://schemas.openxmlformats.org/officeDocument/2006/relationships/hyperlink" Target="https://product.hanwha-security.com/en/products/accessories/mount/A/SBP-300WMW1/overview/" TargetMode="External"/><Relationship Id="rId34" Type="http://schemas.openxmlformats.org/officeDocument/2006/relationships/image" Target="../media/image70.png"/><Relationship Id="rId7" Type="http://schemas.openxmlformats.org/officeDocument/2006/relationships/hyperlink" Target="https://product.hanwha-security.com/en/products/accessories/box/A/SBV-161WCW/overview/" TargetMode="External"/><Relationship Id="rId12" Type="http://schemas.openxmlformats.org/officeDocument/2006/relationships/slide" Target="slide13.xml"/><Relationship Id="rId17" Type="http://schemas.openxmlformats.org/officeDocument/2006/relationships/hyperlink" Target="https://product.hanwha-security.com/en/products/accessories/mount/A/SBP-300CMW/overview/" TargetMode="External"/><Relationship Id="rId25" Type="http://schemas.openxmlformats.org/officeDocument/2006/relationships/hyperlink" Target="https://product.hanwha-security.com/en/products/accessories/housing/A/SBP-300BW/overview/" TargetMode="External"/><Relationship Id="rId33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hyperlink" Target="https://product.hanwha-security.com/en/products/accessories/covers/A/SBC-160B/overview/" TargetMode="External"/><Relationship Id="rId16" Type="http://schemas.openxmlformats.org/officeDocument/2006/relationships/image" Target="../media/image69.png"/><Relationship Id="rId20" Type="http://schemas.openxmlformats.org/officeDocument/2006/relationships/image" Target="../media/image38.png"/><Relationship Id="rId29" Type="http://schemas.openxmlformats.org/officeDocument/2006/relationships/hyperlink" Target="https://product.hanwha-security.com/en/products/accessories/mount/A/SBP-300N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11" Type="http://schemas.openxmlformats.org/officeDocument/2006/relationships/slide" Target="slide14.xml"/><Relationship Id="rId24" Type="http://schemas.openxmlformats.org/officeDocument/2006/relationships/image" Target="../media/image40.png"/><Relationship Id="rId32" Type="http://schemas.openxmlformats.org/officeDocument/2006/relationships/image" Target="../media/image36.png"/><Relationship Id="rId5" Type="http://schemas.openxmlformats.org/officeDocument/2006/relationships/hyperlink" Target="https://product.hanwha-security.com/en/products/accessories/covers/A/SPB-IND85W/overview/" TargetMode="External"/><Relationship Id="rId15" Type="http://schemas.openxmlformats.org/officeDocument/2006/relationships/hyperlink" Target="https://product.hanwha-security.com/en/products/accessories/mount/A/SBP-167HMW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42.png"/><Relationship Id="rId36" Type="http://schemas.openxmlformats.org/officeDocument/2006/relationships/image" Target="../media/image45.png"/><Relationship Id="rId10" Type="http://schemas.openxmlformats.org/officeDocument/2006/relationships/slide" Target="slide11.xml"/><Relationship Id="rId19" Type="http://schemas.openxmlformats.org/officeDocument/2006/relationships/hyperlink" Target="https://product.hanwha-security.com/en/products/accessories/mount/A/SBP-390WMW2/overview/" TargetMode="External"/><Relationship Id="rId31" Type="http://schemas.openxmlformats.org/officeDocument/2006/relationships/hyperlink" Target="https://product.hanwha-security.com/en/products/accessories/mount/A/SBP-300LMW/overview/" TargetMode="External"/><Relationship Id="rId4" Type="http://schemas.openxmlformats.org/officeDocument/2006/relationships/image" Target="../media/image66.png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image" Target="../media/image39.png"/><Relationship Id="rId27" Type="http://schemas.openxmlformats.org/officeDocument/2006/relationships/hyperlink" Target="https://product.hanwha-security.com/en/products/accessories/mount/A/SBP-300KMW1/overview/" TargetMode="External"/><Relationship Id="rId30" Type="http://schemas.openxmlformats.org/officeDocument/2006/relationships/image" Target="../media/image43.png"/><Relationship Id="rId35" Type="http://schemas.openxmlformats.org/officeDocument/2006/relationships/hyperlink" Target="https://product.hanwha-security.com/en/products/accessories/box/A/SBV-180BW/overview/" TargetMode="External"/><Relationship Id="rId8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69.png"/><Relationship Id="rId3" Type="http://schemas.openxmlformats.org/officeDocument/2006/relationships/image" Target="../media/image72.png"/><Relationship Id="rId7" Type="http://schemas.openxmlformats.org/officeDocument/2006/relationships/slide" Target="slide13.xml"/><Relationship Id="rId12" Type="http://schemas.openxmlformats.org/officeDocument/2006/relationships/hyperlink" Target="https://product.hanwha-security.com/en/products/accessories/mount/A/SBP-167HMW/overview/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4.xml"/><Relationship Id="rId11" Type="http://schemas.openxmlformats.org/officeDocument/2006/relationships/image" Target="../media/image37.png"/><Relationship Id="rId5" Type="http://schemas.openxmlformats.org/officeDocument/2006/relationships/slide" Target="slide11.xml"/><Relationship Id="rId15" Type="http://schemas.openxmlformats.org/officeDocument/2006/relationships/image" Target="../media/image45.png"/><Relationship Id="rId10" Type="http://schemas.openxmlformats.org/officeDocument/2006/relationships/hyperlink" Target="https://product.hanwha-security.com/en/products/accessories/mount/A/SBP-300CMW/overview/" TargetMode="External"/><Relationship Id="rId4" Type="http://schemas.openxmlformats.org/officeDocument/2006/relationships/slide" Target="slide10.xml"/><Relationship Id="rId9" Type="http://schemas.openxmlformats.org/officeDocument/2006/relationships/slide" Target="slide15.xml"/><Relationship Id="rId14" Type="http://schemas.openxmlformats.org/officeDocument/2006/relationships/hyperlink" Target="https://product.hanwha-security.com/en/products/accessories/box/A/SBV-180BW/overview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77.png"/><Relationship Id="rId18" Type="http://schemas.openxmlformats.org/officeDocument/2006/relationships/hyperlink" Target="https://product.hanwha-security.com/en/products/accessories/mount/A/SBP-300NBW/overview/" TargetMode="External"/><Relationship Id="rId26" Type="http://schemas.openxmlformats.org/officeDocument/2006/relationships/hyperlink" Target="https://product.hanwha-security.com/en/products/accessories/box/A/SBV-180BW/overview/" TargetMode="External"/><Relationship Id="rId3" Type="http://schemas.openxmlformats.org/officeDocument/2006/relationships/image" Target="../media/image74.png"/><Relationship Id="rId21" Type="http://schemas.openxmlformats.org/officeDocument/2006/relationships/image" Target="../media/image41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box/A/SBV-161WCW/overview/" TargetMode="External"/><Relationship Id="rId17" Type="http://schemas.openxmlformats.org/officeDocument/2006/relationships/image" Target="../media/image38.png"/><Relationship Id="rId25" Type="http://schemas.openxmlformats.org/officeDocument/2006/relationships/image" Target="../media/image78.png"/><Relationship Id="rId2" Type="http://schemas.openxmlformats.org/officeDocument/2006/relationships/image" Target="../media/image73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24" Type="http://schemas.openxmlformats.org/officeDocument/2006/relationships/hyperlink" Target="https://product.hanwha-security.com/en/products/accessories/mount/A/SBP-167HMW/overview/" TargetMode="External"/><Relationship Id="rId5" Type="http://schemas.openxmlformats.org/officeDocument/2006/relationships/image" Target="../media/image76.png"/><Relationship Id="rId15" Type="http://schemas.openxmlformats.org/officeDocument/2006/relationships/image" Target="../media/image39.png"/><Relationship Id="rId23" Type="http://schemas.openxmlformats.org/officeDocument/2006/relationships/image" Target="../media/image40.png"/><Relationship Id="rId10" Type="http://schemas.openxmlformats.org/officeDocument/2006/relationships/slide" Target="slide12.xml"/><Relationship Id="rId19" Type="http://schemas.openxmlformats.org/officeDocument/2006/relationships/image" Target="../media/image43.png"/><Relationship Id="rId4" Type="http://schemas.openxmlformats.org/officeDocument/2006/relationships/image" Target="../media/image75.png"/><Relationship Id="rId9" Type="http://schemas.openxmlformats.org/officeDocument/2006/relationships/slide" Target="slide13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40.png"/><Relationship Id="rId3" Type="http://schemas.openxmlformats.org/officeDocument/2006/relationships/image" Target="../media/image80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14.xml"/><Relationship Id="rId12" Type="http://schemas.openxmlformats.org/officeDocument/2006/relationships/image" Target="../media/image43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79.png"/><Relationship Id="rId16" Type="http://schemas.openxmlformats.org/officeDocument/2006/relationships/image" Target="../media/image38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10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15.xml"/><Relationship Id="rId19" Type="http://schemas.openxmlformats.org/officeDocument/2006/relationships/hyperlink" Target="https://product.hanwha-security.com/en/products/accessories/mount/A/SBP-167HMW/overview/" TargetMode="External"/><Relationship Id="rId4" Type="http://schemas.openxmlformats.org/officeDocument/2006/relationships/image" Target="../media/image81.png"/><Relationship Id="rId9" Type="http://schemas.openxmlformats.org/officeDocument/2006/relationships/slide" Target="slide12.xml"/><Relationship Id="rId14" Type="http://schemas.openxmlformats.org/officeDocument/2006/relationships/image" Target="../media/image39.png"/><Relationship Id="rId22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hyperlink" Target="https://product.hanwha-security.com/en/products/accessories/mount/A/SBP-300LMW/overview/" TargetMode="External"/><Relationship Id="rId18" Type="http://schemas.openxmlformats.org/officeDocument/2006/relationships/hyperlink" Target="https://product.hanwha-security.com/en/products/accessories/mount/A/SBP-300WMW1/overview/" TargetMode="External"/><Relationship Id="rId26" Type="http://schemas.openxmlformats.org/officeDocument/2006/relationships/image" Target="../media/image78.png"/><Relationship Id="rId3" Type="http://schemas.openxmlformats.org/officeDocument/2006/relationships/image" Target="../media/image84.png"/><Relationship Id="rId21" Type="http://schemas.openxmlformats.org/officeDocument/2006/relationships/image" Target="../media/image38.png"/><Relationship Id="rId7" Type="http://schemas.openxmlformats.org/officeDocument/2006/relationships/slide" Target="slide10.xml"/><Relationship Id="rId12" Type="http://schemas.openxmlformats.org/officeDocument/2006/relationships/slide" Target="slide15.xml"/><Relationship Id="rId17" Type="http://schemas.openxmlformats.org/officeDocument/2006/relationships/image" Target="../media/image43.png"/><Relationship Id="rId25" Type="http://schemas.openxmlformats.org/officeDocument/2006/relationships/hyperlink" Target="https://product.hanwha-security.com/en/products/accessories/mount/A/SBP-167HMW/overview/" TargetMode="External"/><Relationship Id="rId2" Type="http://schemas.openxmlformats.org/officeDocument/2006/relationships/image" Target="../media/image83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90W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33.xml"/><Relationship Id="rId11" Type="http://schemas.openxmlformats.org/officeDocument/2006/relationships/slide" Target="slide12.xml"/><Relationship Id="rId24" Type="http://schemas.openxmlformats.org/officeDocument/2006/relationships/image" Target="../media/image36.png"/><Relationship Id="rId5" Type="http://schemas.openxmlformats.org/officeDocument/2006/relationships/image" Target="../media/image86.png"/><Relationship Id="rId15" Type="http://schemas.openxmlformats.org/officeDocument/2006/relationships/image" Target="../media/image42.png"/><Relationship Id="rId23" Type="http://schemas.openxmlformats.org/officeDocument/2006/relationships/image" Target="../media/image40.png"/><Relationship Id="rId10" Type="http://schemas.openxmlformats.org/officeDocument/2006/relationships/slide" Target="slide13.xml"/><Relationship Id="rId19" Type="http://schemas.openxmlformats.org/officeDocument/2006/relationships/image" Target="../media/image39.png"/><Relationship Id="rId4" Type="http://schemas.openxmlformats.org/officeDocument/2006/relationships/image" Target="../media/image85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K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8.png"/><Relationship Id="rId4" Type="http://schemas.openxmlformats.org/officeDocument/2006/relationships/hyperlink" Target="https://product.hanwha-security.com/en/products/accessories/covers/A/SPB-FCD85W/overview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9.jpeg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product.hanwha-security.com/en/products/accessories/mount/A/SBP-302PM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image" Target="../media/image9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2PM/overview/" TargetMode="Externa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hyperlink" Target="https://product.hanwha-security.com/en/products/accessories/housing/A/SHB-4301HP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23.xml"/><Relationship Id="rId7" Type="http://schemas.openxmlformats.org/officeDocument/2006/relationships/slide" Target="slide28.xml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5" Type="http://schemas.openxmlformats.org/officeDocument/2006/relationships/slide" Target="slide26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39.png"/><Relationship Id="rId26" Type="http://schemas.openxmlformats.org/officeDocument/2006/relationships/image" Target="../media/image43.png"/><Relationship Id="rId3" Type="http://schemas.openxmlformats.org/officeDocument/2006/relationships/image" Target="../media/image95.png"/><Relationship Id="rId21" Type="http://schemas.openxmlformats.org/officeDocument/2006/relationships/hyperlink" Target="https://product.hanwha-security.com/en/products/accessories/housing/A/SBP-300BW/overview/" TargetMode="External"/><Relationship Id="rId7" Type="http://schemas.openxmlformats.org/officeDocument/2006/relationships/hyperlink" Target="https://product.hanwha-security.com/en/products/peripherals/iobox/A/SPM-4210/overview/" TargetMode="External"/><Relationship Id="rId12" Type="http://schemas.openxmlformats.org/officeDocument/2006/relationships/slide" Target="slide25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NBW/overview/" TargetMode="External"/><Relationship Id="rId2" Type="http://schemas.openxmlformats.org/officeDocument/2006/relationships/hyperlink" Target="https://product.hanwha-security.com/en/products/accessories/mount/A/SBP-215HMW/overview/" TargetMode="External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29" Type="http://schemas.openxmlformats.org/officeDocument/2006/relationships/slide" Target="slide2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7.png"/><Relationship Id="rId11" Type="http://schemas.openxmlformats.org/officeDocument/2006/relationships/slide" Target="slide26.xml"/><Relationship Id="rId24" Type="http://schemas.openxmlformats.org/officeDocument/2006/relationships/image" Target="../media/image42.png"/><Relationship Id="rId32" Type="http://schemas.openxmlformats.org/officeDocument/2006/relationships/image" Target="../media/image70.png"/><Relationship Id="rId5" Type="http://schemas.openxmlformats.org/officeDocument/2006/relationships/hyperlink" Target="https://product.hanwha-security.com/en/products/accessories/etc/A/SBV-215WCW/overview/" TargetMode="External"/><Relationship Id="rId15" Type="http://schemas.openxmlformats.org/officeDocument/2006/relationships/hyperlink" Target="https://product.hanwha-security.com/en/products/accessories/mount/A/SBP-390WMW2/overview/" TargetMode="External"/><Relationship Id="rId23" Type="http://schemas.openxmlformats.org/officeDocument/2006/relationships/hyperlink" Target="https://product.hanwha-security.com/en/products/accessories/mount/A/SBP-300KMW1/overview/" TargetMode="External"/><Relationship Id="rId28" Type="http://schemas.openxmlformats.org/officeDocument/2006/relationships/image" Target="../media/image36.png"/><Relationship Id="rId10" Type="http://schemas.openxmlformats.org/officeDocument/2006/relationships/slide" Target="slide24.xml"/><Relationship Id="rId19" Type="http://schemas.openxmlformats.org/officeDocument/2006/relationships/hyperlink" Target="https://product.hanwha-security.com/en/products/accessories/mount/A/SBP-300WMW/overview/" TargetMode="External"/><Relationship Id="rId31" Type="http://schemas.openxmlformats.org/officeDocument/2006/relationships/hyperlink" Target="https://product.hanwha-security.com/en/products/accessories/mount/A/SBP-300PMW1/overview/" TargetMode="External"/><Relationship Id="rId4" Type="http://schemas.openxmlformats.org/officeDocument/2006/relationships/image" Target="../media/image96.png"/><Relationship Id="rId9" Type="http://schemas.openxmlformats.org/officeDocument/2006/relationships/slide" Target="slide23.xml"/><Relationship Id="rId14" Type="http://schemas.openxmlformats.org/officeDocument/2006/relationships/image" Target="../media/image37.png"/><Relationship Id="rId22" Type="http://schemas.openxmlformats.org/officeDocument/2006/relationships/image" Target="../media/image41.png"/><Relationship Id="rId27" Type="http://schemas.openxmlformats.org/officeDocument/2006/relationships/hyperlink" Target="https://product.hanwha-security.com/en/products/accessories/mount/A/SBP-300LMW/overview/" TargetMode="External"/><Relationship Id="rId30" Type="http://schemas.openxmlformats.org/officeDocument/2006/relationships/slide" Target="slide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image" Target="../media/image37.png"/><Relationship Id="rId3" Type="http://schemas.openxmlformats.org/officeDocument/2006/relationships/image" Target="../media/image100.png"/><Relationship Id="rId7" Type="http://schemas.openxmlformats.org/officeDocument/2006/relationships/slide" Target="slide24.xml"/><Relationship Id="rId12" Type="http://schemas.openxmlformats.org/officeDocument/2006/relationships/hyperlink" Target="https://product.hanwha-security.com/en/products/accessories/mount/A/SBP-300CMW/overview/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3.xml"/><Relationship Id="rId11" Type="http://schemas.openxmlformats.org/officeDocument/2006/relationships/image" Target="../media/image102.png"/><Relationship Id="rId5" Type="http://schemas.microsoft.com/office/2007/relationships/hdphoto" Target="../media/hdphoto4.wdp"/><Relationship Id="rId15" Type="http://schemas.openxmlformats.org/officeDocument/2006/relationships/slide" Target="slide27.xml"/><Relationship Id="rId10" Type="http://schemas.openxmlformats.org/officeDocument/2006/relationships/hyperlink" Target="https://product.hanwha-security.com/en/products/accessories/mount/A/SBP-215HMW/overview/" TargetMode="External"/><Relationship Id="rId4" Type="http://schemas.openxmlformats.org/officeDocument/2006/relationships/image" Target="../media/image101.png"/><Relationship Id="rId9" Type="http://schemas.openxmlformats.org/officeDocument/2006/relationships/slide" Target="slide25.xml"/><Relationship Id="rId14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43.png"/><Relationship Id="rId26" Type="http://schemas.openxmlformats.org/officeDocument/2006/relationships/slide" Target="slide27.xml"/><Relationship Id="rId3" Type="http://schemas.openxmlformats.org/officeDocument/2006/relationships/image" Target="../media/image104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23.xml"/><Relationship Id="rId12" Type="http://schemas.openxmlformats.org/officeDocument/2006/relationships/image" Target="../media/image97.png"/><Relationship Id="rId17" Type="http://schemas.openxmlformats.org/officeDocument/2006/relationships/hyperlink" Target="https://product.hanwha-security.com/en/products/accessories/mount/A/SBP-300NBW/overview/" TargetMode="External"/><Relationship Id="rId25" Type="http://schemas.openxmlformats.org/officeDocument/2006/relationships/slide" Target="slide28.xml"/><Relationship Id="rId2" Type="http://schemas.openxmlformats.org/officeDocument/2006/relationships/image" Target="../media/image103.png"/><Relationship Id="rId16" Type="http://schemas.openxmlformats.org/officeDocument/2006/relationships/image" Target="../media/image38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11" Type="http://schemas.openxmlformats.org/officeDocument/2006/relationships/hyperlink" Target="https://product.hanwha-security.com/en/products/accessories/etc/A/SBV-215WCW/overview/" TargetMode="External"/><Relationship Id="rId24" Type="http://schemas.openxmlformats.org/officeDocument/2006/relationships/image" Target="../media/image105.png"/><Relationship Id="rId5" Type="http://schemas.openxmlformats.org/officeDocument/2006/relationships/image" Target="../media/image101.png"/><Relationship Id="rId15" Type="http://schemas.openxmlformats.org/officeDocument/2006/relationships/hyperlink" Target="https://product.hanwha-security.com/en/products/accessories/mount/A/SBP-390WMW2/overview/" TargetMode="External"/><Relationship Id="rId23" Type="http://schemas.openxmlformats.org/officeDocument/2006/relationships/hyperlink" Target="https://product.hanwha-security.com/en/products/accessories/mount/A/SBP-215HMW/overview/" TargetMode="External"/><Relationship Id="rId10" Type="http://schemas.openxmlformats.org/officeDocument/2006/relationships/slide" Target="slide25.xml"/><Relationship Id="rId19" Type="http://schemas.openxmlformats.org/officeDocument/2006/relationships/hyperlink" Target="https://product.hanwha-security.com/en/products/accessories/housing/A/SBP-300BW/overview/" TargetMode="External"/><Relationship Id="rId4" Type="http://schemas.openxmlformats.org/officeDocument/2006/relationships/image" Target="../media/image100.png"/><Relationship Id="rId9" Type="http://schemas.openxmlformats.org/officeDocument/2006/relationships/slide" Target="slide26.xml"/><Relationship Id="rId14" Type="http://schemas.openxmlformats.org/officeDocument/2006/relationships/image" Target="../media/image39.png"/><Relationship Id="rId22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40.png"/><Relationship Id="rId3" Type="http://schemas.openxmlformats.org/officeDocument/2006/relationships/image" Target="../media/image101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26.xml"/><Relationship Id="rId12" Type="http://schemas.openxmlformats.org/officeDocument/2006/relationships/image" Target="../media/image43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106.png"/><Relationship Id="rId16" Type="http://schemas.openxmlformats.org/officeDocument/2006/relationships/image" Target="../media/image38.png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4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23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27.xml"/><Relationship Id="rId19" Type="http://schemas.openxmlformats.org/officeDocument/2006/relationships/hyperlink" Target="https://product.hanwha-security.com/en/products/accessories/mount/A/SBP-215HMW/overview/" TargetMode="External"/><Relationship Id="rId4" Type="http://schemas.microsoft.com/office/2007/relationships/hdphoto" Target="../media/hdphoto4.wdp"/><Relationship Id="rId9" Type="http://schemas.openxmlformats.org/officeDocument/2006/relationships/slide" Target="slide28.xml"/><Relationship Id="rId14" Type="http://schemas.openxmlformats.org/officeDocument/2006/relationships/image" Target="../media/image39.png"/><Relationship Id="rId22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39.png"/><Relationship Id="rId3" Type="http://schemas.openxmlformats.org/officeDocument/2006/relationships/image" Target="../media/image108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24.xml"/><Relationship Id="rId12" Type="http://schemas.openxmlformats.org/officeDocument/2006/relationships/hyperlink" Target="https://product.hanwha-security.com/en/products/accessories/mount/A/SBP-300LMW/overview/" TargetMode="Externa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image" Target="../media/image105.png"/><Relationship Id="rId2" Type="http://schemas.openxmlformats.org/officeDocument/2006/relationships/image" Target="../media/image107.png"/><Relationship Id="rId16" Type="http://schemas.openxmlformats.org/officeDocument/2006/relationships/image" Target="../media/image43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3.xml"/><Relationship Id="rId11" Type="http://schemas.openxmlformats.org/officeDocument/2006/relationships/slide" Target="slide27.xml"/><Relationship Id="rId24" Type="http://schemas.openxmlformats.org/officeDocument/2006/relationships/hyperlink" Target="https://product.hanwha-security.com/en/products/accessories/mount/A/SBP-215HMW/overview/" TargetMode="External"/><Relationship Id="rId5" Type="http://schemas.openxmlformats.org/officeDocument/2006/relationships/image" Target="../media/image110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image" Target="../media/image36.png"/><Relationship Id="rId10" Type="http://schemas.openxmlformats.org/officeDocument/2006/relationships/slide" Target="slide28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109.png"/><Relationship Id="rId9" Type="http://schemas.openxmlformats.org/officeDocument/2006/relationships/slide" Target="slide25.xml"/><Relationship Id="rId14" Type="http://schemas.openxmlformats.org/officeDocument/2006/relationships/image" Target="../media/image42.png"/><Relationship Id="rId22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33.xml"/><Relationship Id="rId5" Type="http://schemas.openxmlformats.org/officeDocument/2006/relationships/slide" Target="slide32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W/overview/" TargetMode="External"/><Relationship Id="rId13" Type="http://schemas.openxmlformats.org/officeDocument/2006/relationships/image" Target="../media/image42.png"/><Relationship Id="rId18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image" Target="../media/image112.png"/><Relationship Id="rId21" Type="http://schemas.openxmlformats.org/officeDocument/2006/relationships/slide" Target="slide30.xml"/><Relationship Id="rId7" Type="http://schemas.openxmlformats.org/officeDocument/2006/relationships/image" Target="../media/image38.png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36.png"/><Relationship Id="rId2" Type="http://schemas.openxmlformats.org/officeDocument/2006/relationships/hyperlink" Target="https://product.hanwha-security.com/en/products/accessories/mount/A/SBP-317HMW/overview/" TargetMode="External"/><Relationship Id="rId16" Type="http://schemas.openxmlformats.org/officeDocument/2006/relationships/hyperlink" Target="https://product.hanwha-security.com/en/products/accessories/mount/A/SBP-300LMW/overview/" TargetMode="External"/><Relationship Id="rId20" Type="http://schemas.openxmlformats.org/officeDocument/2006/relationships/slide" Target="slide29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90WMW2/overview/" TargetMode="External"/><Relationship Id="rId11" Type="http://schemas.openxmlformats.org/officeDocument/2006/relationships/image" Target="../media/image41.png"/><Relationship Id="rId24" Type="http://schemas.openxmlformats.org/officeDocument/2006/relationships/slide" Target="slide31.xml"/><Relationship Id="rId5" Type="http://schemas.openxmlformats.org/officeDocument/2006/relationships/image" Target="../media/image37.png"/><Relationship Id="rId15" Type="http://schemas.openxmlformats.org/officeDocument/2006/relationships/image" Target="../media/image43.png"/><Relationship Id="rId23" Type="http://schemas.openxmlformats.org/officeDocument/2006/relationships/slide" Target="slide33.xml"/><Relationship Id="rId10" Type="http://schemas.openxmlformats.org/officeDocument/2006/relationships/hyperlink" Target="https://product.hanwha-security.com/en/products/accessories/housing/A/SBP-300BW/overview/" TargetMode="External"/><Relationship Id="rId19" Type="http://schemas.openxmlformats.org/officeDocument/2006/relationships/image" Target="../media/image70.png"/><Relationship Id="rId4" Type="http://schemas.openxmlformats.org/officeDocument/2006/relationships/hyperlink" Target="https://product.hanwha-security.com/en/products/accessories/mount/A/SBP-300CMW/overview/" TargetMode="External"/><Relationship Id="rId9" Type="http://schemas.openxmlformats.org/officeDocument/2006/relationships/image" Target="../media/image40.png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17HMW/overview/" TargetMode="External"/><Relationship Id="rId13" Type="http://schemas.openxmlformats.org/officeDocument/2006/relationships/image" Target="../media/image43.png"/><Relationship Id="rId18" Type="http://schemas.openxmlformats.org/officeDocument/2006/relationships/image" Target="../media/image118.png"/><Relationship Id="rId3" Type="http://schemas.openxmlformats.org/officeDocument/2006/relationships/image" Target="../media/image114.png"/><Relationship Id="rId21" Type="http://schemas.openxmlformats.org/officeDocument/2006/relationships/slide" Target="slide32.xml"/><Relationship Id="rId7" Type="http://schemas.openxmlformats.org/officeDocument/2006/relationships/image" Target="../media/image37.png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40.png"/><Relationship Id="rId2" Type="http://schemas.openxmlformats.org/officeDocument/2006/relationships/image" Target="../media/image113.png"/><Relationship Id="rId16" Type="http://schemas.openxmlformats.org/officeDocument/2006/relationships/hyperlink" Target="https://product.hanwha-security.com/en/products/accessories/mount/A/SBP-300WMW/overview/" TargetMode="External"/><Relationship Id="rId20" Type="http://schemas.openxmlformats.org/officeDocument/2006/relationships/slide" Target="slide30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0CMW/overview/" TargetMode="External"/><Relationship Id="rId11" Type="http://schemas.openxmlformats.org/officeDocument/2006/relationships/image" Target="../media/image38.png"/><Relationship Id="rId5" Type="http://schemas.openxmlformats.org/officeDocument/2006/relationships/image" Target="../media/image116.png"/><Relationship Id="rId15" Type="http://schemas.openxmlformats.org/officeDocument/2006/relationships/image" Target="../media/image41.png"/><Relationship Id="rId23" Type="http://schemas.openxmlformats.org/officeDocument/2006/relationships/slide" Target="slide31.xml"/><Relationship Id="rId10" Type="http://schemas.openxmlformats.org/officeDocument/2006/relationships/hyperlink" Target="https://product.hanwha-security.com/en/products/accessories/mount/A/SBP-390WMW2/overview/" TargetMode="External"/><Relationship Id="rId19" Type="http://schemas.openxmlformats.org/officeDocument/2006/relationships/slide" Target="slide29.xml"/><Relationship Id="rId4" Type="http://schemas.openxmlformats.org/officeDocument/2006/relationships/image" Target="../media/image115.png"/><Relationship Id="rId9" Type="http://schemas.openxmlformats.org/officeDocument/2006/relationships/image" Target="../media/image117.png"/><Relationship Id="rId14" Type="http://schemas.openxmlformats.org/officeDocument/2006/relationships/hyperlink" Target="https://product.hanwha-security.com/en/products/accessories/housing/A/SBP-300BW/overview/" TargetMode="External"/><Relationship Id="rId22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W/overview/" TargetMode="External"/><Relationship Id="rId13" Type="http://schemas.openxmlformats.org/officeDocument/2006/relationships/image" Target="../media/image82.png"/><Relationship Id="rId18" Type="http://schemas.openxmlformats.org/officeDocument/2006/relationships/slide" Target="slide31.xml"/><Relationship Id="rId3" Type="http://schemas.openxmlformats.org/officeDocument/2006/relationships/image" Target="../media/image120.png"/><Relationship Id="rId7" Type="http://schemas.openxmlformats.org/officeDocument/2006/relationships/image" Target="../media/image38.png"/><Relationship Id="rId12" Type="http://schemas.openxmlformats.org/officeDocument/2006/relationships/hyperlink" Target="https://product.hanwha-security.com/en/products/accessories/mount/A/SBP-300PMW1/overview/" TargetMode="External"/><Relationship Id="rId17" Type="http://schemas.openxmlformats.org/officeDocument/2006/relationships/slide" Target="slide33.xml"/><Relationship Id="rId2" Type="http://schemas.openxmlformats.org/officeDocument/2006/relationships/image" Target="../media/image119.png"/><Relationship Id="rId16" Type="http://schemas.openxmlformats.org/officeDocument/2006/relationships/slide" Target="slide3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90WMW2/overview/" TargetMode="External"/><Relationship Id="rId11" Type="http://schemas.openxmlformats.org/officeDocument/2006/relationships/image" Target="../media/image118.png"/><Relationship Id="rId5" Type="http://schemas.openxmlformats.org/officeDocument/2006/relationships/image" Target="../media/image43.png"/><Relationship Id="rId15" Type="http://schemas.openxmlformats.org/officeDocument/2006/relationships/slide" Target="slide30.xml"/><Relationship Id="rId10" Type="http://schemas.openxmlformats.org/officeDocument/2006/relationships/hyperlink" Target="https://product.hanwha-security.com/en/products/accessories/mount/A/SBP-317HMW/overview/" TargetMode="External"/><Relationship Id="rId4" Type="http://schemas.openxmlformats.org/officeDocument/2006/relationships/hyperlink" Target="https://product.hanwha-security.com/en/products/accessories/mount/A/SBP-300NBW/overview/" TargetMode="External"/><Relationship Id="rId9" Type="http://schemas.openxmlformats.org/officeDocument/2006/relationships/image" Target="../media/image40.png"/><Relationship Id="rId14" Type="http://schemas.openxmlformats.org/officeDocument/2006/relationships/slide" Target="slide2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KMW1/overview/" TargetMode="External"/><Relationship Id="rId13" Type="http://schemas.openxmlformats.org/officeDocument/2006/relationships/image" Target="../media/image38.png"/><Relationship Id="rId18" Type="http://schemas.openxmlformats.org/officeDocument/2006/relationships/slide" Target="slide30.xml"/><Relationship Id="rId3" Type="http://schemas.openxmlformats.org/officeDocument/2006/relationships/image" Target="../media/image122.png"/><Relationship Id="rId21" Type="http://schemas.openxmlformats.org/officeDocument/2006/relationships/slide" Target="slide31.xml"/><Relationship Id="rId7" Type="http://schemas.openxmlformats.org/officeDocument/2006/relationships/hyperlink" Target="https://product.hanwha-security.com/en/products/accessories/mount/A/SBP-300LMW/overview/" TargetMode="External"/><Relationship Id="rId12" Type="http://schemas.openxmlformats.org/officeDocument/2006/relationships/hyperlink" Target="https://product.hanwha-security.com/en/products/accessories/mount/A/SBP-390WMW2/overview/" TargetMode="External"/><Relationship Id="rId17" Type="http://schemas.openxmlformats.org/officeDocument/2006/relationships/slide" Target="slide29.xml"/><Relationship Id="rId2" Type="http://schemas.openxmlformats.org/officeDocument/2006/relationships/image" Target="../media/image121.png"/><Relationship Id="rId16" Type="http://schemas.openxmlformats.org/officeDocument/2006/relationships/image" Target="../media/image36.png"/><Relationship Id="rId20" Type="http://schemas.openxmlformats.org/officeDocument/2006/relationships/slide" Target="slide3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8.png"/><Relationship Id="rId11" Type="http://schemas.openxmlformats.org/officeDocument/2006/relationships/image" Target="../media/image43.png"/><Relationship Id="rId5" Type="http://schemas.openxmlformats.org/officeDocument/2006/relationships/hyperlink" Target="https://product.hanwha-security.com/en/products/accessories/mount/A/SBP-317HMW/overview/" TargetMode="External"/><Relationship Id="rId15" Type="http://schemas.openxmlformats.org/officeDocument/2006/relationships/image" Target="../media/image40.png"/><Relationship Id="rId10" Type="http://schemas.openxmlformats.org/officeDocument/2006/relationships/hyperlink" Target="https://product.hanwha-security.com/en/products/accessories/mount/A/SBP-300NBW/overview/" TargetMode="External"/><Relationship Id="rId19" Type="http://schemas.openxmlformats.org/officeDocument/2006/relationships/slide" Target="slide32.xml"/><Relationship Id="rId4" Type="http://schemas.openxmlformats.org/officeDocument/2006/relationships/image" Target="../media/image123.png"/><Relationship Id="rId9" Type="http://schemas.openxmlformats.org/officeDocument/2006/relationships/image" Target="../media/image42.png"/><Relationship Id="rId14" Type="http://schemas.openxmlformats.org/officeDocument/2006/relationships/hyperlink" Target="https://product.hanwha-security.com/en/products/accessories/mount/A/SBP-300WMW/overview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slide" Target="slide35.xml"/><Relationship Id="rId7" Type="http://schemas.openxmlformats.org/officeDocument/2006/relationships/image" Target="../media/image124.jpeg"/><Relationship Id="rId2" Type="http://schemas.openxmlformats.org/officeDocument/2006/relationships/slide" Target="slide3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7.xml"/><Relationship Id="rId5" Type="http://schemas.openxmlformats.org/officeDocument/2006/relationships/slide" Target="slide39.xml"/><Relationship Id="rId4" Type="http://schemas.openxmlformats.org/officeDocument/2006/relationships/slide" Target="slide3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13" Type="http://schemas.openxmlformats.org/officeDocument/2006/relationships/image" Target="../media/image38.png"/><Relationship Id="rId18" Type="http://schemas.openxmlformats.org/officeDocument/2006/relationships/hyperlink" Target="https://product.hanwha-security.com/en/products/accessories/mount/A/SBP-300KMW1/overview/" TargetMode="External"/><Relationship Id="rId26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image" Target="../media/image125.png"/><Relationship Id="rId21" Type="http://schemas.openxmlformats.org/officeDocument/2006/relationships/image" Target="../media/image43.png"/><Relationship Id="rId7" Type="http://schemas.openxmlformats.org/officeDocument/2006/relationships/slide" Target="slide39.xml"/><Relationship Id="rId12" Type="http://schemas.openxmlformats.org/officeDocument/2006/relationships/hyperlink" Target="https://product.hanwha-security.com/en/products/accessories/mount/A/SBP-390WMW2/overview/" TargetMode="External"/><Relationship Id="rId17" Type="http://schemas.openxmlformats.org/officeDocument/2006/relationships/image" Target="../media/image41.png"/><Relationship Id="rId25" Type="http://schemas.openxmlformats.org/officeDocument/2006/relationships/image" Target="../media/image39.png"/><Relationship Id="rId2" Type="http://schemas.openxmlformats.org/officeDocument/2006/relationships/hyperlink" Target="https://product.hanwha-security.com/en/products/accessories/mount/A/SBP-276HMW/overview/" TargetMode="External"/><Relationship Id="rId16" Type="http://schemas.openxmlformats.org/officeDocument/2006/relationships/hyperlink" Target="https://product.hanwha-security.com/en/products/accessories/housing/A/SBP-300BW/overview/" TargetMode="External"/><Relationship Id="rId20" Type="http://schemas.openxmlformats.org/officeDocument/2006/relationships/hyperlink" Target="https://product.hanwha-security.com/en/products/accessories/mount/A/SBP-300NBW/overview/" TargetMode="External"/><Relationship Id="rId29" Type="http://schemas.openxmlformats.org/officeDocument/2006/relationships/image" Target="../media/image12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8.xml"/><Relationship Id="rId11" Type="http://schemas.openxmlformats.org/officeDocument/2006/relationships/image" Target="../media/image37.png"/><Relationship Id="rId24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35.xml"/><Relationship Id="rId15" Type="http://schemas.openxmlformats.org/officeDocument/2006/relationships/image" Target="../media/image40.png"/><Relationship Id="rId23" Type="http://schemas.openxmlformats.org/officeDocument/2006/relationships/image" Target="../media/image36.png"/><Relationship Id="rId28" Type="http://schemas.openxmlformats.org/officeDocument/2006/relationships/hyperlink" Target="https://product.hanwha-security.com/en/products/accessories/housing/A/SHD-3000F5/overview/" TargetMode="External"/><Relationship Id="rId10" Type="http://schemas.openxmlformats.org/officeDocument/2006/relationships/hyperlink" Target="https://product.hanwha-security.com/en/products/accessories/mount/A/SBP-300CMW/overview/" TargetMode="External"/><Relationship Id="rId19" Type="http://schemas.openxmlformats.org/officeDocument/2006/relationships/image" Target="../media/image42.png"/><Relationship Id="rId4" Type="http://schemas.openxmlformats.org/officeDocument/2006/relationships/slide" Target="slide34.xml"/><Relationship Id="rId9" Type="http://schemas.openxmlformats.org/officeDocument/2006/relationships/slide" Target="slide36.xml"/><Relationship Id="rId14" Type="http://schemas.openxmlformats.org/officeDocument/2006/relationships/hyperlink" Target="https://product.hanwha-security.com/en/products/accessories/mount/A/SBP-300WMW/overview/" TargetMode="External"/><Relationship Id="rId22" Type="http://schemas.openxmlformats.org/officeDocument/2006/relationships/hyperlink" Target="https://product.hanwha-security.com/en/products/accessories/mount/A/SBP-300LMW/overview/" TargetMode="External"/><Relationship Id="rId27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hyperlink" Target="https://product.hanwha-security.com/en/products/accessories/mount/A/SBP-276HMW/overview/" TargetMode="External"/><Relationship Id="rId3" Type="http://schemas.openxmlformats.org/officeDocument/2006/relationships/image" Target="../media/image128.png"/><Relationship Id="rId7" Type="http://schemas.openxmlformats.org/officeDocument/2006/relationships/slide" Target="slide38.xml"/><Relationship Id="rId12" Type="http://schemas.openxmlformats.org/officeDocument/2006/relationships/image" Target="../media/image37.png"/><Relationship Id="rId2" Type="http://schemas.openxmlformats.org/officeDocument/2006/relationships/image" Target="../media/image127.png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5.xml"/><Relationship Id="rId11" Type="http://schemas.openxmlformats.org/officeDocument/2006/relationships/hyperlink" Target="https://product.hanwha-security.com/en/products/accessories/mount/A/SBP-300CMW/overview/" TargetMode="External"/><Relationship Id="rId5" Type="http://schemas.openxmlformats.org/officeDocument/2006/relationships/slide" Target="slide34.xml"/><Relationship Id="rId15" Type="http://schemas.openxmlformats.org/officeDocument/2006/relationships/hyperlink" Target="https://product.hanwha-security.com/en/products/accessories/housing/A/SHD-3000F5/overview/" TargetMode="External"/><Relationship Id="rId10" Type="http://schemas.openxmlformats.org/officeDocument/2006/relationships/slide" Target="slide36.xml"/><Relationship Id="rId4" Type="http://schemas.openxmlformats.org/officeDocument/2006/relationships/image" Target="../media/image100.png"/><Relationship Id="rId9" Type="http://schemas.openxmlformats.org/officeDocument/2006/relationships/slide" Target="slide37.xml"/><Relationship Id="rId14" Type="http://schemas.openxmlformats.org/officeDocument/2006/relationships/image" Target="../media/image12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1.png"/><Relationship Id="rId3" Type="http://schemas.openxmlformats.org/officeDocument/2006/relationships/image" Target="../media/image132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38.xml"/><Relationship Id="rId12" Type="http://schemas.openxmlformats.org/officeDocument/2006/relationships/image" Target="../media/image39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31.png"/><Relationship Id="rId16" Type="http://schemas.openxmlformats.org/officeDocument/2006/relationships/image" Target="../media/image43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5.xml"/><Relationship Id="rId11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34.xml"/><Relationship Id="rId15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slide" Target="slide36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33.png"/><Relationship Id="rId9" Type="http://schemas.openxmlformats.org/officeDocument/2006/relationships/slide" Target="slide37.xml"/><Relationship Id="rId14" Type="http://schemas.openxmlformats.org/officeDocument/2006/relationships/image" Target="../media/image38.png"/><Relationship Id="rId22" Type="http://schemas.openxmlformats.org/officeDocument/2006/relationships/image" Target="../media/image1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hyperlink" Target="https://product.hanwha-security.com/en/products/accessories/mount/A/SBP-300NBW/overview/" TargetMode="External"/><Relationship Id="rId18" Type="http://schemas.openxmlformats.org/officeDocument/2006/relationships/image" Target="../media/image38.png"/><Relationship Id="rId3" Type="http://schemas.openxmlformats.org/officeDocument/2006/relationships/image" Target="../media/image135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34.xml"/><Relationship Id="rId12" Type="http://schemas.openxmlformats.org/officeDocument/2006/relationships/slide" Target="slide36.xml"/><Relationship Id="rId17" Type="http://schemas.openxmlformats.org/officeDocument/2006/relationships/hyperlink" Target="https://product.hanwha-security.com/en/products/accessories/mount/A/SBP-390WMW2/overview/" TargetMode="External"/><Relationship Id="rId2" Type="http://schemas.openxmlformats.org/officeDocument/2006/relationships/image" Target="../media/image134.png"/><Relationship Id="rId16" Type="http://schemas.openxmlformats.org/officeDocument/2006/relationships/image" Target="../media/image39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37.xml"/><Relationship Id="rId24" Type="http://schemas.openxmlformats.org/officeDocument/2006/relationships/image" Target="../media/image137.png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PMW1/overview/" TargetMode="External"/><Relationship Id="rId10" Type="http://schemas.openxmlformats.org/officeDocument/2006/relationships/slide" Target="slide39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36.png"/><Relationship Id="rId9" Type="http://schemas.openxmlformats.org/officeDocument/2006/relationships/slide" Target="slide38.xml"/><Relationship Id="rId14" Type="http://schemas.openxmlformats.org/officeDocument/2006/relationships/image" Target="../media/image43.png"/><Relationship Id="rId22" Type="http://schemas.openxmlformats.org/officeDocument/2006/relationships/image" Target="../media/image1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image" Target="../media/image42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139.png"/><Relationship Id="rId21" Type="http://schemas.openxmlformats.org/officeDocument/2006/relationships/image" Target="../media/image40.png"/><Relationship Id="rId7" Type="http://schemas.openxmlformats.org/officeDocument/2006/relationships/slide" Target="slide35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39.png"/><Relationship Id="rId25" Type="http://schemas.openxmlformats.org/officeDocument/2006/relationships/image" Target="../media/image36.png"/><Relationship Id="rId2" Type="http://schemas.openxmlformats.org/officeDocument/2006/relationships/image" Target="../media/image138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34.xml"/><Relationship Id="rId11" Type="http://schemas.openxmlformats.org/officeDocument/2006/relationships/slide" Target="slide36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141.png"/><Relationship Id="rId15" Type="http://schemas.openxmlformats.org/officeDocument/2006/relationships/image" Target="../media/image43.png"/><Relationship Id="rId23" Type="http://schemas.openxmlformats.org/officeDocument/2006/relationships/image" Target="../media/image129.png"/><Relationship Id="rId10" Type="http://schemas.openxmlformats.org/officeDocument/2006/relationships/slide" Target="slide37.xml"/><Relationship Id="rId19" Type="http://schemas.openxmlformats.org/officeDocument/2006/relationships/image" Target="../media/image38.png"/><Relationship Id="rId4" Type="http://schemas.openxmlformats.org/officeDocument/2006/relationships/image" Target="../media/image140.png"/><Relationship Id="rId9" Type="http://schemas.openxmlformats.org/officeDocument/2006/relationships/slide" Target="slide39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276HMW/overview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slide" Target="slide42.xml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44.xml"/><Relationship Id="rId5" Type="http://schemas.openxmlformats.org/officeDocument/2006/relationships/slide" Target="slide43.xml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hyperlink" Target="https://product.hanwha-security.com/en/products/accessories/housing/A/SBP-300BW/overview/" TargetMode="External"/><Relationship Id="rId18" Type="http://schemas.openxmlformats.org/officeDocument/2006/relationships/image" Target="../media/image43.png"/><Relationship Id="rId3" Type="http://schemas.openxmlformats.org/officeDocument/2006/relationships/slide" Target="slide41.xml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hyperlink" Target="https://product.hanwha-security.com/en/products/accessories/mount/A/SBP-300CMW/overview/" TargetMode="External"/><Relationship Id="rId12" Type="http://schemas.openxmlformats.org/officeDocument/2006/relationships/image" Target="../media/image40.png"/><Relationship Id="rId17" Type="http://schemas.openxmlformats.org/officeDocument/2006/relationships/hyperlink" Target="https://product.hanwha-security.com/en/products/accessories/mount/A/SBP-300NBW/overview/" TargetMode="External"/><Relationship Id="rId2" Type="http://schemas.openxmlformats.org/officeDocument/2006/relationships/slide" Target="slide40.xml"/><Relationship Id="rId16" Type="http://schemas.openxmlformats.org/officeDocument/2006/relationships/image" Target="../media/image4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2.xml"/><Relationship Id="rId11" Type="http://schemas.openxmlformats.org/officeDocument/2006/relationships/hyperlink" Target="https://product.hanwha-security.com/en/products/accessories/mount/A/SBP-300WMW/overview/" TargetMode="External"/><Relationship Id="rId5" Type="http://schemas.openxmlformats.org/officeDocument/2006/relationships/slide" Target="slide44.xml"/><Relationship Id="rId15" Type="http://schemas.openxmlformats.org/officeDocument/2006/relationships/hyperlink" Target="https://product.hanwha-security.com/en/products/accessories/mount/A/SBP-300KMW1/overview/" TargetMode="External"/><Relationship Id="rId10" Type="http://schemas.openxmlformats.org/officeDocument/2006/relationships/image" Target="../media/image38.png"/><Relationship Id="rId19" Type="http://schemas.openxmlformats.org/officeDocument/2006/relationships/hyperlink" Target="https://product.hanwha-security.com/en/products/accessories/mount/A/SBP-300LMW/overview/" TargetMode="External"/><Relationship Id="rId4" Type="http://schemas.openxmlformats.org/officeDocument/2006/relationships/slide" Target="slide43.xml"/><Relationship Id="rId9" Type="http://schemas.openxmlformats.org/officeDocument/2006/relationships/hyperlink" Target="https://product.hanwha-security.com/en/products/accessories/mount/A/SBP-390WMW2/overview/" TargetMode="External"/><Relationship Id="rId14" Type="http://schemas.openxmlformats.org/officeDocument/2006/relationships/image" Target="../media/image41.png"/><Relationship Id="rId22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1.png"/><Relationship Id="rId3" Type="http://schemas.openxmlformats.org/officeDocument/2006/relationships/image" Target="../media/image144.png"/><Relationship Id="rId21" Type="http://schemas.openxmlformats.org/officeDocument/2006/relationships/hyperlink" Target="https://product.hanwha-security.com/en/products/accessories/mount/A/SBP-300CMW/overview/" TargetMode="External"/><Relationship Id="rId7" Type="http://schemas.openxmlformats.org/officeDocument/2006/relationships/slide" Target="slide41.xml"/><Relationship Id="rId12" Type="http://schemas.openxmlformats.org/officeDocument/2006/relationships/image" Target="../media/image39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43.png"/><Relationship Id="rId16" Type="http://schemas.openxmlformats.org/officeDocument/2006/relationships/image" Target="../media/image43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0.xml"/><Relationship Id="rId11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image" Target="../media/image146.png"/><Relationship Id="rId15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slide" Target="slide42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45.png"/><Relationship Id="rId9" Type="http://schemas.openxmlformats.org/officeDocument/2006/relationships/slide" Target="slide44.xml"/><Relationship Id="rId14" Type="http://schemas.openxmlformats.org/officeDocument/2006/relationships/image" Target="../media/image38.png"/><Relationship Id="rId22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image" Target="../media/image39.png"/><Relationship Id="rId18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image" Target="../media/image148.png"/><Relationship Id="rId7" Type="http://schemas.openxmlformats.org/officeDocument/2006/relationships/slide" Target="slide43.xml"/><Relationship Id="rId12" Type="http://schemas.openxmlformats.org/officeDocument/2006/relationships/hyperlink" Target="https://product.hanwha-security.com/en/products/accessories/mount/A/SBP-300WMW1/overview/" TargetMode="External"/><Relationship Id="rId17" Type="http://schemas.openxmlformats.org/officeDocument/2006/relationships/image" Target="../media/image40.png"/><Relationship Id="rId2" Type="http://schemas.openxmlformats.org/officeDocument/2006/relationships/image" Target="../media/image147.png"/><Relationship Id="rId16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1.xml"/><Relationship Id="rId11" Type="http://schemas.openxmlformats.org/officeDocument/2006/relationships/image" Target="../media/image43.png"/><Relationship Id="rId5" Type="http://schemas.openxmlformats.org/officeDocument/2006/relationships/slide" Target="slide40.xml"/><Relationship Id="rId15" Type="http://schemas.openxmlformats.org/officeDocument/2006/relationships/image" Target="../media/image38.png"/><Relationship Id="rId10" Type="http://schemas.openxmlformats.org/officeDocument/2006/relationships/hyperlink" Target="https://product.hanwha-security.com/en/products/accessories/mount/A/SBP-300NBW/overview/" TargetMode="External"/><Relationship Id="rId19" Type="http://schemas.openxmlformats.org/officeDocument/2006/relationships/image" Target="../media/image137.png"/><Relationship Id="rId4" Type="http://schemas.openxmlformats.org/officeDocument/2006/relationships/image" Target="../media/image149.png"/><Relationship Id="rId9" Type="http://schemas.openxmlformats.org/officeDocument/2006/relationships/slide" Target="slide42.xml"/><Relationship Id="rId14" Type="http://schemas.openxmlformats.org/officeDocument/2006/relationships/hyperlink" Target="https://product.hanwha-security.com/en/products/accessories/mount/A/SBP-390WMW2/overview/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image" Target="../media/image43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151.png"/><Relationship Id="rId21" Type="http://schemas.openxmlformats.org/officeDocument/2006/relationships/image" Target="../media/image36.png"/><Relationship Id="rId7" Type="http://schemas.openxmlformats.org/officeDocument/2006/relationships/slide" Target="slide43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38.png"/><Relationship Id="rId2" Type="http://schemas.openxmlformats.org/officeDocument/2006/relationships/image" Target="../media/image150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300L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1.xml"/><Relationship Id="rId11" Type="http://schemas.openxmlformats.org/officeDocument/2006/relationships/image" Target="../media/image42.png"/><Relationship Id="rId5" Type="http://schemas.openxmlformats.org/officeDocument/2006/relationships/slide" Target="slide40.xml"/><Relationship Id="rId15" Type="http://schemas.openxmlformats.org/officeDocument/2006/relationships/image" Target="../media/image39.png"/><Relationship Id="rId10" Type="http://schemas.openxmlformats.org/officeDocument/2006/relationships/hyperlink" Target="https://product.hanwha-security.com/en/products/accessories/mount/A/SBP-300KMW1/overview/" TargetMode="External"/><Relationship Id="rId19" Type="http://schemas.openxmlformats.org/officeDocument/2006/relationships/image" Target="../media/image40.png"/><Relationship Id="rId4" Type="http://schemas.openxmlformats.org/officeDocument/2006/relationships/image" Target="../media/image152.png"/><Relationship Id="rId9" Type="http://schemas.openxmlformats.org/officeDocument/2006/relationships/slide" Target="slide42.xml"/><Relationship Id="rId14" Type="http://schemas.openxmlformats.org/officeDocument/2006/relationships/hyperlink" Target="https://product.hanwha-security.com/en/products/accessories/mount/A/SBP-300WMW1/overview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7" Type="http://schemas.openxmlformats.org/officeDocument/2006/relationships/slide" Target="slide49.xml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hyperlink" Target="https://product.hanwha-security.com/en/products/accessories/mount/A/SBP-300WMW/overview/" TargetMode="External"/><Relationship Id="rId18" Type="http://schemas.openxmlformats.org/officeDocument/2006/relationships/image" Target="../media/image42.png"/><Relationship Id="rId26" Type="http://schemas.openxmlformats.org/officeDocument/2006/relationships/image" Target="../media/image70.png"/><Relationship Id="rId3" Type="http://schemas.openxmlformats.org/officeDocument/2006/relationships/image" Target="../media/image154.png"/><Relationship Id="rId21" Type="http://schemas.openxmlformats.org/officeDocument/2006/relationships/hyperlink" Target="https://product.hanwha-security.com/en/products/accessories/mount/A/SBP-300LMW/overview/" TargetMode="External"/><Relationship Id="rId7" Type="http://schemas.openxmlformats.org/officeDocument/2006/relationships/slide" Target="slide47.xml"/><Relationship Id="rId12" Type="http://schemas.openxmlformats.org/officeDocument/2006/relationships/image" Target="../media/image38.png"/><Relationship Id="rId17" Type="http://schemas.openxmlformats.org/officeDocument/2006/relationships/hyperlink" Target="https://product.hanwha-security.com/en/products/accessories/mount/A/SBP-300KMW1/overview/" TargetMode="External"/><Relationship Id="rId25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hyperlink" Target="https://product.hanwha-security.com/en/products/accessories/mount/A/SBP-201HMW/overview/" TargetMode="External"/><Relationship Id="rId16" Type="http://schemas.openxmlformats.org/officeDocument/2006/relationships/image" Target="../media/image41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8.xml"/><Relationship Id="rId11" Type="http://schemas.openxmlformats.org/officeDocument/2006/relationships/hyperlink" Target="https://product.hanwha-security.com/en/products/accessories/mount/A/SBP-390WMW2/overview/" TargetMode="External"/><Relationship Id="rId24" Type="http://schemas.openxmlformats.org/officeDocument/2006/relationships/image" Target="../media/image39.png"/><Relationship Id="rId5" Type="http://schemas.openxmlformats.org/officeDocument/2006/relationships/slide" Target="slide46.xml"/><Relationship Id="rId15" Type="http://schemas.openxmlformats.org/officeDocument/2006/relationships/hyperlink" Target="https://product.hanwha-security.com/en/products/accessories/housing/A/SBP-300BW/overview/" TargetMode="External"/><Relationship Id="rId23" Type="http://schemas.openxmlformats.org/officeDocument/2006/relationships/hyperlink" Target="https://product.hanwha-security.com/en/products/accessories/mount/A/SBP-300WMW1/overview/" TargetMode="External"/><Relationship Id="rId10" Type="http://schemas.openxmlformats.org/officeDocument/2006/relationships/image" Target="../media/image37.png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slide" Target="slide45.xml"/><Relationship Id="rId9" Type="http://schemas.openxmlformats.org/officeDocument/2006/relationships/hyperlink" Target="https://product.hanwha-security.com/en/products/accessories/mount/A/SBP-300CMW/overview/" TargetMode="External"/><Relationship Id="rId14" Type="http://schemas.openxmlformats.org/officeDocument/2006/relationships/image" Target="../media/image40.png"/><Relationship Id="rId22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1.png"/><Relationship Id="rId3" Type="http://schemas.openxmlformats.org/officeDocument/2006/relationships/image" Target="../media/image156.png"/><Relationship Id="rId21" Type="http://schemas.openxmlformats.org/officeDocument/2006/relationships/hyperlink" Target="https://product.hanwha-security.com/en/products/accessories/mount/A/SBP-300CMW/overview/" TargetMode="External"/><Relationship Id="rId7" Type="http://schemas.openxmlformats.org/officeDocument/2006/relationships/slide" Target="slide46.xml"/><Relationship Id="rId12" Type="http://schemas.openxmlformats.org/officeDocument/2006/relationships/image" Target="../media/image39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55.png"/><Relationship Id="rId16" Type="http://schemas.openxmlformats.org/officeDocument/2006/relationships/image" Target="../media/image43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5.xml"/><Relationship Id="rId11" Type="http://schemas.openxmlformats.org/officeDocument/2006/relationships/hyperlink" Target="https://product.hanwha-security.com/en/products/accessories/mount/A/SBP-300WMW1/overview/" TargetMode="External"/><Relationship Id="rId24" Type="http://schemas.openxmlformats.org/officeDocument/2006/relationships/image" Target="../media/image159.png"/><Relationship Id="rId5" Type="http://schemas.openxmlformats.org/officeDocument/2006/relationships/image" Target="../media/image158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201HMW/overview/" TargetMode="External"/><Relationship Id="rId10" Type="http://schemas.openxmlformats.org/officeDocument/2006/relationships/slide" Target="slide49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57.png"/><Relationship Id="rId9" Type="http://schemas.openxmlformats.org/officeDocument/2006/relationships/slide" Target="slide47.xml"/><Relationship Id="rId14" Type="http://schemas.openxmlformats.org/officeDocument/2006/relationships/image" Target="../media/image38.png"/><Relationship Id="rId22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image" Target="../media/image43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161.png"/><Relationship Id="rId21" Type="http://schemas.openxmlformats.org/officeDocument/2006/relationships/image" Target="../media/image159.png"/><Relationship Id="rId7" Type="http://schemas.openxmlformats.org/officeDocument/2006/relationships/slide" Target="slide45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38.png"/><Relationship Id="rId2" Type="http://schemas.openxmlformats.org/officeDocument/2006/relationships/image" Target="../media/image160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201H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49.xml"/><Relationship Id="rId5" Type="http://schemas.openxmlformats.org/officeDocument/2006/relationships/slide" Target="slide8.xml"/><Relationship Id="rId15" Type="http://schemas.openxmlformats.org/officeDocument/2006/relationships/image" Target="../media/image39.png"/><Relationship Id="rId23" Type="http://schemas.openxmlformats.org/officeDocument/2006/relationships/image" Target="../media/image137.png"/><Relationship Id="rId10" Type="http://schemas.openxmlformats.org/officeDocument/2006/relationships/slide" Target="slide47.xml"/><Relationship Id="rId19" Type="http://schemas.openxmlformats.org/officeDocument/2006/relationships/image" Target="../media/image40.png"/><Relationship Id="rId4" Type="http://schemas.openxmlformats.org/officeDocument/2006/relationships/image" Target="../media/image162.png"/><Relationship Id="rId9" Type="http://schemas.openxmlformats.org/officeDocument/2006/relationships/slide" Target="slide48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49.xml"/><Relationship Id="rId18" Type="http://schemas.openxmlformats.org/officeDocument/2006/relationships/hyperlink" Target="https://product.hanwha-security.com/en/products/accessories/mount/A/SBP-300WMW1/overview/" TargetMode="External"/><Relationship Id="rId26" Type="http://schemas.openxmlformats.org/officeDocument/2006/relationships/hyperlink" Target="https://product.hanwha-security.com/en/products/accessories/mount/A/SBP-201HMW/overview/" TargetMode="External"/><Relationship Id="rId3" Type="http://schemas.openxmlformats.org/officeDocument/2006/relationships/image" Target="../media/image164.png"/><Relationship Id="rId21" Type="http://schemas.openxmlformats.org/officeDocument/2006/relationships/image" Target="../media/image38.png"/><Relationship Id="rId7" Type="http://schemas.openxmlformats.org/officeDocument/2006/relationships/slide" Target="slide9.xml"/><Relationship Id="rId12" Type="http://schemas.openxmlformats.org/officeDocument/2006/relationships/slide" Target="slide47.xml"/><Relationship Id="rId17" Type="http://schemas.openxmlformats.org/officeDocument/2006/relationships/image" Target="../media/image43.png"/><Relationship Id="rId25" Type="http://schemas.openxmlformats.org/officeDocument/2006/relationships/image" Target="../media/image36.png"/><Relationship Id="rId2" Type="http://schemas.openxmlformats.org/officeDocument/2006/relationships/image" Target="../media/image163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90W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48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166.png"/><Relationship Id="rId15" Type="http://schemas.openxmlformats.org/officeDocument/2006/relationships/image" Target="../media/image42.png"/><Relationship Id="rId23" Type="http://schemas.openxmlformats.org/officeDocument/2006/relationships/image" Target="../media/image40.png"/><Relationship Id="rId10" Type="http://schemas.openxmlformats.org/officeDocument/2006/relationships/slide" Target="slide46.xml"/><Relationship Id="rId19" Type="http://schemas.openxmlformats.org/officeDocument/2006/relationships/image" Target="../media/image39.png"/><Relationship Id="rId4" Type="http://schemas.openxmlformats.org/officeDocument/2006/relationships/image" Target="../media/image165.png"/><Relationship Id="rId9" Type="http://schemas.openxmlformats.org/officeDocument/2006/relationships/slide" Target="slide45.xml"/><Relationship Id="rId14" Type="http://schemas.openxmlformats.org/officeDocument/2006/relationships/hyperlink" Target="https://product.hanwha-security.com/en/products/accessories/mount/A/SBP-300K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15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slide" Target="slide51.xml"/><Relationship Id="rId7" Type="http://schemas.openxmlformats.org/officeDocument/2006/relationships/image" Target="../media/image167.jpeg"/><Relationship Id="rId2" Type="http://schemas.openxmlformats.org/officeDocument/2006/relationships/slide" Target="slide5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53.xml"/><Relationship Id="rId5" Type="http://schemas.openxmlformats.org/officeDocument/2006/relationships/slide" Target="slide55.xml"/><Relationship Id="rId4" Type="http://schemas.openxmlformats.org/officeDocument/2006/relationships/slide" Target="slide5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276HMW/overview/" TargetMode="External"/><Relationship Id="rId13" Type="http://schemas.openxmlformats.org/officeDocument/2006/relationships/image" Target="../media/image38.png"/><Relationship Id="rId18" Type="http://schemas.openxmlformats.org/officeDocument/2006/relationships/hyperlink" Target="https://product.hanwha-security.com/en/products/accessories/mount/A/SBP-300KMW1/overview/" TargetMode="External"/><Relationship Id="rId26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slide" Target="slide51.xml"/><Relationship Id="rId21" Type="http://schemas.openxmlformats.org/officeDocument/2006/relationships/image" Target="../media/image43.png"/><Relationship Id="rId7" Type="http://schemas.openxmlformats.org/officeDocument/2006/relationships/slide" Target="slide52.xml"/><Relationship Id="rId12" Type="http://schemas.openxmlformats.org/officeDocument/2006/relationships/hyperlink" Target="https://product.hanwha-security.com/en/products/accessories/mount/A/SBP-390WMW2/overview/" TargetMode="External"/><Relationship Id="rId17" Type="http://schemas.openxmlformats.org/officeDocument/2006/relationships/image" Target="../media/image41.png"/><Relationship Id="rId25" Type="http://schemas.openxmlformats.org/officeDocument/2006/relationships/image" Target="../media/image39.png"/><Relationship Id="rId2" Type="http://schemas.openxmlformats.org/officeDocument/2006/relationships/slide" Target="slide50.xml"/><Relationship Id="rId16" Type="http://schemas.openxmlformats.org/officeDocument/2006/relationships/hyperlink" Target="https://product.hanwha-security.com/en/products/accessories/housing/A/SBP-300BW/overview/" TargetMode="External"/><Relationship Id="rId20" Type="http://schemas.openxmlformats.org/officeDocument/2006/relationships/hyperlink" Target="https://product.hanwha-security.com/en/products/accessories/mount/A/SBP-300NBW/overview/" TargetMode="External"/><Relationship Id="rId29" Type="http://schemas.openxmlformats.org/officeDocument/2006/relationships/image" Target="../media/image12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3.xml"/><Relationship Id="rId11" Type="http://schemas.openxmlformats.org/officeDocument/2006/relationships/image" Target="../media/image37.png"/><Relationship Id="rId24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55.xml"/><Relationship Id="rId15" Type="http://schemas.openxmlformats.org/officeDocument/2006/relationships/image" Target="../media/image40.png"/><Relationship Id="rId23" Type="http://schemas.openxmlformats.org/officeDocument/2006/relationships/image" Target="../media/image36.png"/><Relationship Id="rId28" Type="http://schemas.openxmlformats.org/officeDocument/2006/relationships/hyperlink" Target="https://product.hanwha-security.com/en/products/accessories/housing/A/SHD-3000F5/overview/" TargetMode="External"/><Relationship Id="rId10" Type="http://schemas.openxmlformats.org/officeDocument/2006/relationships/hyperlink" Target="https://product.hanwha-security.com/en/products/accessories/mount/A/SBP-300CMW/overview/" TargetMode="External"/><Relationship Id="rId19" Type="http://schemas.openxmlformats.org/officeDocument/2006/relationships/image" Target="../media/image42.png"/><Relationship Id="rId4" Type="http://schemas.openxmlformats.org/officeDocument/2006/relationships/slide" Target="slide54.xml"/><Relationship Id="rId9" Type="http://schemas.openxmlformats.org/officeDocument/2006/relationships/image" Target="../media/image125.png"/><Relationship Id="rId14" Type="http://schemas.openxmlformats.org/officeDocument/2006/relationships/hyperlink" Target="https://product.hanwha-security.com/en/products/accessories/mount/A/SBP-300WMW/overview/" TargetMode="External"/><Relationship Id="rId22" Type="http://schemas.openxmlformats.org/officeDocument/2006/relationships/hyperlink" Target="https://product.hanwha-security.com/en/products/accessories/mount/A/SBP-300LMW/overview/" TargetMode="External"/><Relationship Id="rId27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130.png"/><Relationship Id="rId3" Type="http://schemas.openxmlformats.org/officeDocument/2006/relationships/image" Target="../media/image169.png"/><Relationship Id="rId7" Type="http://schemas.openxmlformats.org/officeDocument/2006/relationships/slide" Target="slide50.xml"/><Relationship Id="rId12" Type="http://schemas.openxmlformats.org/officeDocument/2006/relationships/slide" Target="slide52.xml"/><Relationship Id="rId17" Type="http://schemas.openxmlformats.org/officeDocument/2006/relationships/hyperlink" Target="https://product.hanwha-security.com/en/products/accessories/housing/A/SHD-3000F5/overview/" TargetMode="External"/><Relationship Id="rId2" Type="http://schemas.openxmlformats.org/officeDocument/2006/relationships/image" Target="../media/image168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11" Type="http://schemas.openxmlformats.org/officeDocument/2006/relationships/slide" Target="slide53.xml"/><Relationship Id="rId5" Type="http://schemas.openxmlformats.org/officeDocument/2006/relationships/image" Target="../media/image101.png"/><Relationship Id="rId15" Type="http://schemas.openxmlformats.org/officeDocument/2006/relationships/hyperlink" Target="https://product.hanwha-security.com/en/products/accessories/mount/A/SBP-276HMW/overview/" TargetMode="External"/><Relationship Id="rId10" Type="http://schemas.openxmlformats.org/officeDocument/2006/relationships/slide" Target="slide55.xml"/><Relationship Id="rId4" Type="http://schemas.openxmlformats.org/officeDocument/2006/relationships/image" Target="../media/image100.png"/><Relationship Id="rId9" Type="http://schemas.openxmlformats.org/officeDocument/2006/relationships/slide" Target="slide54.xml"/><Relationship Id="rId1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1.png"/><Relationship Id="rId3" Type="http://schemas.openxmlformats.org/officeDocument/2006/relationships/image" Target="../media/image171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54.xml"/><Relationship Id="rId12" Type="http://schemas.openxmlformats.org/officeDocument/2006/relationships/image" Target="../media/image39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70.png"/><Relationship Id="rId16" Type="http://schemas.openxmlformats.org/officeDocument/2006/relationships/image" Target="../media/image43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1.xml"/><Relationship Id="rId11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50.xml"/><Relationship Id="rId15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slide" Target="slide52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72.png"/><Relationship Id="rId9" Type="http://schemas.openxmlformats.org/officeDocument/2006/relationships/slide" Target="slide53.xml"/><Relationship Id="rId14" Type="http://schemas.openxmlformats.org/officeDocument/2006/relationships/image" Target="../media/image38.png"/><Relationship Id="rId22" Type="http://schemas.openxmlformats.org/officeDocument/2006/relationships/image" Target="../media/image1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hyperlink" Target="https://product.hanwha-security.com/en/products/accessories/mount/A/SBP-300NBW/overview/" TargetMode="External"/><Relationship Id="rId18" Type="http://schemas.openxmlformats.org/officeDocument/2006/relationships/image" Target="../media/image38.png"/><Relationship Id="rId3" Type="http://schemas.openxmlformats.org/officeDocument/2006/relationships/image" Target="../media/image174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50.xml"/><Relationship Id="rId12" Type="http://schemas.openxmlformats.org/officeDocument/2006/relationships/slide" Target="slide52.xml"/><Relationship Id="rId17" Type="http://schemas.openxmlformats.org/officeDocument/2006/relationships/hyperlink" Target="https://product.hanwha-security.com/en/products/accessories/mount/A/SBP-390WMW2/overview/" TargetMode="External"/><Relationship Id="rId2" Type="http://schemas.openxmlformats.org/officeDocument/2006/relationships/image" Target="../media/image173.png"/><Relationship Id="rId16" Type="http://schemas.openxmlformats.org/officeDocument/2006/relationships/image" Target="../media/image39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53.xml"/><Relationship Id="rId24" Type="http://schemas.openxmlformats.org/officeDocument/2006/relationships/image" Target="../media/image129.png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276HMW/overview/" TargetMode="External"/><Relationship Id="rId10" Type="http://schemas.openxmlformats.org/officeDocument/2006/relationships/slide" Target="slide55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75.png"/><Relationship Id="rId9" Type="http://schemas.openxmlformats.org/officeDocument/2006/relationships/slide" Target="slide54.xml"/><Relationship Id="rId14" Type="http://schemas.openxmlformats.org/officeDocument/2006/relationships/image" Target="../media/image43.png"/><Relationship Id="rId22" Type="http://schemas.openxmlformats.org/officeDocument/2006/relationships/image" Target="../media/image13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54.xml"/><Relationship Id="rId13" Type="http://schemas.openxmlformats.org/officeDocument/2006/relationships/image" Target="../media/image42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177.png"/><Relationship Id="rId21" Type="http://schemas.openxmlformats.org/officeDocument/2006/relationships/image" Target="../media/image40.png"/><Relationship Id="rId7" Type="http://schemas.openxmlformats.org/officeDocument/2006/relationships/slide" Target="slide51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39.png"/><Relationship Id="rId25" Type="http://schemas.openxmlformats.org/officeDocument/2006/relationships/image" Target="../media/image36.png"/><Relationship Id="rId2" Type="http://schemas.openxmlformats.org/officeDocument/2006/relationships/image" Target="../media/image176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50.xml"/><Relationship Id="rId11" Type="http://schemas.openxmlformats.org/officeDocument/2006/relationships/slide" Target="slide52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179.png"/><Relationship Id="rId15" Type="http://schemas.openxmlformats.org/officeDocument/2006/relationships/image" Target="../media/image43.png"/><Relationship Id="rId23" Type="http://schemas.openxmlformats.org/officeDocument/2006/relationships/image" Target="../media/image129.png"/><Relationship Id="rId10" Type="http://schemas.openxmlformats.org/officeDocument/2006/relationships/slide" Target="slide53.xml"/><Relationship Id="rId19" Type="http://schemas.openxmlformats.org/officeDocument/2006/relationships/image" Target="../media/image38.png"/><Relationship Id="rId4" Type="http://schemas.openxmlformats.org/officeDocument/2006/relationships/image" Target="../media/image178.png"/><Relationship Id="rId9" Type="http://schemas.openxmlformats.org/officeDocument/2006/relationships/slide" Target="slide55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276HMW/overview/" TargetMode="Externa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jpeg"/><Relationship Id="rId3" Type="http://schemas.openxmlformats.org/officeDocument/2006/relationships/slide" Target="slide56.xml"/><Relationship Id="rId7" Type="http://schemas.openxmlformats.org/officeDocument/2006/relationships/slide" Target="slide58.xml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61.xml"/><Relationship Id="rId5" Type="http://schemas.openxmlformats.org/officeDocument/2006/relationships/slide" Target="slide60.xml"/><Relationship Id="rId4" Type="http://schemas.openxmlformats.org/officeDocument/2006/relationships/slide" Target="slide5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hyperlink" Target="https://product.hanwha-security.com/en/products/accessories/mount/A/SBP-300WMW/overview/" TargetMode="External"/><Relationship Id="rId18" Type="http://schemas.openxmlformats.org/officeDocument/2006/relationships/image" Target="../media/image42.png"/><Relationship Id="rId26" Type="http://schemas.openxmlformats.org/officeDocument/2006/relationships/image" Target="../media/image70.png"/><Relationship Id="rId3" Type="http://schemas.openxmlformats.org/officeDocument/2006/relationships/slide" Target="slide57.xml"/><Relationship Id="rId21" Type="http://schemas.openxmlformats.org/officeDocument/2006/relationships/hyperlink" Target="https://product.hanwha-security.com/en/products/accessories/mount/A/SBP-300LMW/overview/" TargetMode="External"/><Relationship Id="rId7" Type="http://schemas.openxmlformats.org/officeDocument/2006/relationships/hyperlink" Target="https://product.hanwha-security.com/en/products/accessories/mount/A/SBP-276HMW/overview/" TargetMode="External"/><Relationship Id="rId12" Type="http://schemas.openxmlformats.org/officeDocument/2006/relationships/image" Target="../media/image38.png"/><Relationship Id="rId17" Type="http://schemas.openxmlformats.org/officeDocument/2006/relationships/hyperlink" Target="https://product.hanwha-security.com/en/products/accessories/mount/A/SBP-300KMW1/overview/" TargetMode="External"/><Relationship Id="rId25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slide" Target="slide56.xml"/><Relationship Id="rId16" Type="http://schemas.openxmlformats.org/officeDocument/2006/relationships/image" Target="../media/image41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8.xml"/><Relationship Id="rId11" Type="http://schemas.openxmlformats.org/officeDocument/2006/relationships/hyperlink" Target="https://product.hanwha-security.com/en/products/accessories/mount/A/SBP-390WMW2/overview/" TargetMode="External"/><Relationship Id="rId24" Type="http://schemas.openxmlformats.org/officeDocument/2006/relationships/image" Target="../media/image39.png"/><Relationship Id="rId5" Type="http://schemas.openxmlformats.org/officeDocument/2006/relationships/slide" Target="slide61.xml"/><Relationship Id="rId15" Type="http://schemas.openxmlformats.org/officeDocument/2006/relationships/hyperlink" Target="https://product.hanwha-security.com/en/products/accessories/housing/A/SBP-300BW/overview/" TargetMode="External"/><Relationship Id="rId23" Type="http://schemas.openxmlformats.org/officeDocument/2006/relationships/hyperlink" Target="https://product.hanwha-security.com/en/products/accessories/mount/A/SBP-300WMW1/overview/" TargetMode="External"/><Relationship Id="rId28" Type="http://schemas.openxmlformats.org/officeDocument/2006/relationships/image" Target="../media/image182.png"/><Relationship Id="rId10" Type="http://schemas.openxmlformats.org/officeDocument/2006/relationships/image" Target="../media/image37.png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slide" Target="slide60.xml"/><Relationship Id="rId9" Type="http://schemas.openxmlformats.org/officeDocument/2006/relationships/hyperlink" Target="https://product.hanwha-security.com/en/products/accessories/mount/A/SBP-300CMW/overview/" TargetMode="External"/><Relationship Id="rId14" Type="http://schemas.openxmlformats.org/officeDocument/2006/relationships/image" Target="../media/image40.png"/><Relationship Id="rId22" Type="http://schemas.openxmlformats.org/officeDocument/2006/relationships/image" Target="../media/image36.png"/><Relationship Id="rId27" Type="http://schemas.openxmlformats.org/officeDocument/2006/relationships/hyperlink" Target="https://product.hanwha-security.com/en/products/accessories/box/A/SBV-253WCW/overview/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59.xml"/><Relationship Id="rId3" Type="http://schemas.openxmlformats.org/officeDocument/2006/relationships/slide" Target="slide56.xml"/><Relationship Id="rId7" Type="http://schemas.openxmlformats.org/officeDocument/2006/relationships/slide" Target="slide58.xml"/><Relationship Id="rId12" Type="http://schemas.openxmlformats.org/officeDocument/2006/relationships/image" Target="../media/image129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61.xml"/><Relationship Id="rId11" Type="http://schemas.openxmlformats.org/officeDocument/2006/relationships/hyperlink" Target="https://product.hanwha-security.com/en/products/accessories/mount/A/SBP-276HMW/overview/" TargetMode="External"/><Relationship Id="rId5" Type="http://schemas.openxmlformats.org/officeDocument/2006/relationships/slide" Target="slide60.xml"/><Relationship Id="rId10" Type="http://schemas.openxmlformats.org/officeDocument/2006/relationships/image" Target="../media/image37.png"/><Relationship Id="rId4" Type="http://schemas.openxmlformats.org/officeDocument/2006/relationships/slide" Target="slide57.xml"/><Relationship Id="rId9" Type="http://schemas.openxmlformats.org/officeDocument/2006/relationships/hyperlink" Target="https://product.hanwha-security.com/en/products/accessories/mount/A/SBP-300CMW/overview/" TargetMode="Externa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image" Target="../media/image39.png"/><Relationship Id="rId18" Type="http://schemas.openxmlformats.org/officeDocument/2006/relationships/hyperlink" Target="https://product.hanwha-security.com/en/products/accessories/housing/A/SBP-300BW/overview/" TargetMode="External"/><Relationship Id="rId3" Type="http://schemas.openxmlformats.org/officeDocument/2006/relationships/image" Target="../media/image185.png"/><Relationship Id="rId21" Type="http://schemas.openxmlformats.org/officeDocument/2006/relationships/image" Target="../media/image40.png"/><Relationship Id="rId7" Type="http://schemas.openxmlformats.org/officeDocument/2006/relationships/slide" Target="slide57.xml"/><Relationship Id="rId12" Type="http://schemas.openxmlformats.org/officeDocument/2006/relationships/hyperlink" Target="https://product.hanwha-security.com/en/products/accessories/mount/A/SBP-300WMW1/overview/" TargetMode="External"/><Relationship Id="rId17" Type="http://schemas.openxmlformats.org/officeDocument/2006/relationships/image" Target="../media/image43.png"/><Relationship Id="rId25" Type="http://schemas.openxmlformats.org/officeDocument/2006/relationships/image" Target="../media/image188.png"/><Relationship Id="rId2" Type="http://schemas.openxmlformats.org/officeDocument/2006/relationships/image" Target="../media/image184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56.xml"/><Relationship Id="rId11" Type="http://schemas.openxmlformats.org/officeDocument/2006/relationships/slide" Target="slide59.xml"/><Relationship Id="rId24" Type="http://schemas.openxmlformats.org/officeDocument/2006/relationships/hyperlink" Target="https://product.hanwha-security.com/en/products/accessories/box/A/SBV-253WCW/overview/" TargetMode="External"/><Relationship Id="rId5" Type="http://schemas.openxmlformats.org/officeDocument/2006/relationships/image" Target="../media/image187.png"/><Relationship Id="rId15" Type="http://schemas.openxmlformats.org/officeDocument/2006/relationships/image" Target="../media/image38.png"/><Relationship Id="rId23" Type="http://schemas.openxmlformats.org/officeDocument/2006/relationships/image" Target="../media/image129.png"/><Relationship Id="rId10" Type="http://schemas.openxmlformats.org/officeDocument/2006/relationships/slide" Target="slide58.xml"/><Relationship Id="rId19" Type="http://schemas.openxmlformats.org/officeDocument/2006/relationships/image" Target="../media/image41.png"/><Relationship Id="rId4" Type="http://schemas.openxmlformats.org/officeDocument/2006/relationships/image" Target="../media/image186.png"/><Relationship Id="rId9" Type="http://schemas.openxmlformats.org/officeDocument/2006/relationships/slide" Target="slide61.xml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mount/A/SBP-276HMW/overview/" TargetMode="Externa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57.xml"/><Relationship Id="rId13" Type="http://schemas.openxmlformats.org/officeDocument/2006/relationships/hyperlink" Target="https://product.hanwha-security.com/en/products/accessories/mount/A/SBP-300NBW/overview/" TargetMode="External"/><Relationship Id="rId18" Type="http://schemas.openxmlformats.org/officeDocument/2006/relationships/image" Target="../media/image38.png"/><Relationship Id="rId3" Type="http://schemas.openxmlformats.org/officeDocument/2006/relationships/image" Target="../media/image190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56.xml"/><Relationship Id="rId12" Type="http://schemas.openxmlformats.org/officeDocument/2006/relationships/slide" Target="slide58.xml"/><Relationship Id="rId17" Type="http://schemas.openxmlformats.org/officeDocument/2006/relationships/hyperlink" Target="https://product.hanwha-security.com/en/products/accessories/mount/A/SBP-390WMW2/overview/" TargetMode="External"/><Relationship Id="rId2" Type="http://schemas.openxmlformats.org/officeDocument/2006/relationships/image" Target="../media/image189.png"/><Relationship Id="rId16" Type="http://schemas.openxmlformats.org/officeDocument/2006/relationships/image" Target="../media/image39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59.xml"/><Relationship Id="rId24" Type="http://schemas.openxmlformats.org/officeDocument/2006/relationships/image" Target="../media/image137.png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PMW1/overview/" TargetMode="External"/><Relationship Id="rId10" Type="http://schemas.openxmlformats.org/officeDocument/2006/relationships/slide" Target="slide61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91.png"/><Relationship Id="rId9" Type="http://schemas.openxmlformats.org/officeDocument/2006/relationships/slide" Target="slide60.xml"/><Relationship Id="rId14" Type="http://schemas.openxmlformats.org/officeDocument/2006/relationships/image" Target="../media/image43.png"/><Relationship Id="rId22" Type="http://schemas.openxmlformats.org/officeDocument/2006/relationships/image" Target="../media/image12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13" Type="http://schemas.openxmlformats.org/officeDocument/2006/relationships/slide" Target="slide58.xml"/><Relationship Id="rId18" Type="http://schemas.openxmlformats.org/officeDocument/2006/relationships/hyperlink" Target="https://product.hanwha-security.com/en/products/accessories/mount/A/SBP-300WMW1/overview/" TargetMode="External"/><Relationship Id="rId26" Type="http://schemas.openxmlformats.org/officeDocument/2006/relationships/hyperlink" Target="https://product.hanwha-security.com/en/products/accessories/mount/A/SBP-300LMW/overview/" TargetMode="External"/><Relationship Id="rId3" Type="http://schemas.openxmlformats.org/officeDocument/2006/relationships/image" Target="../media/image193.png"/><Relationship Id="rId21" Type="http://schemas.openxmlformats.org/officeDocument/2006/relationships/image" Target="../media/image38.png"/><Relationship Id="rId7" Type="http://schemas.openxmlformats.org/officeDocument/2006/relationships/slide" Target="slide9.xml"/><Relationship Id="rId12" Type="http://schemas.openxmlformats.org/officeDocument/2006/relationships/slide" Target="slide59.xml"/><Relationship Id="rId17" Type="http://schemas.openxmlformats.org/officeDocument/2006/relationships/image" Target="../media/image43.png"/><Relationship Id="rId25" Type="http://schemas.openxmlformats.org/officeDocument/2006/relationships/image" Target="../media/image129.png"/><Relationship Id="rId2" Type="http://schemas.openxmlformats.org/officeDocument/2006/relationships/image" Target="../media/image192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90W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61.xml"/><Relationship Id="rId24" Type="http://schemas.openxmlformats.org/officeDocument/2006/relationships/hyperlink" Target="https://product.hanwha-security.com/en/products/accessories/mount/A/SBP-276HMW/overview/" TargetMode="External"/><Relationship Id="rId5" Type="http://schemas.openxmlformats.org/officeDocument/2006/relationships/image" Target="../media/image195.png"/><Relationship Id="rId15" Type="http://schemas.openxmlformats.org/officeDocument/2006/relationships/image" Target="../media/image42.png"/><Relationship Id="rId23" Type="http://schemas.openxmlformats.org/officeDocument/2006/relationships/image" Target="../media/image40.png"/><Relationship Id="rId10" Type="http://schemas.openxmlformats.org/officeDocument/2006/relationships/slide" Target="slide60.xml"/><Relationship Id="rId19" Type="http://schemas.openxmlformats.org/officeDocument/2006/relationships/image" Target="../media/image39.png"/><Relationship Id="rId4" Type="http://schemas.openxmlformats.org/officeDocument/2006/relationships/image" Target="../media/image194.png"/><Relationship Id="rId9" Type="http://schemas.openxmlformats.org/officeDocument/2006/relationships/slide" Target="slide57.xml"/><Relationship Id="rId14" Type="http://schemas.openxmlformats.org/officeDocument/2006/relationships/hyperlink" Target="https://product.hanwha-security.com/en/products/accessories/mount/A/SBP-300K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7" Type="http://schemas.openxmlformats.org/officeDocument/2006/relationships/slide" Target="slide64.xml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66.xml"/><Relationship Id="rId5" Type="http://schemas.openxmlformats.org/officeDocument/2006/relationships/slide" Target="slide65.xml"/><Relationship Id="rId4" Type="http://schemas.openxmlformats.org/officeDocument/2006/relationships/slide" Target="slide6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/overview/" TargetMode="External"/><Relationship Id="rId13" Type="http://schemas.openxmlformats.org/officeDocument/2006/relationships/image" Target="../media/image202.png"/><Relationship Id="rId18" Type="http://schemas.openxmlformats.org/officeDocument/2006/relationships/slide" Target="slide62.xml"/><Relationship Id="rId3" Type="http://schemas.openxmlformats.org/officeDocument/2006/relationships/image" Target="../media/image197.png"/><Relationship Id="rId21" Type="http://schemas.openxmlformats.org/officeDocument/2006/relationships/slide" Target="slide66.xml"/><Relationship Id="rId7" Type="http://schemas.openxmlformats.org/officeDocument/2006/relationships/image" Target="../media/image199.png"/><Relationship Id="rId12" Type="http://schemas.openxmlformats.org/officeDocument/2006/relationships/hyperlink" Target="https://product.hanwha-security.com/en/products/accessories/mount/A/SBP-300B/overview/" TargetMode="External"/><Relationship Id="rId17" Type="http://schemas.openxmlformats.org/officeDocument/2006/relationships/image" Target="../media/image204.png"/><Relationship Id="rId2" Type="http://schemas.openxmlformats.org/officeDocument/2006/relationships/hyperlink" Target="https://product.hanwha-security.com/en/products/accessories/mount/A/SBP-276HM/overview/" TargetMode="External"/><Relationship Id="rId16" Type="http://schemas.openxmlformats.org/officeDocument/2006/relationships/hyperlink" Target="https://product.hanwha-security.com/en/products/accessories/mount/A/SBP-300LM/overview/" TargetMode="External"/><Relationship Id="rId20" Type="http://schemas.openxmlformats.org/officeDocument/2006/relationships/slide" Target="slide65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0WM1/overview/" TargetMode="External"/><Relationship Id="rId11" Type="http://schemas.openxmlformats.org/officeDocument/2006/relationships/image" Target="../media/image201.png"/><Relationship Id="rId24" Type="http://schemas.openxmlformats.org/officeDocument/2006/relationships/slide" Target="slide64.xml"/><Relationship Id="rId5" Type="http://schemas.openxmlformats.org/officeDocument/2006/relationships/image" Target="../media/image198.png"/><Relationship Id="rId15" Type="http://schemas.openxmlformats.org/officeDocument/2006/relationships/image" Target="../media/image203.png"/><Relationship Id="rId23" Type="http://schemas.openxmlformats.org/officeDocument/2006/relationships/image" Target="../media/image205.png"/><Relationship Id="rId10" Type="http://schemas.openxmlformats.org/officeDocument/2006/relationships/hyperlink" Target="https://product.hanwha-security.com/en/products/accessories/mount/A/SBP-390WM2/overview/" TargetMode="External"/><Relationship Id="rId19" Type="http://schemas.openxmlformats.org/officeDocument/2006/relationships/slide" Target="slide63.xml"/><Relationship Id="rId4" Type="http://schemas.openxmlformats.org/officeDocument/2006/relationships/hyperlink" Target="https://product.hanwha-security.com/en/products/accessories/mount/A/SBP-300CM/overview/" TargetMode="External"/><Relationship Id="rId9" Type="http://schemas.openxmlformats.org/officeDocument/2006/relationships/image" Target="../media/image200.png"/><Relationship Id="rId14" Type="http://schemas.openxmlformats.org/officeDocument/2006/relationships/hyperlink" Target="https://product.hanwha-security.com/en/products/accessories/mount/A/SBP-300KM1/overview/" TargetMode="External"/><Relationship Id="rId22" Type="http://schemas.openxmlformats.org/officeDocument/2006/relationships/hyperlink" Target="https://product.hanwha-security.com/en/products/accessories/mount/A/SBP-300PM1/overview/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hyperlink" Target="https://product.hanwha-security.com/en/products/accessories/mount/A/SBP-276HM/overview/" TargetMode="External"/><Relationship Id="rId18" Type="http://schemas.openxmlformats.org/officeDocument/2006/relationships/hyperlink" Target="https://product.hanwha-security.com/en/products/accessories/mount/A/SBP-300WM/overview/" TargetMode="External"/><Relationship Id="rId3" Type="http://schemas.openxmlformats.org/officeDocument/2006/relationships/image" Target="../media/image207.png"/><Relationship Id="rId21" Type="http://schemas.openxmlformats.org/officeDocument/2006/relationships/image" Target="../media/image215.png"/><Relationship Id="rId7" Type="http://schemas.openxmlformats.org/officeDocument/2006/relationships/slide" Target="slide46.xml"/><Relationship Id="rId12" Type="http://schemas.openxmlformats.org/officeDocument/2006/relationships/image" Target="../media/image210.png"/><Relationship Id="rId17" Type="http://schemas.openxmlformats.org/officeDocument/2006/relationships/image" Target="../media/image213.png"/><Relationship Id="rId2" Type="http://schemas.openxmlformats.org/officeDocument/2006/relationships/image" Target="../media/image206.png"/><Relationship Id="rId16" Type="http://schemas.openxmlformats.org/officeDocument/2006/relationships/hyperlink" Target="https://product.hanwha-security.com/en/products/accessories/mount/A/SBP-300WM1/overview/" TargetMode="External"/><Relationship Id="rId20" Type="http://schemas.openxmlformats.org/officeDocument/2006/relationships/hyperlink" Target="https://product.hanwha-security.com/en/products/accessories/mount/A/SBP-300B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5.xml"/><Relationship Id="rId11" Type="http://schemas.openxmlformats.org/officeDocument/2006/relationships/hyperlink" Target="https://product.hanwha-security.com/en/products/accessories/mount/A/SBP-300CM/overview/" TargetMode="External"/><Relationship Id="rId5" Type="http://schemas.openxmlformats.org/officeDocument/2006/relationships/image" Target="../media/image209.png"/><Relationship Id="rId15" Type="http://schemas.openxmlformats.org/officeDocument/2006/relationships/image" Target="../media/image212.png"/><Relationship Id="rId23" Type="http://schemas.openxmlformats.org/officeDocument/2006/relationships/image" Target="../media/image216.png"/><Relationship Id="rId10" Type="http://schemas.openxmlformats.org/officeDocument/2006/relationships/slide" Target="slide49.xml"/><Relationship Id="rId19" Type="http://schemas.openxmlformats.org/officeDocument/2006/relationships/image" Target="../media/image214.png"/><Relationship Id="rId4" Type="http://schemas.openxmlformats.org/officeDocument/2006/relationships/image" Target="../media/image208.png"/><Relationship Id="rId9" Type="http://schemas.openxmlformats.org/officeDocument/2006/relationships/slide" Target="slide64.xml"/><Relationship Id="rId14" Type="http://schemas.openxmlformats.org/officeDocument/2006/relationships/image" Target="../media/image211.png"/><Relationship Id="rId22" Type="http://schemas.openxmlformats.org/officeDocument/2006/relationships/hyperlink" Target="https://product.hanwha-security.com/en/products/accessories/mount/A/SBP-390WM2/overview/" TargetMode="Externa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63.xml"/><Relationship Id="rId13" Type="http://schemas.openxmlformats.org/officeDocument/2006/relationships/hyperlink" Target="https://product.hanwha-security.com/en/products/accessories/mount/A/SBP-300WM1/overview/" TargetMode="External"/><Relationship Id="rId18" Type="http://schemas.openxmlformats.org/officeDocument/2006/relationships/image" Target="../media/image216.png"/><Relationship Id="rId3" Type="http://schemas.openxmlformats.org/officeDocument/2006/relationships/image" Target="../media/image218.png"/><Relationship Id="rId21" Type="http://schemas.openxmlformats.org/officeDocument/2006/relationships/slide" Target="slide64.xml"/><Relationship Id="rId7" Type="http://schemas.openxmlformats.org/officeDocument/2006/relationships/slide" Target="slide62.xml"/><Relationship Id="rId12" Type="http://schemas.openxmlformats.org/officeDocument/2006/relationships/image" Target="../media/image212.png"/><Relationship Id="rId17" Type="http://schemas.openxmlformats.org/officeDocument/2006/relationships/hyperlink" Target="https://product.hanwha-security.com/en/products/accessories/mount/A/SBP-390WM2/overview/" TargetMode="External"/><Relationship Id="rId2" Type="http://schemas.openxmlformats.org/officeDocument/2006/relationships/image" Target="../media/image217.png"/><Relationship Id="rId16" Type="http://schemas.openxmlformats.org/officeDocument/2006/relationships/image" Target="../media/image214.png"/><Relationship Id="rId20" Type="http://schemas.openxmlformats.org/officeDocument/2006/relationships/image" Target="../media/image20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276HM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/overview/" TargetMode="External"/><Relationship Id="rId10" Type="http://schemas.openxmlformats.org/officeDocument/2006/relationships/slide" Target="slide66.xml"/><Relationship Id="rId19" Type="http://schemas.openxmlformats.org/officeDocument/2006/relationships/hyperlink" Target="https://product.hanwha-security.com/en/products/accessories/mount/A/SBP-300PM1/overview/" TargetMode="External"/><Relationship Id="rId4" Type="http://schemas.openxmlformats.org/officeDocument/2006/relationships/image" Target="../media/image219.png"/><Relationship Id="rId9" Type="http://schemas.openxmlformats.org/officeDocument/2006/relationships/slide" Target="slide65.xml"/><Relationship Id="rId14" Type="http://schemas.openxmlformats.org/officeDocument/2006/relationships/image" Target="../media/image21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hyperlink" Target="https://product.hanwha-security.com/en/products/accessories/mount/A/SBP-276HM/overview/" TargetMode="External"/><Relationship Id="rId18" Type="http://schemas.openxmlformats.org/officeDocument/2006/relationships/image" Target="../media/image214.png"/><Relationship Id="rId3" Type="http://schemas.openxmlformats.org/officeDocument/2006/relationships/image" Target="../media/image221.png"/><Relationship Id="rId21" Type="http://schemas.openxmlformats.org/officeDocument/2006/relationships/hyperlink" Target="https://product.hanwha-security.com/en/products/accessories/mount/A/SBP-300KM1/overview/" TargetMode="External"/><Relationship Id="rId7" Type="http://schemas.openxmlformats.org/officeDocument/2006/relationships/slide" Target="slide9.xml"/><Relationship Id="rId12" Type="http://schemas.openxmlformats.org/officeDocument/2006/relationships/slide" Target="slide66.xml"/><Relationship Id="rId17" Type="http://schemas.openxmlformats.org/officeDocument/2006/relationships/hyperlink" Target="https://product.hanwha-security.com/en/products/accessories/mount/A/SBP-300WM/overview/" TargetMode="External"/><Relationship Id="rId25" Type="http://schemas.openxmlformats.org/officeDocument/2006/relationships/slide" Target="slide64.xml"/><Relationship Id="rId2" Type="http://schemas.openxmlformats.org/officeDocument/2006/relationships/image" Target="../media/image220.png"/><Relationship Id="rId16" Type="http://schemas.openxmlformats.org/officeDocument/2006/relationships/image" Target="../media/image213.png"/><Relationship Id="rId20" Type="http://schemas.openxmlformats.org/officeDocument/2006/relationships/image" Target="../media/image21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65.xml"/><Relationship Id="rId24" Type="http://schemas.openxmlformats.org/officeDocument/2006/relationships/image" Target="../media/image204.png"/><Relationship Id="rId5" Type="http://schemas.openxmlformats.org/officeDocument/2006/relationships/image" Target="../media/image223.png"/><Relationship Id="rId15" Type="http://schemas.openxmlformats.org/officeDocument/2006/relationships/hyperlink" Target="https://product.hanwha-security.com/en/products/accessories/mount/A/SBP-300WM1/overview/" TargetMode="External"/><Relationship Id="rId23" Type="http://schemas.openxmlformats.org/officeDocument/2006/relationships/hyperlink" Target="https://product.hanwha-security.com/en/products/accessories/mount/A/SBP-300LM/overview/" TargetMode="External"/><Relationship Id="rId10" Type="http://schemas.openxmlformats.org/officeDocument/2006/relationships/slide" Target="slide63.xml"/><Relationship Id="rId19" Type="http://schemas.openxmlformats.org/officeDocument/2006/relationships/hyperlink" Target="https://product.hanwha-security.com/en/products/accessories/mount/A/SBP-390WM2/overview/" TargetMode="External"/><Relationship Id="rId4" Type="http://schemas.openxmlformats.org/officeDocument/2006/relationships/image" Target="../media/image222.png"/><Relationship Id="rId9" Type="http://schemas.openxmlformats.org/officeDocument/2006/relationships/slide" Target="slide62.xml"/><Relationship Id="rId14" Type="http://schemas.openxmlformats.org/officeDocument/2006/relationships/image" Target="../media/image212.png"/><Relationship Id="rId22" Type="http://schemas.openxmlformats.org/officeDocument/2006/relationships/image" Target="../media/image22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hyperlink" Target="https://product.hanwha-security.com/en/products/accessories/housing/A/SBL-100D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68.xml"/><Relationship Id="rId4" Type="http://schemas.openxmlformats.org/officeDocument/2006/relationships/slide" Target="slide6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4"/>
          <p:cNvSpPr txBox="1">
            <a:spLocks/>
          </p:cNvSpPr>
          <p:nvPr/>
        </p:nvSpPr>
        <p:spPr>
          <a:xfrm>
            <a:off x="6406896" y="3140328"/>
            <a:ext cx="5333808" cy="1366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Installation Solution Simulator</a:t>
            </a:r>
            <a:endParaRPr lang="en-US" altLang="ko-KR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1" y="421911"/>
            <a:ext cx="2256182" cy="360000"/>
          </a:xfrm>
          <a:prstGeom prst="rect">
            <a:avLst/>
          </a:prstGeom>
        </p:spPr>
      </p:pic>
      <p:sp>
        <p:nvSpPr>
          <p:cNvPr id="7" name="내용 개체 틀 2"/>
          <p:cNvSpPr txBox="1">
            <a:spLocks/>
          </p:cNvSpPr>
          <p:nvPr/>
        </p:nvSpPr>
        <p:spPr>
          <a:xfrm>
            <a:off x="8140704" y="3725617"/>
            <a:ext cx="3600000" cy="781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rgbClr val="F373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1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 1.2</a:t>
            </a: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9490799" y="3626173"/>
            <a:ext cx="2249905" cy="1150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</a:t>
            </a:r>
            <a:r>
              <a:rPr lang="en-US" altLang="ko-KR" sz="2000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-series</a:t>
            </a:r>
            <a:endParaRPr lang="en-US" altLang="ko-KR" sz="20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1380"/>
              </p:ext>
            </p:extLst>
          </p:nvPr>
        </p:nvGraphicFramePr>
        <p:xfrm>
          <a:off x="322486" y="1050358"/>
          <a:ext cx="339945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13315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82054"/>
              </p:ext>
            </p:extLst>
          </p:nvPr>
        </p:nvGraphicFramePr>
        <p:xfrm>
          <a:off x="6143319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PND-A6081RF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900345"/>
              </p:ext>
            </p:extLst>
          </p:nvPr>
        </p:nvGraphicFramePr>
        <p:xfrm>
          <a:off x="5304369" y="2419149"/>
          <a:ext cx="6566744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68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41686">
                  <a:extLst>
                    <a:ext uri="{9D8B030D-6E8A-4147-A177-3AD203B41FA5}">
                      <a16:colId xmlns:a16="http://schemas.microsoft.com/office/drawing/2014/main" val="4074494585"/>
                    </a:ext>
                  </a:extLst>
                </a:gridCol>
                <a:gridCol w="1641686">
                  <a:extLst>
                    <a:ext uri="{9D8B030D-6E8A-4147-A177-3AD203B41FA5}">
                      <a16:colId xmlns:a16="http://schemas.microsoft.com/office/drawing/2014/main" val="1765197996"/>
                    </a:ext>
                  </a:extLst>
                </a:gridCol>
                <a:gridCol w="1641686">
                  <a:extLst>
                    <a:ext uri="{9D8B030D-6E8A-4147-A177-3AD203B41FA5}">
                      <a16:colId xmlns:a16="http://schemas.microsoft.com/office/drawing/2014/main" val="2497707099"/>
                    </a:ext>
                  </a:extLst>
                </a:gridCol>
              </a:tblGrid>
              <a:tr h="231233">
                <a:tc gridSpan="4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PNM-12082RVD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PNM-7082RVD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PNM-C12082RVD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PNM-C7082RVD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511529"/>
              </p:ext>
            </p:extLst>
          </p:nvPr>
        </p:nvGraphicFramePr>
        <p:xfrm>
          <a:off x="10287849" y="3787939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PF 1-1/2" TAP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PNM-9322VQP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326651"/>
              </p:ext>
            </p:extLst>
          </p:nvPr>
        </p:nvGraphicFramePr>
        <p:xfrm>
          <a:off x="322485" y="5156728"/>
          <a:ext cx="3242828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14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21414">
                  <a:extLst>
                    <a:ext uri="{9D8B030D-6E8A-4147-A177-3AD203B41FA5}">
                      <a16:colId xmlns:a16="http://schemas.microsoft.com/office/drawing/2014/main" val="571495263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PNM-7002VD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7" name="표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019123"/>
              </p:ext>
            </p:extLst>
          </p:nvPr>
        </p:nvGraphicFramePr>
        <p:xfrm>
          <a:off x="3643209" y="5158667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PNM-9002VQ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64435"/>
              </p:ext>
            </p:extLst>
          </p:nvPr>
        </p:nvGraphicFramePr>
        <p:xfrm>
          <a:off x="5304368" y="5158667"/>
          <a:ext cx="324442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2211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22211">
                  <a:extLst>
                    <a:ext uri="{9D8B030D-6E8A-4147-A177-3AD203B41FA5}">
                      <a16:colId xmlns:a16="http://schemas.microsoft.com/office/drawing/2014/main" val="183817989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PNM-9031RV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PNM-9022V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0290"/>
              </p:ext>
            </p:extLst>
          </p:nvPr>
        </p:nvGraphicFramePr>
        <p:xfrm>
          <a:off x="8626688" y="5158667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1" name="표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15976"/>
              </p:ext>
            </p:extLst>
          </p:nvPr>
        </p:nvGraphicFramePr>
        <p:xfrm>
          <a:off x="10287849" y="5158667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612333"/>
              </p:ext>
            </p:extLst>
          </p:nvPr>
        </p:nvGraphicFramePr>
        <p:xfrm>
          <a:off x="8471652" y="1050358"/>
          <a:ext cx="3399460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4">
                  <a:extLst>
                    <a:ext uri="{9D8B030D-6E8A-4147-A177-3AD203B41FA5}">
                      <a16:colId xmlns:a16="http://schemas.microsoft.com/office/drawing/2014/main" val="301494768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108132154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3" name="표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75506"/>
              </p:ext>
            </p:extLst>
          </p:nvPr>
        </p:nvGraphicFramePr>
        <p:xfrm>
          <a:off x="322485" y="2417211"/>
          <a:ext cx="490398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466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3466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63466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2hole-1/4"-20 UNC TAP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711677"/>
              </p:ext>
            </p:extLst>
          </p:nvPr>
        </p:nvGraphicFramePr>
        <p:xfrm>
          <a:off x="322485" y="3784064"/>
          <a:ext cx="5682536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634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420634">
                  <a:extLst>
                    <a:ext uri="{9D8B030D-6E8A-4147-A177-3AD203B41FA5}">
                      <a16:colId xmlns:a16="http://schemas.microsoft.com/office/drawing/2014/main" val="3913122428"/>
                    </a:ext>
                  </a:extLst>
                </a:gridCol>
                <a:gridCol w="1420634">
                  <a:extLst>
                    <a:ext uri="{9D8B030D-6E8A-4147-A177-3AD203B41FA5}">
                      <a16:colId xmlns:a16="http://schemas.microsoft.com/office/drawing/2014/main" val="907129774"/>
                    </a:ext>
                  </a:extLst>
                </a:gridCol>
                <a:gridCol w="1420634">
                  <a:extLst>
                    <a:ext uri="{9D8B030D-6E8A-4147-A177-3AD203B41FA5}">
                      <a16:colId xmlns:a16="http://schemas.microsoft.com/office/drawing/2014/main" val="3919570297"/>
                    </a:ext>
                  </a:extLst>
                </a:gridCol>
              </a:tblGrid>
              <a:tr h="231233">
                <a:tc gridSpan="4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180x180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PNM-9084RQZ1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PNM-9084RQZ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796746"/>
              </p:ext>
            </p:extLst>
          </p:nvPr>
        </p:nvGraphicFramePr>
        <p:xfrm>
          <a:off x="6082919" y="3784064"/>
          <a:ext cx="412703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5677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375678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375677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120x120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PNM-8082VT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289" name="표 2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481365"/>
              </p:ext>
            </p:extLst>
          </p:nvPr>
        </p:nvGraphicFramePr>
        <p:xfrm>
          <a:off x="3814985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1593543"/>
            <a:ext cx="842972" cy="71796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28" y="1593543"/>
            <a:ext cx="842972" cy="71796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60" y="1593543"/>
            <a:ext cx="842972" cy="71796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01" y="1586544"/>
            <a:ext cx="855142" cy="73196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873" y="1586544"/>
            <a:ext cx="855142" cy="73196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612" y="1585148"/>
            <a:ext cx="856648" cy="73475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058" y="1585148"/>
            <a:ext cx="856648" cy="734758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504" y="1585148"/>
            <a:ext cx="856648" cy="734758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7" y="2910425"/>
            <a:ext cx="923556" cy="79177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700" y="2910425"/>
            <a:ext cx="923556" cy="79177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53" y="2910425"/>
            <a:ext cx="923556" cy="791778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5556750" y="2966220"/>
            <a:ext cx="1151176" cy="68007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7181572" y="2966220"/>
            <a:ext cx="1151176" cy="680072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8842731" y="2966220"/>
            <a:ext cx="1151176" cy="6800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10503892" y="2966220"/>
            <a:ext cx="1151176" cy="680072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74" y="4285698"/>
            <a:ext cx="914648" cy="783214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376" y="4285698"/>
            <a:ext cx="914648" cy="783214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878" y="4285698"/>
            <a:ext cx="914648" cy="783214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380" y="4285698"/>
            <a:ext cx="914648" cy="78321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6" b="14036"/>
          <a:stretch/>
        </p:blipFill>
        <p:spPr>
          <a:xfrm>
            <a:off x="7603250" y="4343134"/>
            <a:ext cx="1097286" cy="676774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6" b="14036"/>
          <a:stretch/>
        </p:blipFill>
        <p:spPr>
          <a:xfrm>
            <a:off x="6227895" y="4343134"/>
            <a:ext cx="1097286" cy="676774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6" b="14036"/>
          <a:stretch/>
        </p:blipFill>
        <p:spPr>
          <a:xfrm>
            <a:off x="8978605" y="4343134"/>
            <a:ext cx="1097286" cy="676774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885" y="4285698"/>
            <a:ext cx="913190" cy="783214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2" b="15792"/>
          <a:stretch/>
        </p:blipFill>
        <p:spPr>
          <a:xfrm>
            <a:off x="565244" y="5717944"/>
            <a:ext cx="1124762" cy="659988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2" b="15792"/>
          <a:stretch/>
        </p:blipFill>
        <p:spPr>
          <a:xfrm>
            <a:off x="2180705" y="5717944"/>
            <a:ext cx="1124762" cy="659988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8" b="12798"/>
          <a:stretch/>
        </p:blipFill>
        <p:spPr>
          <a:xfrm>
            <a:off x="3904203" y="5717944"/>
            <a:ext cx="1034256" cy="659988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298" y="5649009"/>
            <a:ext cx="931406" cy="797858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42" y="5649009"/>
            <a:ext cx="930836" cy="797858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762" y="5669808"/>
            <a:ext cx="919114" cy="787652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5" b="17985"/>
          <a:stretch/>
        </p:blipFill>
        <p:spPr>
          <a:xfrm>
            <a:off x="10390178" y="5669808"/>
            <a:ext cx="1378604" cy="7562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6263431" y="1592406"/>
            <a:ext cx="861880" cy="686844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398647" y="1592406"/>
            <a:ext cx="861880" cy="686844"/>
          </a:xfrm>
          <a:prstGeom prst="rect">
            <a:avLst/>
          </a:prstGeom>
        </p:spPr>
      </p:pic>
      <p:sp>
        <p:nvSpPr>
          <p:cNvPr id="3" name="직사각형 2">
            <a:hlinkClick r:id="rId17" action="ppaction://hlinksldjump"/>
          </p:cNvPr>
          <p:cNvSpPr/>
          <p:nvPr/>
        </p:nvSpPr>
        <p:spPr>
          <a:xfrm>
            <a:off x="322485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18" action="ppaction://hlinksldjump"/>
          </p:cNvPr>
          <p:cNvSpPr/>
          <p:nvPr/>
        </p:nvSpPr>
        <p:spPr>
          <a:xfrm>
            <a:off x="8471652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19" action="ppaction://hlinksldjump"/>
          </p:cNvPr>
          <p:cNvSpPr/>
          <p:nvPr/>
        </p:nvSpPr>
        <p:spPr>
          <a:xfrm>
            <a:off x="3814984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20" action="ppaction://hlinksldjump"/>
          </p:cNvPr>
          <p:cNvSpPr/>
          <p:nvPr/>
        </p:nvSpPr>
        <p:spPr>
          <a:xfrm>
            <a:off x="6143318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21" action="ppaction://hlinksldjump"/>
          </p:cNvPr>
          <p:cNvSpPr/>
          <p:nvPr/>
        </p:nvSpPr>
        <p:spPr>
          <a:xfrm>
            <a:off x="322484" y="2423022"/>
            <a:ext cx="490398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22" action="ppaction://hlinksldjump"/>
          </p:cNvPr>
          <p:cNvSpPr/>
          <p:nvPr/>
        </p:nvSpPr>
        <p:spPr>
          <a:xfrm>
            <a:off x="5304369" y="2419149"/>
            <a:ext cx="6566742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23" action="ppaction://hlinksldjump"/>
          </p:cNvPr>
          <p:cNvSpPr/>
          <p:nvPr/>
        </p:nvSpPr>
        <p:spPr>
          <a:xfrm>
            <a:off x="322484" y="3784064"/>
            <a:ext cx="568253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24" action="ppaction://hlinksldjump"/>
          </p:cNvPr>
          <p:cNvSpPr/>
          <p:nvPr/>
        </p:nvSpPr>
        <p:spPr>
          <a:xfrm>
            <a:off x="6079064" y="3784064"/>
            <a:ext cx="413088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25" action="ppaction://hlinksldjump"/>
          </p:cNvPr>
          <p:cNvSpPr/>
          <p:nvPr/>
        </p:nvSpPr>
        <p:spPr>
          <a:xfrm>
            <a:off x="10283994" y="5164479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26" action="ppaction://hlinksldjump"/>
          </p:cNvPr>
          <p:cNvSpPr/>
          <p:nvPr/>
        </p:nvSpPr>
        <p:spPr>
          <a:xfrm>
            <a:off x="8630612" y="5156728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27" action="ppaction://hlinksldjump"/>
          </p:cNvPr>
          <p:cNvSpPr/>
          <p:nvPr/>
        </p:nvSpPr>
        <p:spPr>
          <a:xfrm>
            <a:off x="5295536" y="5164479"/>
            <a:ext cx="326208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28" action="ppaction://hlinksldjump"/>
          </p:cNvPr>
          <p:cNvSpPr/>
          <p:nvPr/>
        </p:nvSpPr>
        <p:spPr>
          <a:xfrm>
            <a:off x="3650986" y="5156728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29" action="ppaction://hlinksldjump"/>
          </p:cNvPr>
          <p:cNvSpPr/>
          <p:nvPr/>
        </p:nvSpPr>
        <p:spPr>
          <a:xfrm>
            <a:off x="322483" y="5156728"/>
            <a:ext cx="3234069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30" action="ppaction://hlinksldjump"/>
          </p:cNvPr>
          <p:cNvSpPr/>
          <p:nvPr/>
        </p:nvSpPr>
        <p:spPr>
          <a:xfrm>
            <a:off x="10283994" y="3784061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직사각형 193"/>
          <p:cNvSpPr/>
          <p:nvPr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95" name="그룹 194"/>
          <p:cNvGrpSpPr/>
          <p:nvPr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196" name="직선 연결선 195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9" name="직선 연결선 198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2305021" y="310466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01" name="직선 연결선 200"/>
          <p:cNvCxnSpPr/>
          <p:nvPr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그룹 202"/>
          <p:cNvGrpSpPr/>
          <p:nvPr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204" name="직사각형 20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이등변 삼각형 20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A6A6A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  <a:endParaRPr lang="en-US" altLang="ko-KR" sz="1000" dirty="0">
              <a:solidFill>
                <a:srgbClr val="A6A6A6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5411982" y="307330"/>
            <a:ext cx="12157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7958616" y="307330"/>
            <a:ext cx="116296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9171822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1" name="직사각형 210"/>
          <p:cNvSpPr/>
          <p:nvPr/>
        </p:nvSpPr>
        <p:spPr>
          <a:xfrm>
            <a:off x="4184350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823" y="8772"/>
            <a:ext cx="12192000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십자형 12"/>
          <p:cNvSpPr/>
          <p:nvPr/>
        </p:nvSpPr>
        <p:spPr>
          <a:xfrm rot="2700000">
            <a:off x="11490106" y="258990"/>
            <a:ext cx="342900" cy="342900"/>
          </a:xfrm>
          <a:prstGeom prst="plus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hlinkClick r:id="rId2" action="ppaction://hlinksldjump"/>
          </p:cNvPr>
          <p:cNvSpPr/>
          <p:nvPr/>
        </p:nvSpPr>
        <p:spPr>
          <a:xfrm>
            <a:off x="11419089" y="187973"/>
            <a:ext cx="484934" cy="46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2281794" y="2269790"/>
            <a:ext cx="4074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190423" y="576741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Remote</a:t>
            </a:r>
          </a:p>
          <a:p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350724" y="2620354"/>
            <a:ext cx="33855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265764" y="1575141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Dome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286604" y="1918302"/>
            <a:ext cx="4026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Flush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/>
          <p:cNvGrpSpPr/>
          <p:nvPr/>
        </p:nvGrpSpPr>
        <p:grpSpPr>
          <a:xfrm>
            <a:off x="1490760" y="1349796"/>
            <a:ext cx="735622" cy="4528412"/>
            <a:chOff x="665087" y="1844252"/>
            <a:chExt cx="2224453" cy="4362134"/>
          </a:xfrm>
        </p:grpSpPr>
        <p:cxnSp>
          <p:nvCxnSpPr>
            <p:cNvPr id="127" name="직선 연결선 126"/>
            <p:cNvCxnSpPr/>
            <p:nvPr/>
          </p:nvCxnSpPr>
          <p:spPr>
            <a:xfrm>
              <a:off x="1777367" y="1844252"/>
              <a:ext cx="0" cy="436213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 flipH="1">
              <a:off x="1769747" y="184531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 flipH="1">
              <a:off x="1769747" y="620395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 flipH="1">
              <a:off x="665087" y="403987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그룹 130"/>
          <p:cNvGrpSpPr/>
          <p:nvPr/>
        </p:nvGrpSpPr>
        <p:grpSpPr>
          <a:xfrm>
            <a:off x="605642" y="3596073"/>
            <a:ext cx="1004490" cy="413514"/>
            <a:chOff x="605642" y="3695348"/>
            <a:chExt cx="1004490" cy="413514"/>
          </a:xfrm>
        </p:grpSpPr>
        <p:sp>
          <p:nvSpPr>
            <p:cNvPr id="132" name="직사각형 131">
              <a:hlinkClick r:id="rId2" action="ppaction://hlinksldjump"/>
            </p:cNvPr>
            <p:cNvSpPr/>
            <p:nvPr/>
          </p:nvSpPr>
          <p:spPr>
            <a:xfrm>
              <a:off x="605642" y="3695348"/>
              <a:ext cx="1004490" cy="413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Full Lineup </a:t>
              </a: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-series </a:t>
              </a: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Camera </a:t>
              </a:r>
            </a:p>
          </p:txBody>
        </p:sp>
        <p:grpSp>
          <p:nvGrpSpPr>
            <p:cNvPr id="133" name="그룹 132"/>
            <p:cNvGrpSpPr/>
            <p:nvPr/>
          </p:nvGrpSpPr>
          <p:grpSpPr>
            <a:xfrm>
              <a:off x="741900" y="3787447"/>
              <a:ext cx="81774" cy="108367"/>
              <a:chOff x="2202180" y="1924389"/>
              <a:chExt cx="1234440" cy="1635872"/>
            </a:xfrm>
          </p:grpSpPr>
          <p:sp>
            <p:nvSpPr>
              <p:cNvPr id="134" name="직사각형 133"/>
              <p:cNvSpPr/>
              <p:nvPr/>
            </p:nvSpPr>
            <p:spPr>
              <a:xfrm>
                <a:off x="2202180" y="2430780"/>
                <a:ext cx="1234440" cy="108966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5" name="이등변 삼각형 134"/>
              <p:cNvSpPr/>
              <p:nvPr/>
            </p:nvSpPr>
            <p:spPr>
              <a:xfrm>
                <a:off x="2202180" y="1924389"/>
                <a:ext cx="1234440" cy="506391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직사각형 135"/>
              <p:cNvSpPr/>
              <p:nvPr/>
            </p:nvSpPr>
            <p:spPr>
              <a:xfrm>
                <a:off x="2552701" y="3179263"/>
                <a:ext cx="549567" cy="38099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37" name="TextBox 136"/>
          <p:cNvSpPr txBox="1"/>
          <p:nvPr/>
        </p:nvSpPr>
        <p:spPr>
          <a:xfrm>
            <a:off x="2861465" y="8894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956595" y="889453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 of Acc.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0815559" y="8894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E99D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7156701" y="889453"/>
            <a:ext cx="5693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144840" y="889453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C7E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056034" y="889453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E7D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9928507" y="889453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8C76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3489963" y="1331981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타원 143">
            <a:hlinkClick r:id="rId3" action="ppaction://hlinksldjump"/>
          </p:cNvPr>
          <p:cNvSpPr/>
          <p:nvPr/>
        </p:nvSpPr>
        <p:spPr>
          <a:xfrm>
            <a:off x="7347239" y="1258012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타원 144">
            <a:hlinkClick r:id="rId4" action="ppaction://hlinksldjump"/>
          </p:cNvPr>
          <p:cNvSpPr/>
          <p:nvPr/>
        </p:nvSpPr>
        <p:spPr>
          <a:xfrm>
            <a:off x="8282783" y="1258012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타원 145">
            <a:hlinkClick r:id="rId5" action="ppaction://hlinksldjump"/>
          </p:cNvPr>
          <p:cNvSpPr/>
          <p:nvPr/>
        </p:nvSpPr>
        <p:spPr>
          <a:xfrm>
            <a:off x="9197183" y="1258012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타원 146">
            <a:hlinkClick r:id="rId6" action="ppaction://hlinksldjump"/>
          </p:cNvPr>
          <p:cNvSpPr/>
          <p:nvPr/>
        </p:nvSpPr>
        <p:spPr>
          <a:xfrm>
            <a:off x="6424975" y="1258012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모서리가 둥근 직사각형 147">
            <a:hlinkClick r:id="rId7" action="ppaction://hlinksldjump"/>
          </p:cNvPr>
          <p:cNvSpPr/>
          <p:nvPr/>
        </p:nvSpPr>
        <p:spPr>
          <a:xfrm>
            <a:off x="10121336" y="1258012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모서리가 둥근 직사각형 148">
            <a:hlinkClick r:id="rId7" action="ppaction://hlinksldjump"/>
          </p:cNvPr>
          <p:cNvSpPr/>
          <p:nvPr/>
        </p:nvSpPr>
        <p:spPr>
          <a:xfrm>
            <a:off x="11042880" y="1258012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2227292" y="1215648"/>
            <a:ext cx="4619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Vandal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7" name="직사각형 266">
            <a:hlinkClick r:id="rId2" action="ppaction://hlinksldjump"/>
          </p:cNvPr>
          <p:cNvSpPr/>
          <p:nvPr/>
        </p:nvSpPr>
        <p:spPr>
          <a:xfrm>
            <a:off x="612421" y="3590565"/>
            <a:ext cx="1001340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68" name="TextBox 267"/>
          <p:cNvSpPr txBox="1"/>
          <p:nvPr/>
        </p:nvSpPr>
        <p:spPr>
          <a:xfrm>
            <a:off x="2315458" y="2970918"/>
            <a:ext cx="3738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Multi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076610" y="5067001"/>
            <a:ext cx="61266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Panoramic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709724" y="3080704"/>
            <a:ext cx="370313" cy="1750311"/>
            <a:chOff x="-1008397" y="1349796"/>
            <a:chExt cx="370313" cy="4649122"/>
          </a:xfrm>
        </p:grpSpPr>
        <p:cxnSp>
          <p:nvCxnSpPr>
            <p:cNvPr id="326" name="직선 연결선 325"/>
            <p:cNvCxnSpPr/>
            <p:nvPr/>
          </p:nvCxnSpPr>
          <p:spPr>
            <a:xfrm>
              <a:off x="-1005877" y="1349796"/>
              <a:ext cx="0" cy="464912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직선 연결선 326"/>
            <p:cNvCxnSpPr/>
            <p:nvPr/>
          </p:nvCxnSpPr>
          <p:spPr>
            <a:xfrm flipH="1">
              <a:off x="-1008397" y="1350924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직선 연결선 327"/>
            <p:cNvCxnSpPr/>
            <p:nvPr/>
          </p:nvCxnSpPr>
          <p:spPr>
            <a:xfrm flipH="1">
              <a:off x="-1008397" y="599632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6" name="직선 연결선 335"/>
          <p:cNvCxnSpPr/>
          <p:nvPr/>
        </p:nvCxnSpPr>
        <p:spPr>
          <a:xfrm flipH="1">
            <a:off x="2709724" y="1315675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직선 연결선 337"/>
          <p:cNvCxnSpPr/>
          <p:nvPr/>
        </p:nvCxnSpPr>
        <p:spPr>
          <a:xfrm flipH="1">
            <a:off x="2709724" y="1665951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직선 연결선 338"/>
          <p:cNvCxnSpPr/>
          <p:nvPr/>
        </p:nvCxnSpPr>
        <p:spPr>
          <a:xfrm flipH="1">
            <a:off x="2709724" y="2024038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직선 연결선 339"/>
          <p:cNvCxnSpPr/>
          <p:nvPr/>
        </p:nvCxnSpPr>
        <p:spPr>
          <a:xfrm flipH="1">
            <a:off x="2709724" y="2368189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직선 연결선 340"/>
          <p:cNvCxnSpPr/>
          <p:nvPr/>
        </p:nvCxnSpPr>
        <p:spPr>
          <a:xfrm flipH="1">
            <a:off x="2709724" y="2717818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2" name="그룹 341"/>
          <p:cNvGrpSpPr/>
          <p:nvPr/>
        </p:nvGrpSpPr>
        <p:grpSpPr>
          <a:xfrm>
            <a:off x="2709724" y="5177759"/>
            <a:ext cx="370313" cy="350142"/>
            <a:chOff x="-1008397" y="1349796"/>
            <a:chExt cx="370313" cy="4649122"/>
          </a:xfrm>
        </p:grpSpPr>
        <p:cxnSp>
          <p:nvCxnSpPr>
            <p:cNvPr id="343" name="직선 연결선 342"/>
            <p:cNvCxnSpPr/>
            <p:nvPr/>
          </p:nvCxnSpPr>
          <p:spPr>
            <a:xfrm>
              <a:off x="-1005877" y="1349796"/>
              <a:ext cx="0" cy="464912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직선 연결선 343"/>
            <p:cNvCxnSpPr/>
            <p:nvPr/>
          </p:nvCxnSpPr>
          <p:spPr>
            <a:xfrm flipH="1">
              <a:off x="-1008397" y="1350924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직선 연결선 344"/>
            <p:cNvCxnSpPr/>
            <p:nvPr/>
          </p:nvCxnSpPr>
          <p:spPr>
            <a:xfrm flipH="1">
              <a:off x="-1008397" y="599632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6" name="직선 연결선 345"/>
          <p:cNvCxnSpPr/>
          <p:nvPr/>
        </p:nvCxnSpPr>
        <p:spPr>
          <a:xfrm flipH="1">
            <a:off x="2709724" y="5880074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직선 연결선 460"/>
          <p:cNvCxnSpPr/>
          <p:nvPr/>
        </p:nvCxnSpPr>
        <p:spPr>
          <a:xfrm>
            <a:off x="3489963" y="1681635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2" name="타원 461">
            <a:hlinkClick r:id="rId8" action="ppaction://hlinksldjump"/>
          </p:cNvPr>
          <p:cNvSpPr/>
          <p:nvPr/>
        </p:nvSpPr>
        <p:spPr>
          <a:xfrm>
            <a:off x="7347239" y="1607666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3" name="타원 462">
            <a:hlinkClick r:id="rId9" action="ppaction://hlinksldjump"/>
          </p:cNvPr>
          <p:cNvSpPr/>
          <p:nvPr/>
        </p:nvSpPr>
        <p:spPr>
          <a:xfrm>
            <a:off x="8282783" y="1607666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4" name="타원 463">
            <a:hlinkClick r:id="rId10" action="ppaction://hlinksldjump"/>
          </p:cNvPr>
          <p:cNvSpPr/>
          <p:nvPr/>
        </p:nvSpPr>
        <p:spPr>
          <a:xfrm>
            <a:off x="9197183" y="1607666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5" name="타원 464">
            <a:hlinkClick r:id="rId11" action="ppaction://hlinksldjump"/>
          </p:cNvPr>
          <p:cNvSpPr/>
          <p:nvPr/>
        </p:nvSpPr>
        <p:spPr>
          <a:xfrm>
            <a:off x="6424975" y="1607666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6" name="모서리가 둥근 직사각형 465">
            <a:hlinkClick r:id="rId12" action="ppaction://hlinksldjump"/>
          </p:cNvPr>
          <p:cNvSpPr/>
          <p:nvPr/>
        </p:nvSpPr>
        <p:spPr>
          <a:xfrm>
            <a:off x="10121336" y="1607666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7" name="모서리가 둥근 직사각형 466">
            <a:hlinkClick r:id="rId12" action="ppaction://hlinksldjump"/>
          </p:cNvPr>
          <p:cNvSpPr/>
          <p:nvPr/>
        </p:nvSpPr>
        <p:spPr>
          <a:xfrm>
            <a:off x="11042880" y="160766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9" name="직선 연결선 468"/>
          <p:cNvCxnSpPr/>
          <p:nvPr/>
        </p:nvCxnSpPr>
        <p:spPr>
          <a:xfrm>
            <a:off x="3489963" y="2031289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타원 472">
            <a:hlinkClick r:id="rId13" action="ppaction://hlinksldjump"/>
          </p:cNvPr>
          <p:cNvSpPr/>
          <p:nvPr/>
        </p:nvSpPr>
        <p:spPr>
          <a:xfrm>
            <a:off x="6424975" y="1957320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7" name="직선 연결선 476"/>
          <p:cNvCxnSpPr/>
          <p:nvPr/>
        </p:nvCxnSpPr>
        <p:spPr>
          <a:xfrm>
            <a:off x="3489963" y="2380943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" name="타원 480">
            <a:hlinkClick r:id="rId14" action="ppaction://hlinksldjump"/>
          </p:cNvPr>
          <p:cNvSpPr/>
          <p:nvPr/>
        </p:nvSpPr>
        <p:spPr>
          <a:xfrm>
            <a:off x="6424975" y="2306974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5" name="직선 연결선 484"/>
          <p:cNvCxnSpPr/>
          <p:nvPr/>
        </p:nvCxnSpPr>
        <p:spPr>
          <a:xfrm>
            <a:off x="3489963" y="2730597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9" name="타원 488">
            <a:hlinkClick r:id="rId15" action="ppaction://hlinksldjump"/>
          </p:cNvPr>
          <p:cNvSpPr/>
          <p:nvPr/>
        </p:nvSpPr>
        <p:spPr>
          <a:xfrm>
            <a:off x="6424975" y="2656628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타원 218">
            <a:hlinkClick r:id="rId16" action="ppaction://hlinksldjump"/>
          </p:cNvPr>
          <p:cNvSpPr/>
          <p:nvPr/>
        </p:nvSpPr>
        <p:spPr>
          <a:xfrm>
            <a:off x="9197183" y="230428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3" name="직선 연결선 492"/>
          <p:cNvCxnSpPr/>
          <p:nvPr/>
        </p:nvCxnSpPr>
        <p:spPr>
          <a:xfrm>
            <a:off x="3489963" y="3080251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4" name="타원 493">
            <a:hlinkClick r:id="rId17" action="ppaction://hlinksldjump"/>
          </p:cNvPr>
          <p:cNvSpPr/>
          <p:nvPr/>
        </p:nvSpPr>
        <p:spPr>
          <a:xfrm>
            <a:off x="7347239" y="3006282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5" name="타원 494">
            <a:hlinkClick r:id="rId18" action="ppaction://hlinksldjump"/>
          </p:cNvPr>
          <p:cNvSpPr/>
          <p:nvPr/>
        </p:nvSpPr>
        <p:spPr>
          <a:xfrm>
            <a:off x="8282783" y="3006282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6" name="타원 495">
            <a:hlinkClick r:id="rId19" action="ppaction://hlinksldjump"/>
          </p:cNvPr>
          <p:cNvSpPr/>
          <p:nvPr/>
        </p:nvSpPr>
        <p:spPr>
          <a:xfrm>
            <a:off x="9197183" y="3006282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7" name="타원 496">
            <a:hlinkClick r:id="rId20" action="ppaction://hlinksldjump"/>
          </p:cNvPr>
          <p:cNvSpPr/>
          <p:nvPr/>
        </p:nvSpPr>
        <p:spPr>
          <a:xfrm>
            <a:off x="6424975" y="3006282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8" name="모서리가 둥근 직사각형 497">
            <a:hlinkClick r:id="rId21" action="ppaction://hlinksldjump"/>
          </p:cNvPr>
          <p:cNvSpPr/>
          <p:nvPr/>
        </p:nvSpPr>
        <p:spPr>
          <a:xfrm>
            <a:off x="10121336" y="3006282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9" name="모서리가 둥근 직사각형 498">
            <a:hlinkClick r:id="rId21" action="ppaction://hlinksldjump"/>
          </p:cNvPr>
          <p:cNvSpPr/>
          <p:nvPr/>
        </p:nvSpPr>
        <p:spPr>
          <a:xfrm>
            <a:off x="11042880" y="3006282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1" name="직선 연결선 500"/>
          <p:cNvCxnSpPr/>
          <p:nvPr/>
        </p:nvCxnSpPr>
        <p:spPr>
          <a:xfrm>
            <a:off x="3489963" y="3429905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" name="타원 501">
            <a:hlinkClick r:id="rId22" action="ppaction://hlinksldjump"/>
          </p:cNvPr>
          <p:cNvSpPr/>
          <p:nvPr/>
        </p:nvSpPr>
        <p:spPr>
          <a:xfrm>
            <a:off x="7347239" y="3355936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3" name="타원 502">
            <a:hlinkClick r:id="rId22" action="ppaction://hlinksldjump"/>
          </p:cNvPr>
          <p:cNvSpPr/>
          <p:nvPr/>
        </p:nvSpPr>
        <p:spPr>
          <a:xfrm>
            <a:off x="8282783" y="3355936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4" name="타원 503">
            <a:hlinkClick r:id="rId23" action="ppaction://hlinksldjump"/>
          </p:cNvPr>
          <p:cNvSpPr/>
          <p:nvPr/>
        </p:nvSpPr>
        <p:spPr>
          <a:xfrm>
            <a:off x="9197183" y="3355936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5" name="타원 504">
            <a:hlinkClick r:id="rId24" action="ppaction://hlinksldjump"/>
          </p:cNvPr>
          <p:cNvSpPr/>
          <p:nvPr/>
        </p:nvSpPr>
        <p:spPr>
          <a:xfrm>
            <a:off x="6424975" y="3355936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6" name="모서리가 둥근 직사각형 505">
            <a:hlinkClick r:id="rId25" action="ppaction://hlinksldjump"/>
          </p:cNvPr>
          <p:cNvSpPr/>
          <p:nvPr/>
        </p:nvSpPr>
        <p:spPr>
          <a:xfrm>
            <a:off x="10121336" y="3355936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7" name="모서리가 둥근 직사각형 506">
            <a:hlinkClick r:id="rId25" action="ppaction://hlinksldjump"/>
          </p:cNvPr>
          <p:cNvSpPr/>
          <p:nvPr/>
        </p:nvSpPr>
        <p:spPr>
          <a:xfrm>
            <a:off x="11042880" y="335593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9" name="직선 연결선 508"/>
          <p:cNvCxnSpPr/>
          <p:nvPr/>
        </p:nvCxnSpPr>
        <p:spPr>
          <a:xfrm>
            <a:off x="3489963" y="3779559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0" name="타원 509">
            <a:hlinkClick r:id="rId26" action="ppaction://hlinksldjump"/>
          </p:cNvPr>
          <p:cNvSpPr/>
          <p:nvPr/>
        </p:nvSpPr>
        <p:spPr>
          <a:xfrm>
            <a:off x="7347239" y="3705590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1" name="타원 510">
            <a:hlinkClick r:id="rId27" action="ppaction://hlinksldjump"/>
          </p:cNvPr>
          <p:cNvSpPr/>
          <p:nvPr/>
        </p:nvSpPr>
        <p:spPr>
          <a:xfrm>
            <a:off x="8282783" y="3705590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" name="타원 511">
            <a:hlinkClick r:id="rId28" action="ppaction://hlinksldjump"/>
          </p:cNvPr>
          <p:cNvSpPr/>
          <p:nvPr/>
        </p:nvSpPr>
        <p:spPr>
          <a:xfrm>
            <a:off x="9197183" y="3705590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" name="타원 512">
            <a:hlinkClick r:id="rId29" action="ppaction://hlinksldjump"/>
          </p:cNvPr>
          <p:cNvSpPr/>
          <p:nvPr/>
        </p:nvSpPr>
        <p:spPr>
          <a:xfrm>
            <a:off x="6424975" y="3705590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4" name="모서리가 둥근 직사각형 513">
            <a:hlinkClick r:id="rId30" action="ppaction://hlinksldjump"/>
          </p:cNvPr>
          <p:cNvSpPr/>
          <p:nvPr/>
        </p:nvSpPr>
        <p:spPr>
          <a:xfrm>
            <a:off x="10121336" y="3705590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5" name="모서리가 둥근 직사각형 514">
            <a:hlinkClick r:id="rId30" action="ppaction://hlinksldjump"/>
          </p:cNvPr>
          <p:cNvSpPr/>
          <p:nvPr/>
        </p:nvSpPr>
        <p:spPr>
          <a:xfrm>
            <a:off x="11042880" y="3705590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7" name="직선 연결선 516"/>
          <p:cNvCxnSpPr/>
          <p:nvPr/>
        </p:nvCxnSpPr>
        <p:spPr>
          <a:xfrm>
            <a:off x="3489963" y="4129213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" name="타원 517">
            <a:hlinkClick r:id="rId31" action="ppaction://hlinksldjump"/>
          </p:cNvPr>
          <p:cNvSpPr/>
          <p:nvPr/>
        </p:nvSpPr>
        <p:spPr>
          <a:xfrm>
            <a:off x="7347239" y="4055244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9" name="타원 518">
            <a:hlinkClick r:id="rId31" action="ppaction://hlinksldjump"/>
          </p:cNvPr>
          <p:cNvSpPr/>
          <p:nvPr/>
        </p:nvSpPr>
        <p:spPr>
          <a:xfrm>
            <a:off x="8282783" y="4055244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0" name="타원 519">
            <a:hlinkClick r:id="rId32" action="ppaction://hlinksldjump"/>
          </p:cNvPr>
          <p:cNvSpPr/>
          <p:nvPr/>
        </p:nvSpPr>
        <p:spPr>
          <a:xfrm>
            <a:off x="9197183" y="4055244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1" name="타원 520">
            <a:hlinkClick r:id="rId33" action="ppaction://hlinksldjump"/>
          </p:cNvPr>
          <p:cNvSpPr/>
          <p:nvPr/>
        </p:nvSpPr>
        <p:spPr>
          <a:xfrm>
            <a:off x="6424975" y="4055244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" name="모서리가 둥근 직사각형 521">
            <a:hlinkClick r:id="rId34" action="ppaction://hlinksldjump"/>
          </p:cNvPr>
          <p:cNvSpPr/>
          <p:nvPr/>
        </p:nvSpPr>
        <p:spPr>
          <a:xfrm>
            <a:off x="10121336" y="4055244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" name="모서리가 둥근 직사각형 522">
            <a:hlinkClick r:id="rId34" action="ppaction://hlinksldjump"/>
          </p:cNvPr>
          <p:cNvSpPr/>
          <p:nvPr/>
        </p:nvSpPr>
        <p:spPr>
          <a:xfrm>
            <a:off x="11042880" y="4055244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5" name="직선 연결선 524"/>
          <p:cNvCxnSpPr/>
          <p:nvPr/>
        </p:nvCxnSpPr>
        <p:spPr>
          <a:xfrm>
            <a:off x="3489963" y="4478867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6" name="타원 525">
            <a:hlinkClick r:id="rId35" action="ppaction://hlinksldjump"/>
          </p:cNvPr>
          <p:cNvSpPr/>
          <p:nvPr/>
        </p:nvSpPr>
        <p:spPr>
          <a:xfrm>
            <a:off x="7347239" y="4404898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7" name="타원 526">
            <a:hlinkClick r:id="rId35" action="ppaction://hlinksldjump"/>
          </p:cNvPr>
          <p:cNvSpPr/>
          <p:nvPr/>
        </p:nvSpPr>
        <p:spPr>
          <a:xfrm>
            <a:off x="8282783" y="4404898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8" name="타원 527">
            <a:hlinkClick r:id="rId36" action="ppaction://hlinksldjump"/>
          </p:cNvPr>
          <p:cNvSpPr/>
          <p:nvPr/>
        </p:nvSpPr>
        <p:spPr>
          <a:xfrm>
            <a:off x="9197183" y="4404898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9" name="타원 528">
            <a:hlinkClick r:id="rId37" action="ppaction://hlinksldjump"/>
          </p:cNvPr>
          <p:cNvSpPr/>
          <p:nvPr/>
        </p:nvSpPr>
        <p:spPr>
          <a:xfrm>
            <a:off x="6424975" y="4404898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0" name="모서리가 둥근 직사각형 529">
            <a:hlinkClick r:id="rId38" action="ppaction://hlinksldjump"/>
          </p:cNvPr>
          <p:cNvSpPr/>
          <p:nvPr/>
        </p:nvSpPr>
        <p:spPr>
          <a:xfrm>
            <a:off x="10121336" y="4404898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1" name="모서리가 둥근 직사각형 530">
            <a:hlinkClick r:id="rId38" action="ppaction://hlinksldjump"/>
          </p:cNvPr>
          <p:cNvSpPr/>
          <p:nvPr/>
        </p:nvSpPr>
        <p:spPr>
          <a:xfrm>
            <a:off x="11042880" y="4404898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3" name="직선 연결선 532"/>
          <p:cNvCxnSpPr/>
          <p:nvPr/>
        </p:nvCxnSpPr>
        <p:spPr>
          <a:xfrm>
            <a:off x="3489963" y="4828521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4" name="타원 533">
            <a:hlinkClick r:id="rId39" action="ppaction://hlinksldjump"/>
          </p:cNvPr>
          <p:cNvSpPr/>
          <p:nvPr/>
        </p:nvSpPr>
        <p:spPr>
          <a:xfrm>
            <a:off x="7347239" y="4754552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5" name="타원 534">
            <a:hlinkClick r:id="rId40" action="ppaction://hlinksldjump"/>
          </p:cNvPr>
          <p:cNvSpPr/>
          <p:nvPr/>
        </p:nvSpPr>
        <p:spPr>
          <a:xfrm>
            <a:off x="8282783" y="4754552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6" name="타원 535">
            <a:hlinkClick r:id="rId41" action="ppaction://hlinksldjump"/>
          </p:cNvPr>
          <p:cNvSpPr/>
          <p:nvPr/>
        </p:nvSpPr>
        <p:spPr>
          <a:xfrm>
            <a:off x="9197183" y="4754552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7" name="타원 536">
            <a:hlinkClick r:id="rId42" action="ppaction://hlinksldjump"/>
          </p:cNvPr>
          <p:cNvSpPr/>
          <p:nvPr/>
        </p:nvSpPr>
        <p:spPr>
          <a:xfrm>
            <a:off x="6424975" y="4754552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8" name="모서리가 둥근 직사각형 537">
            <a:hlinkClick r:id="rId43" action="ppaction://hlinksldjump"/>
          </p:cNvPr>
          <p:cNvSpPr/>
          <p:nvPr/>
        </p:nvSpPr>
        <p:spPr>
          <a:xfrm>
            <a:off x="10121336" y="4754552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9" name="모서리가 둥근 직사각형 538">
            <a:hlinkClick r:id="rId43" action="ppaction://hlinksldjump"/>
          </p:cNvPr>
          <p:cNvSpPr/>
          <p:nvPr/>
        </p:nvSpPr>
        <p:spPr>
          <a:xfrm>
            <a:off x="11042880" y="4754552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1" name="직선 연결선 540"/>
          <p:cNvCxnSpPr/>
          <p:nvPr/>
        </p:nvCxnSpPr>
        <p:spPr>
          <a:xfrm>
            <a:off x="3489963" y="5178175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" name="타원 541">
            <a:hlinkClick r:id="rId44" action="ppaction://hlinksldjump"/>
          </p:cNvPr>
          <p:cNvSpPr/>
          <p:nvPr/>
        </p:nvSpPr>
        <p:spPr>
          <a:xfrm>
            <a:off x="7347239" y="5104206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3" name="타원 542">
            <a:hlinkClick r:id="rId45" action="ppaction://hlinksldjump"/>
          </p:cNvPr>
          <p:cNvSpPr/>
          <p:nvPr/>
        </p:nvSpPr>
        <p:spPr>
          <a:xfrm>
            <a:off x="8282783" y="5104206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4" name="타원 543">
            <a:hlinkClick r:id="rId46" action="ppaction://hlinksldjump"/>
          </p:cNvPr>
          <p:cNvSpPr/>
          <p:nvPr/>
        </p:nvSpPr>
        <p:spPr>
          <a:xfrm>
            <a:off x="9197183" y="5104206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5" name="타원 544">
            <a:hlinkClick r:id="rId47" action="ppaction://hlinksldjump"/>
          </p:cNvPr>
          <p:cNvSpPr/>
          <p:nvPr/>
        </p:nvSpPr>
        <p:spPr>
          <a:xfrm>
            <a:off x="6424975" y="5104206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6" name="모서리가 둥근 직사각형 545">
            <a:hlinkClick r:id="rId48" action="ppaction://hlinksldjump"/>
          </p:cNvPr>
          <p:cNvSpPr/>
          <p:nvPr/>
        </p:nvSpPr>
        <p:spPr>
          <a:xfrm>
            <a:off x="10121336" y="5104206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7" name="모서리가 둥근 직사각형 546">
            <a:hlinkClick r:id="rId48" action="ppaction://hlinksldjump"/>
          </p:cNvPr>
          <p:cNvSpPr/>
          <p:nvPr/>
        </p:nvSpPr>
        <p:spPr>
          <a:xfrm>
            <a:off x="11042880" y="510420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7" name="직선 연결선 556"/>
          <p:cNvCxnSpPr/>
          <p:nvPr/>
        </p:nvCxnSpPr>
        <p:spPr>
          <a:xfrm>
            <a:off x="3489963" y="552790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타원 557">
            <a:hlinkClick r:id="rId49" action="ppaction://hlinksldjump"/>
          </p:cNvPr>
          <p:cNvSpPr/>
          <p:nvPr/>
        </p:nvSpPr>
        <p:spPr>
          <a:xfrm>
            <a:off x="7347239" y="5453931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9" name="타원 558">
            <a:hlinkClick r:id="rId49" action="ppaction://hlinksldjump"/>
          </p:cNvPr>
          <p:cNvSpPr/>
          <p:nvPr/>
        </p:nvSpPr>
        <p:spPr>
          <a:xfrm>
            <a:off x="8282783" y="5453931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0" name="타원 559">
            <a:hlinkClick r:id="rId50" action="ppaction://hlinksldjump"/>
          </p:cNvPr>
          <p:cNvSpPr/>
          <p:nvPr/>
        </p:nvSpPr>
        <p:spPr>
          <a:xfrm>
            <a:off x="9197183" y="5453931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1" name="타원 560">
            <a:hlinkClick r:id="rId51" action="ppaction://hlinksldjump"/>
          </p:cNvPr>
          <p:cNvSpPr/>
          <p:nvPr/>
        </p:nvSpPr>
        <p:spPr>
          <a:xfrm>
            <a:off x="6424975" y="5453931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2" name="모서리가 둥근 직사각형 561">
            <a:hlinkClick r:id="rId52" action="ppaction://hlinksldjump"/>
          </p:cNvPr>
          <p:cNvSpPr/>
          <p:nvPr/>
        </p:nvSpPr>
        <p:spPr>
          <a:xfrm>
            <a:off x="10121336" y="5453931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" name="모서리가 둥근 직사각형 562">
            <a:hlinkClick r:id="rId52" action="ppaction://hlinksldjump"/>
          </p:cNvPr>
          <p:cNvSpPr/>
          <p:nvPr/>
        </p:nvSpPr>
        <p:spPr>
          <a:xfrm>
            <a:off x="11042880" y="5453931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5" name="직선 연결선 564"/>
          <p:cNvCxnSpPr/>
          <p:nvPr/>
        </p:nvCxnSpPr>
        <p:spPr>
          <a:xfrm>
            <a:off x="3489963" y="5878208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타원 568">
            <a:hlinkClick r:id="rId53" action="ppaction://hlinksldjump"/>
          </p:cNvPr>
          <p:cNvSpPr/>
          <p:nvPr/>
        </p:nvSpPr>
        <p:spPr>
          <a:xfrm>
            <a:off x="6424975" y="580423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직사각형 261">
            <a:hlinkClick r:id="rId54" action="ppaction://hlinksldjump"/>
          </p:cNvPr>
          <p:cNvSpPr/>
          <p:nvPr/>
        </p:nvSpPr>
        <p:spPr>
          <a:xfrm>
            <a:off x="2889540" y="1218770"/>
            <a:ext cx="1662503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PNV - A6081R / A9081R / A9081RLP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직사각형 270">
            <a:hlinkClick r:id="rId55" action="ppaction://hlinksldjump"/>
          </p:cNvPr>
          <p:cNvSpPr/>
          <p:nvPr/>
        </p:nvSpPr>
        <p:spPr>
          <a:xfrm>
            <a:off x="2889540" y="1567183"/>
            <a:ext cx="13304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PND - A6081RV / A9081RV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직사각형 311">
            <a:hlinkClick r:id="rId56" action="ppaction://hlinksldjump"/>
          </p:cNvPr>
          <p:cNvSpPr/>
          <p:nvPr/>
        </p:nvSpPr>
        <p:spPr>
          <a:xfrm>
            <a:off x="2889540" y="1918302"/>
            <a:ext cx="13304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PND - A6081RF / A9081RF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" name="직사각형 312">
            <a:hlinkClick r:id="rId57" action="ppaction://hlinksldjump"/>
          </p:cNvPr>
          <p:cNvSpPr/>
          <p:nvPr/>
        </p:nvSpPr>
        <p:spPr>
          <a:xfrm>
            <a:off x="2889541" y="2269421"/>
            <a:ext cx="1693346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PNO - A6081R / A9081R / A9081RLP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4" name="직사각형 313">
            <a:hlinkClick r:id="rId58" action="ppaction://hlinksldjump"/>
          </p:cNvPr>
          <p:cNvSpPr/>
          <p:nvPr/>
        </p:nvSpPr>
        <p:spPr>
          <a:xfrm>
            <a:off x="2889540" y="2619050"/>
            <a:ext cx="1497403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PNB - A6001 / A9001 / A9001LP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" name="직사각형 314">
            <a:hlinkClick r:id="rId59" action="ppaction://hlinksldjump"/>
          </p:cNvPr>
          <p:cNvSpPr/>
          <p:nvPr/>
        </p:nvSpPr>
        <p:spPr>
          <a:xfrm>
            <a:off x="2889540" y="2968679"/>
            <a:ext cx="2472170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- 12082RVD / 7082RVD / C12082RVD / C7082RVD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직사각형 315">
            <a:hlinkClick r:id="rId60" action="ppaction://hlinksldjump"/>
          </p:cNvPr>
          <p:cNvSpPr/>
          <p:nvPr/>
        </p:nvSpPr>
        <p:spPr>
          <a:xfrm>
            <a:off x="2889540" y="3317092"/>
            <a:ext cx="2350117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 / 9084RQZ / 9085RQZ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" name="직사각형 316">
            <a:hlinkClick r:id="rId61" action="ppaction://hlinksldjump"/>
          </p:cNvPr>
          <p:cNvSpPr/>
          <p:nvPr/>
        </p:nvSpPr>
        <p:spPr>
          <a:xfrm>
            <a:off x="2889540" y="3668211"/>
            <a:ext cx="1662503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</a:t>
            </a: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9084QZ1 / 8082VT / </a:t>
            </a: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9084ZQ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" name="직사각형 317">
            <a:hlinkClick r:id="rId62" action="ppaction://hlinksldjump"/>
          </p:cNvPr>
          <p:cNvSpPr/>
          <p:nvPr/>
        </p:nvSpPr>
        <p:spPr>
          <a:xfrm>
            <a:off x="2889541" y="4019330"/>
            <a:ext cx="855146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- 9322VQP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9" name="직사각형 318">
            <a:hlinkClick r:id="rId63" action="ppaction://hlinksldjump"/>
          </p:cNvPr>
          <p:cNvSpPr/>
          <p:nvPr/>
        </p:nvSpPr>
        <p:spPr>
          <a:xfrm>
            <a:off x="2889540" y="4368959"/>
            <a:ext cx="11780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직사각형 319">
            <a:hlinkClick r:id="rId64" action="ppaction://hlinksldjump"/>
          </p:cNvPr>
          <p:cNvSpPr/>
          <p:nvPr/>
        </p:nvSpPr>
        <p:spPr>
          <a:xfrm>
            <a:off x="2889541" y="4718588"/>
            <a:ext cx="821816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1" name="직사각형 320">
            <a:hlinkClick r:id="rId65" action="ppaction://hlinksldjump"/>
          </p:cNvPr>
          <p:cNvSpPr/>
          <p:nvPr/>
        </p:nvSpPr>
        <p:spPr>
          <a:xfrm>
            <a:off x="2889541" y="5067001"/>
            <a:ext cx="1395192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- 9031RV / PNM - 9022V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" name="직사각형 322">
            <a:hlinkClick r:id="rId66" action="ppaction://hlinksldjump"/>
          </p:cNvPr>
          <p:cNvSpPr/>
          <p:nvPr/>
        </p:nvSpPr>
        <p:spPr>
          <a:xfrm>
            <a:off x="2889540" y="5419656"/>
            <a:ext cx="724517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- 9030V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직사각형 323">
            <a:hlinkClick r:id="rId67" action="ppaction://hlinksldjump"/>
          </p:cNvPr>
          <p:cNvSpPr/>
          <p:nvPr/>
        </p:nvSpPr>
        <p:spPr>
          <a:xfrm>
            <a:off x="2889541" y="5769937"/>
            <a:ext cx="7882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- 9000QB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95381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(4.19lb)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51" name="직사각형 50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5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5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1041926" y="3190138"/>
            <a:ext cx="10108149" cy="1854388"/>
            <a:chOff x="1067888" y="3190138"/>
            <a:chExt cx="10108149" cy="185438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67888" y="3190138"/>
              <a:ext cx="2162992" cy="1854388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7491" y="3190138"/>
              <a:ext cx="2162992" cy="1854388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13045" y="3190138"/>
              <a:ext cx="2162992" cy="1854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08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PNV – A6081R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A9081R / A9081RLP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8" name="직사각형 77">
            <a:hlinkClick r:id="rId2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3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57719"/>
              </p:ext>
            </p:extLst>
          </p:nvPr>
        </p:nvGraphicFramePr>
        <p:xfrm>
          <a:off x="346823" y="1469149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5537881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SBP-187HMW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02577"/>
              </p:ext>
            </p:extLst>
          </p:nvPr>
        </p:nvGraphicFramePr>
        <p:xfrm>
          <a:off x="346823" y="3145541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850891972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SBV-180WW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412467"/>
              </p:ext>
            </p:extLst>
          </p:nvPr>
        </p:nvGraphicFramePr>
        <p:xfrm>
          <a:off x="346823" y="4828654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51603785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Cap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SPB-VAN85W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106" name="그림 105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523416" y="1481959"/>
            <a:ext cx="1425202" cy="1097280"/>
          </a:xfrm>
          <a:prstGeom prst="rect">
            <a:avLst/>
          </a:prstGeom>
        </p:spPr>
      </p:pic>
      <p:pic>
        <p:nvPicPr>
          <p:cNvPr id="114" name="그림 113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4" t="10085" r="24075" b="17324"/>
          <a:stretch/>
        </p:blipFill>
        <p:spPr>
          <a:xfrm>
            <a:off x="2585545" y="4836861"/>
            <a:ext cx="1343222" cy="1109891"/>
          </a:xfrm>
          <a:prstGeom prst="rect">
            <a:avLst/>
          </a:prstGeom>
        </p:spPr>
      </p:pic>
      <p:pic>
        <p:nvPicPr>
          <p:cNvPr id="115" name="그림 114">
            <a:hlinkClick r:id="rId6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7" t="10797" r="17237" b="20176"/>
          <a:stretch/>
        </p:blipFill>
        <p:spPr>
          <a:xfrm>
            <a:off x="4351906" y="4847740"/>
            <a:ext cx="1672614" cy="1055400"/>
          </a:xfrm>
          <a:prstGeom prst="rect">
            <a:avLst/>
          </a:prstGeom>
        </p:spPr>
      </p:pic>
      <p:pic>
        <p:nvPicPr>
          <p:cNvPr id="116" name="그림 115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-852" r="2675" b="2175"/>
          <a:stretch/>
        </p:blipFill>
        <p:spPr>
          <a:xfrm>
            <a:off x="6388189" y="4830554"/>
            <a:ext cx="1343222" cy="10972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818219" y="5020107"/>
            <a:ext cx="1108742" cy="771236"/>
          </a:xfrm>
          <a:prstGeom prst="rect">
            <a:avLst/>
          </a:prstGeom>
        </p:spPr>
      </p:pic>
      <p:pic>
        <p:nvPicPr>
          <p:cNvPr id="118" name="그림 11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0180532" y="3140491"/>
            <a:ext cx="1416582" cy="1078361"/>
          </a:xfrm>
          <a:prstGeom prst="rect">
            <a:avLst/>
          </a:prstGeom>
        </p:spPr>
      </p:pic>
      <p:sp>
        <p:nvSpPr>
          <p:cNvPr id="122" name="직사각형 121">
            <a:hlinkClick r:id="rId1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1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2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3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1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그림 50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4660754" y="3165227"/>
            <a:ext cx="1007648" cy="1067032"/>
          </a:xfrm>
          <a:prstGeom prst="rect">
            <a:avLst/>
          </a:prstGeom>
        </p:spPr>
      </p:pic>
      <p:pic>
        <p:nvPicPr>
          <p:cNvPr id="52" name="그림 51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2417552" y="1463928"/>
            <a:ext cx="1471246" cy="1115149"/>
          </a:xfrm>
          <a:prstGeom prst="rect">
            <a:avLst/>
          </a:prstGeom>
        </p:spPr>
      </p:pic>
      <p:pic>
        <p:nvPicPr>
          <p:cNvPr id="53" name="그림 52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382387" y="1484186"/>
            <a:ext cx="1260638" cy="1097135"/>
          </a:xfrm>
          <a:prstGeom prst="rect">
            <a:avLst/>
          </a:prstGeom>
        </p:spPr>
      </p:pic>
      <p:pic>
        <p:nvPicPr>
          <p:cNvPr id="54" name="그림 5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708236" y="1514153"/>
            <a:ext cx="959953" cy="1025222"/>
          </a:xfrm>
          <a:prstGeom prst="rect">
            <a:avLst/>
          </a:prstGeom>
        </p:spPr>
      </p:pic>
      <p:pic>
        <p:nvPicPr>
          <p:cNvPr id="55" name="그림 54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502684" y="1579566"/>
            <a:ext cx="1045926" cy="875203"/>
          </a:xfrm>
          <a:prstGeom prst="rect">
            <a:avLst/>
          </a:prstGeom>
        </p:spPr>
      </p:pic>
      <p:pic>
        <p:nvPicPr>
          <p:cNvPr id="56" name="그림 55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10403481" y="1475779"/>
            <a:ext cx="996462" cy="1101969"/>
          </a:xfrm>
          <a:prstGeom prst="rect">
            <a:avLst/>
          </a:prstGeom>
        </p:spPr>
      </p:pic>
      <p:pic>
        <p:nvPicPr>
          <p:cNvPr id="57" name="그림 56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2604337" y="3196082"/>
            <a:ext cx="1260231" cy="1072662"/>
          </a:xfrm>
          <a:prstGeom prst="rect">
            <a:avLst/>
          </a:prstGeom>
        </p:spPr>
      </p:pic>
      <p:pic>
        <p:nvPicPr>
          <p:cNvPr id="58" name="그림 57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4710" r="-3586" b="4884"/>
          <a:stretch/>
        </p:blipFill>
        <p:spPr>
          <a:xfrm>
            <a:off x="6601626" y="3163986"/>
            <a:ext cx="961330" cy="1100064"/>
          </a:xfrm>
          <a:prstGeom prst="rect">
            <a:avLst/>
          </a:prstGeom>
        </p:spPr>
      </p:pic>
      <p:sp>
        <p:nvSpPr>
          <p:cNvPr id="59" name="모서리가 둥근 직사각형 58"/>
          <p:cNvSpPr/>
          <p:nvPr/>
        </p:nvSpPr>
        <p:spPr>
          <a:xfrm>
            <a:off x="10070731" y="3196082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2" name="그림 1">
            <a:hlinkClick r:id="rId34"/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6925" r="9153" b="6925"/>
          <a:stretch/>
        </p:blipFill>
        <p:spPr>
          <a:xfrm>
            <a:off x="479455" y="3174902"/>
            <a:ext cx="1640658" cy="1037224"/>
          </a:xfrm>
          <a:prstGeom prst="rect">
            <a:avLst/>
          </a:prstGeom>
        </p:spPr>
      </p:pic>
      <p:pic>
        <p:nvPicPr>
          <p:cNvPr id="49" name="그림 48">
            <a:hlinkClick r:id="rId36"/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345281" y="327725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4" r="17803"/>
          <a:stretch/>
        </p:blipFill>
        <p:spPr>
          <a:xfrm>
            <a:off x="8251940" y="1462346"/>
            <a:ext cx="3594553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9" t="12421" r="19651" b="221"/>
          <a:stretch/>
        </p:blipFill>
        <p:spPr>
          <a:xfrm>
            <a:off x="4261691" y="1462346"/>
            <a:ext cx="3920726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t="13354" r="20369" b="2460"/>
          <a:stretch/>
        </p:blipFill>
        <p:spPr>
          <a:xfrm>
            <a:off x="338942" y="1462346"/>
            <a:ext cx="39227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8251941" y="1459761"/>
            <a:ext cx="360923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내용 개체 틀 4"/>
          <p:cNvSpPr txBox="1">
            <a:spLocks/>
          </p:cNvSpPr>
          <p:nvPr/>
        </p:nvSpPr>
        <p:spPr>
          <a:xfrm>
            <a:off x="2854350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내용 개체 틀 4"/>
          <p:cNvSpPr txBox="1">
            <a:spLocks/>
          </p:cNvSpPr>
          <p:nvPr/>
        </p:nvSpPr>
        <p:spPr>
          <a:xfrm>
            <a:off x="4954637" y="6094186"/>
            <a:ext cx="752834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/>
          <p:cNvSpPr txBox="1">
            <a:spLocks/>
          </p:cNvSpPr>
          <p:nvPr/>
        </p:nvSpPr>
        <p:spPr>
          <a:xfrm>
            <a:off x="4110256" y="5504063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2550387" y="4847167"/>
            <a:ext cx="34610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3587897" y="4737579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344803" y="1459761"/>
            <a:ext cx="78376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그림 42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4611315" y="5024813"/>
            <a:ext cx="1286720" cy="979504"/>
          </a:xfrm>
          <a:prstGeom prst="rect">
            <a:avLst/>
          </a:prstGeom>
        </p:spPr>
      </p:pic>
      <p:sp>
        <p:nvSpPr>
          <p:cNvPr id="46" name="모서리가 둥근 직사각형 45"/>
          <p:cNvSpPr/>
          <p:nvPr/>
        </p:nvSpPr>
        <p:spPr>
          <a:xfrm>
            <a:off x="5000733" y="5030975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10407236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9945184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854106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837922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849022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1031010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045287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147" r="-54565" b="5561"/>
          <a:stretch/>
        </p:blipFill>
        <p:spPr>
          <a:xfrm>
            <a:off x="8399461" y="4912105"/>
            <a:ext cx="1393956" cy="1115149"/>
          </a:xfrm>
          <a:prstGeom prst="rect">
            <a:avLst/>
          </a:prstGeom>
        </p:spPr>
      </p:pic>
      <p:pic>
        <p:nvPicPr>
          <p:cNvPr id="60" name="그림 59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450854" y="5146409"/>
            <a:ext cx="1195218" cy="920212"/>
          </a:xfrm>
          <a:prstGeom prst="rect">
            <a:avLst/>
          </a:prstGeom>
        </p:spPr>
      </p:pic>
      <p:pic>
        <p:nvPicPr>
          <p:cNvPr id="61" name="그림 60">
            <a:hlinkClick r:id="rId17"/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674502" y="5041900"/>
            <a:ext cx="1160898" cy="10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r="21958"/>
          <a:stretch/>
        </p:blipFill>
        <p:spPr>
          <a:xfrm>
            <a:off x="3926957" y="1467091"/>
            <a:ext cx="2840136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6" t="5431" r="29250" b="5431"/>
          <a:stretch/>
        </p:blipFill>
        <p:spPr>
          <a:xfrm>
            <a:off x="6746823" y="1467091"/>
            <a:ext cx="2562486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4" t="5091" r="27983" b="5091"/>
          <a:stretch/>
        </p:blipFill>
        <p:spPr>
          <a:xfrm>
            <a:off x="9309309" y="1467091"/>
            <a:ext cx="250540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0067" r="25911" b="15961"/>
          <a:stretch/>
        </p:blipFill>
        <p:spPr>
          <a:xfrm>
            <a:off x="354431" y="1467091"/>
            <a:ext cx="349678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타원 77"/>
          <p:cNvSpPr>
            <a:spLocks noChangeAspect="1"/>
          </p:cNvSpPr>
          <p:nvPr/>
        </p:nvSpPr>
        <p:spPr>
          <a:xfrm>
            <a:off x="243354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414881" y="4863496"/>
            <a:ext cx="19804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49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1222075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46456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내용 개체 틀 4"/>
          <p:cNvSpPr txBox="1">
            <a:spLocks/>
          </p:cNvSpPr>
          <p:nvPr/>
        </p:nvSpPr>
        <p:spPr>
          <a:xfrm>
            <a:off x="1581772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2614693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268300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2820904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2765899" y="5284278"/>
            <a:ext cx="911134" cy="633780"/>
          </a:xfrm>
          <a:prstGeom prst="rect">
            <a:avLst/>
          </a:prstGeom>
        </p:spPr>
      </p:pic>
      <p:sp>
        <p:nvSpPr>
          <p:cNvPr id="101" name="직사각형 100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타원 148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070185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428060" y="5144655"/>
            <a:ext cx="971860" cy="739820"/>
          </a:xfrm>
          <a:prstGeom prst="rect">
            <a:avLst/>
          </a:prstGeom>
        </p:spPr>
      </p:pic>
      <p:sp>
        <p:nvSpPr>
          <p:cNvPr id="107" name="모서리가 둥근 직사각형 106"/>
          <p:cNvSpPr/>
          <p:nvPr/>
        </p:nvSpPr>
        <p:spPr>
          <a:xfrm>
            <a:off x="1635797" y="5067436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109" name="그림 108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76977" y="5128846"/>
            <a:ext cx="828743" cy="885091"/>
          </a:xfrm>
          <a:prstGeom prst="rect">
            <a:avLst/>
          </a:prstGeom>
        </p:spPr>
      </p:pic>
      <p:sp>
        <p:nvSpPr>
          <p:cNvPr id="110" name="내용 개체 틀 4"/>
          <p:cNvSpPr txBox="1">
            <a:spLocks/>
          </p:cNvSpPr>
          <p:nvPr/>
        </p:nvSpPr>
        <p:spPr>
          <a:xfrm>
            <a:off x="836502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내용 개체 틀 4"/>
          <p:cNvSpPr txBox="1">
            <a:spLocks/>
          </p:cNvSpPr>
          <p:nvPr/>
        </p:nvSpPr>
        <p:spPr>
          <a:xfrm>
            <a:off x="910590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973809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819416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그림 116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03570" y="5093677"/>
            <a:ext cx="957213" cy="902677"/>
          </a:xfrm>
          <a:prstGeom prst="rect">
            <a:avLst/>
          </a:prstGeom>
        </p:spPr>
      </p:pic>
      <p:sp>
        <p:nvSpPr>
          <p:cNvPr id="118" name="내용 개체 틀 4"/>
          <p:cNvSpPr txBox="1">
            <a:spLocks/>
          </p:cNvSpPr>
          <p:nvPr/>
        </p:nvSpPr>
        <p:spPr>
          <a:xfrm>
            <a:off x="529973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610981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4082999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4209999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34574" y="5052646"/>
            <a:ext cx="814753" cy="1002323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413670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타원 123"/>
          <p:cNvSpPr>
            <a:spLocks noChangeAspect="1"/>
          </p:cNvSpPr>
          <p:nvPr/>
        </p:nvSpPr>
        <p:spPr>
          <a:xfrm>
            <a:off x="501442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6402752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모서리가 둥근 직사각형 125"/>
          <p:cNvSpPr/>
          <p:nvPr/>
        </p:nvSpPr>
        <p:spPr>
          <a:xfrm>
            <a:off x="6964789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713178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타원 127"/>
          <p:cNvSpPr>
            <a:spLocks noChangeAspect="1"/>
          </p:cNvSpPr>
          <p:nvPr/>
        </p:nvSpPr>
        <p:spPr>
          <a:xfrm>
            <a:off x="819867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07754" y="5133251"/>
            <a:ext cx="656493" cy="847816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728251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64162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그림 153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389156" y="5174527"/>
            <a:ext cx="894086" cy="748147"/>
          </a:xfrm>
          <a:prstGeom prst="rect">
            <a:avLst/>
          </a:prstGeom>
        </p:spPr>
      </p:pic>
      <p:sp>
        <p:nvSpPr>
          <p:cNvPr id="155" name="내용 개체 틀 4"/>
          <p:cNvSpPr txBox="1">
            <a:spLocks/>
          </p:cNvSpPr>
          <p:nvPr/>
        </p:nvSpPr>
        <p:spPr>
          <a:xfrm>
            <a:off x="94323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6" name="그림 15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54538" y="5052646"/>
            <a:ext cx="814753" cy="1002323"/>
          </a:xfrm>
          <a:prstGeom prst="rect">
            <a:avLst/>
          </a:prstGeom>
        </p:spPr>
      </p:pic>
      <p:pic>
        <p:nvPicPr>
          <p:cNvPr id="157" name="그림 156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713689" y="5216821"/>
            <a:ext cx="1012308" cy="779388"/>
          </a:xfrm>
          <a:prstGeom prst="rect">
            <a:avLst/>
          </a:prstGeom>
        </p:spPr>
      </p:pic>
      <p:pic>
        <p:nvPicPr>
          <p:cNvPr id="8" name="그림 7">
            <a:hlinkClick r:id="rId27"/>
          </p:cNvPr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466161" y="5099050"/>
            <a:ext cx="812274" cy="94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4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9" r="12817"/>
          <a:stretch/>
        </p:blipFill>
        <p:spPr>
          <a:xfrm>
            <a:off x="347586" y="1464922"/>
            <a:ext cx="40438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1" r="3839"/>
          <a:stretch/>
        </p:blipFill>
        <p:spPr>
          <a:xfrm>
            <a:off x="4236095" y="1464922"/>
            <a:ext cx="383068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3" r="12894"/>
          <a:stretch/>
        </p:blipFill>
        <p:spPr>
          <a:xfrm>
            <a:off x="7967073" y="1464922"/>
            <a:ext cx="387334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5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6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154308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모서리가 둥근 직사각형 119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타원 121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3" name="그림 12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9748" y="5087631"/>
              <a:ext cx="814753" cy="1002323"/>
            </a:xfrm>
            <a:prstGeom prst="rect">
              <a:avLst/>
            </a:prstGeom>
          </p:spPr>
        </p:pic>
        <p:pic>
          <p:nvPicPr>
            <p:cNvPr id="124" name="그림 12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25" name="그림 12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6" name="그림 12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29656"/>
              <a:ext cx="894086" cy="748147"/>
            </a:xfrm>
            <a:prstGeom prst="rect">
              <a:avLst/>
            </a:prstGeom>
          </p:spPr>
        </p:pic>
        <p:pic>
          <p:nvPicPr>
            <p:cNvPr id="128" name="그림 12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04" t="25097" r="30231" b="23278"/>
            <a:stretch/>
          </p:blipFill>
          <p:spPr>
            <a:xfrm>
              <a:off x="9502398" y="5216821"/>
              <a:ext cx="1012308" cy="779388"/>
            </a:xfrm>
            <a:prstGeom prst="rect">
              <a:avLst/>
            </a:prstGeom>
          </p:spPr>
        </p:pic>
        <p:pic>
          <p:nvPicPr>
            <p:cNvPr id="57" name="그림 5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49317" y="5032042"/>
              <a:ext cx="763344" cy="1037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890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0" r="19255"/>
          <a:stretch/>
        </p:blipFill>
        <p:spPr>
          <a:xfrm>
            <a:off x="341607" y="1464554"/>
            <a:ext cx="2922943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5" r="22160"/>
          <a:stretch/>
        </p:blipFill>
        <p:spPr>
          <a:xfrm>
            <a:off x="3218059" y="1465397"/>
            <a:ext cx="2905185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r="24480"/>
          <a:stretch/>
        </p:blipFill>
        <p:spPr>
          <a:xfrm>
            <a:off x="6008354" y="1465174"/>
            <a:ext cx="292013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7" t="7554" r="43153" b="7554"/>
          <a:stretch/>
        </p:blipFill>
        <p:spPr>
          <a:xfrm>
            <a:off x="9022343" y="1460843"/>
            <a:ext cx="2807435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7515878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76306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9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10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6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7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1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0" name="그림 119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3287" y="5115402"/>
            <a:ext cx="1104373" cy="931318"/>
          </a:xfrm>
          <a:prstGeom prst="rect">
            <a:avLst/>
          </a:prstGeom>
        </p:spPr>
      </p:pic>
      <p:sp>
        <p:nvSpPr>
          <p:cNvPr id="121" name="모서리가 둥근 직사각형 120"/>
          <p:cNvSpPr/>
          <p:nvPr/>
        </p:nvSpPr>
        <p:spPr>
          <a:xfrm>
            <a:off x="521468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657615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736565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타원 124"/>
          <p:cNvSpPr>
            <a:spLocks noChangeAspect="1"/>
          </p:cNvSpPr>
          <p:nvPr/>
        </p:nvSpPr>
        <p:spPr>
          <a:xfrm>
            <a:off x="186426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타원 129"/>
          <p:cNvSpPr>
            <a:spLocks noChangeAspect="1"/>
          </p:cNvSpPr>
          <p:nvPr/>
        </p:nvSpPr>
        <p:spPr>
          <a:xfrm>
            <a:off x="722233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2101558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391586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90884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61371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57196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내용 개체 틀 4"/>
          <p:cNvSpPr txBox="1">
            <a:spLocks/>
          </p:cNvSpPr>
          <p:nvPr/>
        </p:nvSpPr>
        <p:spPr>
          <a:xfrm>
            <a:off x="453809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362634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내용 개체 틀 4"/>
          <p:cNvSpPr txBox="1">
            <a:spLocks/>
          </p:cNvSpPr>
          <p:nvPr/>
        </p:nvSpPr>
        <p:spPr>
          <a:xfrm>
            <a:off x="22855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2170358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2397423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타원 143"/>
          <p:cNvSpPr>
            <a:spLocks noChangeAspect="1"/>
          </p:cNvSpPr>
          <p:nvPr/>
        </p:nvSpPr>
        <p:spPr>
          <a:xfrm>
            <a:off x="33298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5" name="그림 144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01309" y="5083585"/>
            <a:ext cx="814753" cy="1002323"/>
          </a:xfrm>
          <a:prstGeom prst="rect">
            <a:avLst/>
          </a:prstGeom>
        </p:spPr>
      </p:pic>
      <p:pic>
        <p:nvPicPr>
          <p:cNvPr id="146" name="그림 145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7393" y="5168293"/>
            <a:ext cx="828743" cy="885091"/>
          </a:xfrm>
          <a:prstGeom prst="rect">
            <a:avLst/>
          </a:prstGeom>
        </p:spPr>
      </p:pic>
      <p:pic>
        <p:nvPicPr>
          <p:cNvPr id="176" name="그림 17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9906" y="5087631"/>
            <a:ext cx="957213" cy="902677"/>
          </a:xfrm>
          <a:prstGeom prst="rect">
            <a:avLst/>
          </a:prstGeom>
        </p:spPr>
      </p:pic>
      <p:pic>
        <p:nvPicPr>
          <p:cNvPr id="177" name="그림 17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14167" y="5241794"/>
            <a:ext cx="894086" cy="748147"/>
          </a:xfrm>
          <a:prstGeom prst="rect">
            <a:avLst/>
          </a:prstGeom>
        </p:spPr>
      </p:pic>
      <p:sp>
        <p:nvSpPr>
          <p:cNvPr id="178" name="모서리가 둥근 직사각형 177"/>
          <p:cNvSpPr/>
          <p:nvPr/>
        </p:nvSpPr>
        <p:spPr>
          <a:xfrm>
            <a:off x="10517546" y="4863496"/>
            <a:ext cx="124376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모서리가 둥근 직사각형 178"/>
          <p:cNvSpPr/>
          <p:nvPr/>
        </p:nvSpPr>
        <p:spPr>
          <a:xfrm>
            <a:off x="10621297" y="4753908"/>
            <a:ext cx="102923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2" name="그림 181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83" name="내용 개체 틀 4"/>
          <p:cNvSpPr txBox="1">
            <a:spLocks/>
          </p:cNvSpPr>
          <p:nvPr/>
        </p:nvSpPr>
        <p:spPr>
          <a:xfrm>
            <a:off x="777457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" name="그림 183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7655620" y="5216821"/>
            <a:ext cx="1012308" cy="779388"/>
          </a:xfrm>
          <a:prstGeom prst="rect">
            <a:avLst/>
          </a:prstGeom>
        </p:spPr>
      </p:pic>
      <p:sp>
        <p:nvSpPr>
          <p:cNvPr id="185" name="내용 개체 틀 4"/>
          <p:cNvSpPr txBox="1">
            <a:spLocks/>
          </p:cNvSpPr>
          <p:nvPr/>
        </p:nvSpPr>
        <p:spPr>
          <a:xfrm>
            <a:off x="1075718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6" name="그림 185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638221" y="5216821"/>
            <a:ext cx="1012308" cy="77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5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616003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1.60Kg (3.53lb)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1.60Kg (3.53lb)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6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16" y="3246878"/>
            <a:ext cx="2095532" cy="179544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288" y="3246878"/>
            <a:ext cx="2095532" cy="1795442"/>
          </a:xfrm>
          <a:prstGeom prst="rect">
            <a:avLst/>
          </a:prstGeom>
        </p:spPr>
      </p:pic>
      <p:sp>
        <p:nvSpPr>
          <p:cNvPr id="50" name="직사각형 49">
            <a:hlinkClick r:id="rId8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80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 – A6081RV / A9081RV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4311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SBP-167HMW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00192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72118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SBV-161WCW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SPB-IND85W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5456" r="5928" b="21779"/>
          <a:stretch/>
        </p:blipFill>
        <p:spPr>
          <a:xfrm>
            <a:off x="7330240" y="4919680"/>
            <a:ext cx="2169416" cy="983582"/>
          </a:xfrm>
          <a:prstGeom prst="rect">
            <a:avLst/>
          </a:prstGeom>
        </p:spPr>
      </p:pic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14939" r="7391" b="20762"/>
          <a:stretch/>
        </p:blipFill>
        <p:spPr>
          <a:xfrm>
            <a:off x="5047937" y="4907663"/>
            <a:ext cx="2097330" cy="1007616"/>
          </a:xfrm>
          <a:prstGeom prst="rect">
            <a:avLst/>
          </a:prstGeom>
        </p:spPr>
      </p:pic>
      <p:pic>
        <p:nvPicPr>
          <p:cNvPr id="35" name="그림 3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906" y="4911982"/>
            <a:ext cx="1358606" cy="1023252"/>
          </a:xfrm>
          <a:prstGeom prst="rect">
            <a:avLst/>
          </a:prstGeom>
        </p:spPr>
      </p:pic>
      <p:pic>
        <p:nvPicPr>
          <p:cNvPr id="5" name="그림 4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3086592" y="4968711"/>
            <a:ext cx="1339550" cy="796800"/>
          </a:xfrm>
          <a:prstGeom prst="rect">
            <a:avLst/>
          </a:prstGeom>
        </p:spPr>
      </p:pic>
      <p:sp>
        <p:nvSpPr>
          <p:cNvPr id="40" name="직사각형 39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hlinkClick r:id="rId12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hlinkClick r:id="rId13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14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그림 45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889176" y="1500876"/>
            <a:ext cx="1185566" cy="1046831"/>
          </a:xfrm>
          <a:prstGeom prst="rect">
            <a:avLst/>
          </a:prstGeom>
        </p:spPr>
      </p:pic>
      <p:pic>
        <p:nvPicPr>
          <p:cNvPr id="64" name="그림 6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3001210" y="1463928"/>
            <a:ext cx="1471246" cy="1115149"/>
          </a:xfrm>
          <a:prstGeom prst="rect">
            <a:avLst/>
          </a:prstGeom>
        </p:spPr>
      </p:pic>
      <p:pic>
        <p:nvPicPr>
          <p:cNvPr id="65" name="그림 6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00528" y="1496324"/>
            <a:ext cx="1260638" cy="1097135"/>
          </a:xfrm>
          <a:prstGeom prst="rect">
            <a:avLst/>
          </a:prstGeom>
        </p:spPr>
      </p:pic>
      <p:pic>
        <p:nvPicPr>
          <p:cNvPr id="67" name="그림 6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50572" y="1542475"/>
            <a:ext cx="959953" cy="1025222"/>
          </a:xfrm>
          <a:prstGeom prst="rect">
            <a:avLst/>
          </a:prstGeom>
        </p:spPr>
      </p:pic>
      <p:pic>
        <p:nvPicPr>
          <p:cNvPr id="68" name="그림 67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913424" y="1599796"/>
            <a:ext cx="1045926" cy="875203"/>
          </a:xfrm>
          <a:prstGeom prst="rect">
            <a:avLst/>
          </a:prstGeom>
        </p:spPr>
      </p:pic>
      <p:pic>
        <p:nvPicPr>
          <p:cNvPr id="69" name="그림 68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84820" y="3136103"/>
            <a:ext cx="996462" cy="1101969"/>
          </a:xfrm>
          <a:prstGeom prst="rect">
            <a:avLst/>
          </a:prstGeom>
        </p:spPr>
      </p:pic>
      <p:pic>
        <p:nvPicPr>
          <p:cNvPr id="70" name="그림 69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32805" y="3198832"/>
            <a:ext cx="1260231" cy="1072662"/>
          </a:xfrm>
          <a:prstGeom prst="rect">
            <a:avLst/>
          </a:prstGeom>
        </p:spPr>
      </p:pic>
      <p:pic>
        <p:nvPicPr>
          <p:cNvPr id="71" name="그림 70">
            <a:hlinkClick r:id="rId29"/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14707" y="3081405"/>
            <a:ext cx="961330" cy="1182645"/>
          </a:xfrm>
          <a:prstGeom prst="rect">
            <a:avLst/>
          </a:prstGeom>
        </p:spPr>
      </p:pic>
      <p:pic>
        <p:nvPicPr>
          <p:cNvPr id="74" name="그림 73">
            <a:hlinkClick r:id="rId31"/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90894" y="3165227"/>
            <a:ext cx="1007648" cy="1067032"/>
          </a:xfrm>
          <a:prstGeom prst="rect">
            <a:avLst/>
          </a:prstGeom>
        </p:spPr>
      </p:pic>
      <p:pic>
        <p:nvPicPr>
          <p:cNvPr id="48" name="그림 47">
            <a:hlinkClick r:id="rId33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8" t="6925" r="11438" b="6925"/>
          <a:stretch/>
        </p:blipFill>
        <p:spPr>
          <a:xfrm>
            <a:off x="2976970" y="3145541"/>
            <a:ext cx="1663812" cy="1114196"/>
          </a:xfrm>
          <a:prstGeom prst="rect">
            <a:avLst/>
          </a:prstGeom>
        </p:spPr>
      </p:pic>
      <p:pic>
        <p:nvPicPr>
          <p:cNvPr id="47" name="그림 46">
            <a:hlinkClick r:id="rId35"/>
          </p:cNvPr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44985" y="497414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" t="5557" r="442" b="1898"/>
          <a:stretch/>
        </p:blipFill>
        <p:spPr>
          <a:xfrm>
            <a:off x="6133462" y="1459761"/>
            <a:ext cx="5678270" cy="3168000"/>
          </a:xfrm>
          <a:prstGeom prst="rect">
            <a:avLst/>
          </a:prstGeom>
        </p:spPr>
      </p:pic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14194" r="8204" b="3282"/>
          <a:stretch/>
        </p:blipFill>
        <p:spPr>
          <a:xfrm>
            <a:off x="352483" y="1462346"/>
            <a:ext cx="5700743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7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8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9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778478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2256774" y="4847167"/>
            <a:ext cx="184461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2531079" y="4732634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6133462" y="145976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933175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891438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746558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30373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740135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23461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9331750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90" t="1395" r="-41543" b="4166"/>
          <a:stretch/>
        </p:blipFill>
        <p:spPr>
          <a:xfrm>
            <a:off x="7407322" y="4932699"/>
            <a:ext cx="1224882" cy="1115149"/>
          </a:xfrm>
          <a:prstGeom prst="rect">
            <a:avLst/>
          </a:prstGeom>
        </p:spPr>
      </p:pic>
      <p:pic>
        <p:nvPicPr>
          <p:cNvPr id="61" name="그림 6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9356464" y="5061077"/>
            <a:ext cx="1185566" cy="1046831"/>
          </a:xfrm>
          <a:prstGeom prst="rect">
            <a:avLst/>
          </a:prstGeom>
        </p:spPr>
      </p:pic>
      <p:pic>
        <p:nvPicPr>
          <p:cNvPr id="41" name="그림 40">
            <a:hlinkClick r:id="rId14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531079" y="4949840"/>
            <a:ext cx="1296000" cy="118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1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3" r="23638"/>
          <a:stretch/>
        </p:blipFill>
        <p:spPr>
          <a:xfrm>
            <a:off x="3923095" y="1467091"/>
            <a:ext cx="2825606" cy="3168462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4" t="3343" r="28703" b="3343"/>
          <a:stretch/>
        </p:blipFill>
        <p:spPr>
          <a:xfrm>
            <a:off x="6732814" y="1467091"/>
            <a:ext cx="2630648" cy="3168000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7" t="989" r="28335" b="989"/>
          <a:stretch/>
        </p:blipFill>
        <p:spPr>
          <a:xfrm>
            <a:off x="9361715" y="1467091"/>
            <a:ext cx="2449563" cy="316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8" t="2697" r="23182" b="16191"/>
          <a:stretch/>
        </p:blipFill>
        <p:spPr>
          <a:xfrm>
            <a:off x="358582" y="1467091"/>
            <a:ext cx="34900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30" name="직사각형 12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33" name="직사각형 132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모서리가 둥근 직사각형 87"/>
          <p:cNvSpPr/>
          <p:nvPr/>
        </p:nvSpPr>
        <p:spPr>
          <a:xfrm>
            <a:off x="588155" y="4863496"/>
            <a:ext cx="132973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723289" y="4753908"/>
            <a:ext cx="105946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92"/>
          <p:cNvSpPr/>
          <p:nvPr/>
        </p:nvSpPr>
        <p:spPr>
          <a:xfrm>
            <a:off x="2262582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39933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253723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SBV-161WCW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그림 10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2390248" y="5243329"/>
            <a:ext cx="1055197" cy="627660"/>
          </a:xfrm>
          <a:prstGeom prst="rect">
            <a:avLst/>
          </a:prstGeom>
        </p:spPr>
      </p:pic>
      <p:sp>
        <p:nvSpPr>
          <p:cNvPr id="168" name="타원 167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모서리가 둥근 직사각형 168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모서리가 둥근 직사각형 169"/>
          <p:cNvSpPr/>
          <p:nvPr/>
        </p:nvSpPr>
        <p:spPr>
          <a:xfrm>
            <a:off x="1068420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825907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타원 82"/>
          <p:cNvSpPr>
            <a:spLocks noChangeAspect="1"/>
          </p:cNvSpPr>
          <p:nvPr/>
        </p:nvSpPr>
        <p:spPr>
          <a:xfrm>
            <a:off x="2009975" y="5420670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/>
          <p:cNvSpPr txBox="1">
            <a:spLocks/>
          </p:cNvSpPr>
          <p:nvPr/>
        </p:nvSpPr>
        <p:spPr>
          <a:xfrm>
            <a:off x="1902582" y="5622379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9" name="그림 98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93829" y="5128846"/>
            <a:ext cx="828743" cy="885091"/>
          </a:xfrm>
          <a:prstGeom prst="rect">
            <a:avLst/>
          </a:prstGeom>
        </p:spPr>
      </p:pic>
      <p:sp>
        <p:nvSpPr>
          <p:cNvPr id="100" name="내용 개체 틀 4"/>
          <p:cNvSpPr txBox="1">
            <a:spLocks/>
          </p:cNvSpPr>
          <p:nvPr/>
        </p:nvSpPr>
        <p:spPr>
          <a:xfrm>
            <a:off x="838187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내용 개체 틀 4"/>
          <p:cNvSpPr txBox="1">
            <a:spLocks/>
          </p:cNvSpPr>
          <p:nvPr/>
        </p:nvSpPr>
        <p:spPr>
          <a:xfrm>
            <a:off x="912275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3990661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6529398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20422" y="5093677"/>
            <a:ext cx="957213" cy="902677"/>
          </a:xfrm>
          <a:prstGeom prst="rect">
            <a:avLst/>
          </a:prstGeom>
        </p:spPr>
      </p:pic>
      <p:sp>
        <p:nvSpPr>
          <p:cNvPr id="106" name="내용 개체 틀 4"/>
          <p:cNvSpPr txBox="1">
            <a:spLocks/>
          </p:cNvSpPr>
          <p:nvPr/>
        </p:nvSpPr>
        <p:spPr>
          <a:xfrm>
            <a:off x="531658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/>
          <p:cNvSpPr txBox="1">
            <a:spLocks/>
          </p:cNvSpPr>
          <p:nvPr/>
        </p:nvSpPr>
        <p:spPr>
          <a:xfrm>
            <a:off x="6126670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4099851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4226851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그림 10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51426" y="5052646"/>
            <a:ext cx="814753" cy="1002323"/>
          </a:xfrm>
          <a:prstGeom prst="rect">
            <a:avLst/>
          </a:prstGeom>
        </p:spPr>
      </p:pic>
      <p:sp>
        <p:nvSpPr>
          <p:cNvPr id="111" name="내용 개체 틀 4"/>
          <p:cNvSpPr txBox="1">
            <a:spLocks/>
          </p:cNvSpPr>
          <p:nvPr/>
        </p:nvSpPr>
        <p:spPr>
          <a:xfrm>
            <a:off x="415355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타원 111"/>
          <p:cNvSpPr>
            <a:spLocks noChangeAspect="1"/>
          </p:cNvSpPr>
          <p:nvPr/>
        </p:nvSpPr>
        <p:spPr>
          <a:xfrm>
            <a:off x="503128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419604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6981641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71486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타원 117"/>
          <p:cNvSpPr>
            <a:spLocks noChangeAspect="1"/>
          </p:cNvSpPr>
          <p:nvPr/>
        </p:nvSpPr>
        <p:spPr>
          <a:xfrm>
            <a:off x="821552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그림 118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16952" y="5133251"/>
            <a:ext cx="656493" cy="847816"/>
          </a:xfrm>
          <a:prstGeom prst="rect">
            <a:avLst/>
          </a:prstGeom>
        </p:spPr>
      </p:pic>
      <p:sp>
        <p:nvSpPr>
          <p:cNvPr id="120" name="내용 개체 틀 4"/>
          <p:cNvSpPr txBox="1">
            <a:spLocks/>
          </p:cNvSpPr>
          <p:nvPr/>
        </p:nvSpPr>
        <p:spPr>
          <a:xfrm>
            <a:off x="729936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내용 개체 틀 4"/>
          <p:cNvSpPr txBox="1">
            <a:spLocks/>
          </p:cNvSpPr>
          <p:nvPr/>
        </p:nvSpPr>
        <p:spPr>
          <a:xfrm>
            <a:off x="643312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406008" y="5174527"/>
            <a:ext cx="894086" cy="748147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9449239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69726" y="5052646"/>
            <a:ext cx="814753" cy="1002323"/>
          </a:xfrm>
          <a:prstGeom prst="rect">
            <a:avLst/>
          </a:prstGeom>
        </p:spPr>
      </p:pic>
      <p:pic>
        <p:nvPicPr>
          <p:cNvPr id="125" name="그림 124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93615" y="5138520"/>
            <a:ext cx="1022304" cy="902674"/>
          </a:xfrm>
          <a:prstGeom prst="rect">
            <a:avLst/>
          </a:prstGeom>
        </p:spPr>
      </p:pic>
      <p:pic>
        <p:nvPicPr>
          <p:cNvPr id="74" name="그림 73">
            <a:hlinkClick r:id="rId26"/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789493" y="5032239"/>
            <a:ext cx="927168" cy="10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7" r="12240"/>
          <a:stretch/>
        </p:blipFill>
        <p:spPr>
          <a:xfrm>
            <a:off x="347586" y="1464921"/>
            <a:ext cx="39069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r="10395"/>
          <a:stretch/>
        </p:blipFill>
        <p:spPr>
          <a:xfrm>
            <a:off x="4146550" y="1464920"/>
            <a:ext cx="3892675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6" r="14368"/>
          <a:stretch/>
        </p:blipFill>
        <p:spPr>
          <a:xfrm>
            <a:off x="7982360" y="1464920"/>
            <a:ext cx="385582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10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4" name="모서리가 둥근 직사각형 83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SBP-167HMW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타원 72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모서리가 둥근 직사각형 73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모서리가 둥근 직사각형 74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226667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타원 117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" name="그림 118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0" name="그림 119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68001"/>
              <a:ext cx="828743" cy="885091"/>
            </a:xfrm>
            <a:prstGeom prst="rect">
              <a:avLst/>
            </a:prstGeom>
          </p:spPr>
        </p:pic>
        <p:pic>
          <p:nvPicPr>
            <p:cNvPr id="121" name="그림 120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2" name="그림 121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9375"/>
              <a:ext cx="894086" cy="748147"/>
            </a:xfrm>
            <a:prstGeom prst="rect">
              <a:avLst/>
            </a:prstGeom>
          </p:spPr>
        </p:pic>
        <p:pic>
          <p:nvPicPr>
            <p:cNvPr id="123" name="그림 122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57" t="22104" r="35154" b="34021"/>
            <a:stretch/>
          </p:blipFill>
          <p:spPr>
            <a:xfrm>
              <a:off x="9493281" y="5138520"/>
              <a:ext cx="1022304" cy="902674"/>
            </a:xfrm>
            <a:prstGeom prst="rect">
              <a:avLst/>
            </a:prstGeom>
          </p:spPr>
        </p:pic>
        <p:pic>
          <p:nvPicPr>
            <p:cNvPr id="54" name="그림 53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9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5" r="20383"/>
          <a:stretch/>
        </p:blipFill>
        <p:spPr>
          <a:xfrm>
            <a:off x="341608" y="1465174"/>
            <a:ext cx="2922942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5" t="2826" r="27125" b="2826"/>
          <a:stretch/>
        </p:blipFill>
        <p:spPr>
          <a:xfrm>
            <a:off x="3220624" y="1465173"/>
            <a:ext cx="2778787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8" t="6264" r="27868" b="6264"/>
          <a:stretch/>
        </p:blipFill>
        <p:spPr>
          <a:xfrm>
            <a:off x="5999412" y="1465174"/>
            <a:ext cx="2929076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1" r="36400"/>
          <a:stretch/>
        </p:blipFill>
        <p:spPr>
          <a:xfrm>
            <a:off x="9020628" y="1465175"/>
            <a:ext cx="2809150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532206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64694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/>
          <p:cNvSpPr txBox="1">
            <a:spLocks/>
          </p:cNvSpPr>
          <p:nvPr/>
        </p:nvSpPr>
        <p:spPr>
          <a:xfrm>
            <a:off x="7770536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10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1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12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3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3" name="그림 82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84" name="모서리가 둥근 직사각형 83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타원 86"/>
          <p:cNvSpPr>
            <a:spLocks noChangeAspect="1"/>
          </p:cNvSpPr>
          <p:nvPr/>
        </p:nvSpPr>
        <p:spPr>
          <a:xfrm>
            <a:off x="18805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타원 87"/>
          <p:cNvSpPr>
            <a:spLocks noChangeAspect="1"/>
          </p:cNvSpPr>
          <p:nvPr/>
        </p:nvSpPr>
        <p:spPr>
          <a:xfrm>
            <a:off x="723866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962017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492517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615351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573597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455442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364266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30183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18668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241375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334622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12557" y="5087631"/>
            <a:ext cx="814753" cy="1002323"/>
          </a:xfrm>
          <a:prstGeom prst="rect">
            <a:avLst/>
          </a:prstGeom>
        </p:spPr>
      </p:pic>
      <p:pic>
        <p:nvPicPr>
          <p:cNvPr id="101" name="그림 100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03721" y="5176385"/>
            <a:ext cx="828743" cy="885091"/>
          </a:xfrm>
          <a:prstGeom prst="rect">
            <a:avLst/>
          </a:prstGeom>
        </p:spPr>
      </p:pic>
      <p:pic>
        <p:nvPicPr>
          <p:cNvPr id="102" name="그림 101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96234" y="5087631"/>
            <a:ext cx="957213" cy="902677"/>
          </a:xfrm>
          <a:prstGeom prst="rect">
            <a:avLst/>
          </a:prstGeom>
        </p:spPr>
      </p:pic>
      <p:pic>
        <p:nvPicPr>
          <p:cNvPr id="103" name="그림 102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37920" y="5240359"/>
            <a:ext cx="894086" cy="748147"/>
          </a:xfrm>
          <a:prstGeom prst="rect">
            <a:avLst/>
          </a:prstGeom>
        </p:spPr>
      </p:pic>
      <p:sp>
        <p:nvSpPr>
          <p:cNvPr id="104" name="타원 103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09" name="모서리가 둥근 직사각형 108"/>
          <p:cNvSpPr/>
          <p:nvPr/>
        </p:nvSpPr>
        <p:spPr>
          <a:xfrm>
            <a:off x="10514793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1062953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그림 110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7655288" y="5138520"/>
            <a:ext cx="1022304" cy="902674"/>
          </a:xfrm>
          <a:prstGeom prst="rect">
            <a:avLst/>
          </a:prstGeom>
        </p:spPr>
      </p:pic>
      <p:sp>
        <p:nvSpPr>
          <p:cNvPr id="113" name="내용 개체 틀 4"/>
          <p:cNvSpPr txBox="1">
            <a:spLocks/>
          </p:cNvSpPr>
          <p:nvPr/>
        </p:nvSpPr>
        <p:spPr>
          <a:xfrm>
            <a:off x="1077229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57042" y="5138520"/>
            <a:ext cx="1022304" cy="90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449176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Hole Size</a:t>
                      </a:r>
                      <a:r>
                        <a:rPr lang="en-US" altLang="ko-KR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PND-A6081RF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1.95Kg (4.30lb)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1.95Kg (4.30lb)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1917901" y="3185856"/>
            <a:ext cx="2408722" cy="191954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867479" y="3185856"/>
            <a:ext cx="2408722" cy="19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1957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PND-A6081RF / A9081RF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8717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SPB-FCD85W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4668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0" name="표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78962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23" name="직사각형 2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" t="-3084" r="-6086" b="-10788"/>
          <a:stretch/>
        </p:blipFill>
        <p:spPr>
          <a:xfrm>
            <a:off x="636928" y="1475653"/>
            <a:ext cx="1664838" cy="110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4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28623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2.48Kg (5.47lb)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82" y="3177172"/>
            <a:ext cx="2059432" cy="176639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904" y="3177172"/>
            <a:ext cx="2059432" cy="176639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26" y="3177172"/>
            <a:ext cx="2059432" cy="17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PNO-A6081R / A9081R / A9081RLP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18917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SBP-302PM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38457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69676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13455" r="32635" b="19968"/>
          <a:stretch/>
        </p:blipFill>
        <p:spPr>
          <a:xfrm>
            <a:off x="958543" y="1475652"/>
            <a:ext cx="1084668" cy="1097280"/>
          </a:xfrm>
          <a:prstGeom prst="rect">
            <a:avLst/>
          </a:prstGeom>
        </p:spPr>
      </p:pic>
      <p:sp>
        <p:nvSpPr>
          <p:cNvPr id="18" name="직사각형 17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6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4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6" r="1687" b="35045"/>
          <a:stretch/>
        </p:blipFill>
        <p:spPr>
          <a:xfrm>
            <a:off x="350939" y="1457416"/>
            <a:ext cx="11489482" cy="316800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PNO-A6081R / A9081R / A9081RLP</a:t>
            </a:r>
          </a:p>
        </p:txBody>
      </p:sp>
      <p:sp>
        <p:nvSpPr>
          <p:cNvPr id="80" name="모서리가 둥근 직사각형 79"/>
          <p:cNvSpPr/>
          <p:nvPr/>
        </p:nvSpPr>
        <p:spPr>
          <a:xfrm>
            <a:off x="350940" y="1459761"/>
            <a:ext cx="1148948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3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5361808" y="4752385"/>
            <a:ext cx="1468384" cy="1638448"/>
            <a:chOff x="5111720" y="4752385"/>
            <a:chExt cx="1468384" cy="163844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5111720" y="4863213"/>
              <a:ext cx="146838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537659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내용 개체 틀 4"/>
            <p:cNvSpPr txBox="1">
              <a:spLocks/>
            </p:cNvSpPr>
            <p:nvPr/>
          </p:nvSpPr>
          <p:spPr>
            <a:xfrm>
              <a:off x="5453618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SBP-302PM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그림 25">
              <a:hlinkClick r:id="rId6"/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75" t="13455" r="32635" b="19968"/>
            <a:stretch/>
          </p:blipFill>
          <p:spPr>
            <a:xfrm>
              <a:off x="5300334" y="4992291"/>
              <a:ext cx="1084668" cy="1097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741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09938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1/4"-20 UNC TAP / 2 holes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0.88kg(1.94lb)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790954" y="3331028"/>
            <a:ext cx="2481942" cy="160673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4818169" y="3331028"/>
            <a:ext cx="2481942" cy="1606732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8845384" y="3331028"/>
            <a:ext cx="2481942" cy="160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4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4913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PNB – A6001 / A9001 / A9001LP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53523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SHB-4301HP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289146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4681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83" t="3963" r="-9736" b="-2643"/>
          <a:stretch/>
        </p:blipFill>
        <p:spPr>
          <a:xfrm>
            <a:off x="674764" y="1494570"/>
            <a:ext cx="1532408" cy="1065749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2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431727"/>
              </p:ext>
            </p:extLst>
          </p:nvPr>
        </p:nvGraphicFramePr>
        <p:xfrm>
          <a:off x="170117" y="1354537"/>
          <a:ext cx="11839008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7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2214338234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3082019461"/>
                    </a:ext>
                  </a:extLst>
                </a:gridCol>
              </a:tblGrid>
              <a:tr h="8380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PNM-12082RVD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PNM-7082RVD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PNM-C12082RVD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PNM-C7082RVD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1.33kg(2.93lb)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1.33kg(2.93lb)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1.33kg(2.93lb)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1.33kg(2.93lb)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3520982" y="3398099"/>
            <a:ext cx="2193152" cy="1298954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6477866" y="3398099"/>
            <a:ext cx="2193152" cy="129895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564098" y="3398099"/>
            <a:ext cx="2193152" cy="1298954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9434751" y="3398099"/>
            <a:ext cx="2193152" cy="1298954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5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6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hlinkClick r:id="rId7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8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17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32353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 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SBP-215HMW CORE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SBP-215HMW CAP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36" name="그림 35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7" t="29973" r="39281" b="39854"/>
          <a:stretch/>
        </p:blipFill>
        <p:spPr>
          <a:xfrm>
            <a:off x="813502" y="1475652"/>
            <a:ext cx="1393670" cy="1103587"/>
          </a:xfrm>
          <a:prstGeom prst="rect">
            <a:avLst/>
          </a:prstGeom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04351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388979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Cap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I/O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SBV-215WCW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SPM-4210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49" name="그림 48">
            <a:hlinkClick r:id="rId2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0" t="31637" r="33957" b="26901"/>
          <a:stretch/>
        </p:blipFill>
        <p:spPr>
          <a:xfrm>
            <a:off x="3127879" y="1463040"/>
            <a:ext cx="1362139" cy="1109891"/>
          </a:xfrm>
          <a:prstGeom prst="rect">
            <a:avLst/>
          </a:prstGeom>
        </p:spPr>
      </p:pic>
      <p:pic>
        <p:nvPicPr>
          <p:cNvPr id="50" name="그림 49">
            <a:hlinkClick r:id="rId5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6" t="37498" r="35763" b="32527"/>
          <a:stretch/>
        </p:blipFill>
        <p:spPr>
          <a:xfrm>
            <a:off x="3104828" y="4849473"/>
            <a:ext cx="1406284" cy="1059443"/>
          </a:xfrm>
          <a:prstGeom prst="rect">
            <a:avLst/>
          </a:prstGeom>
        </p:spPr>
      </p:pic>
      <p:pic>
        <p:nvPicPr>
          <p:cNvPr id="2" name="그림 1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9" t="29620" r="30887" b="23543"/>
          <a:stretch/>
        </p:blipFill>
        <p:spPr>
          <a:xfrm>
            <a:off x="5349838" y="4836860"/>
            <a:ext cx="1557633" cy="1078361"/>
          </a:xfrm>
          <a:prstGeom prst="rect">
            <a:avLst/>
          </a:prstGeom>
        </p:spPr>
      </p:pic>
      <p:sp>
        <p:nvSpPr>
          <p:cNvPr id="61" name="직사각형 60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593415" y="1562124"/>
            <a:ext cx="774184" cy="16412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Indoor only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52" name="그림 51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5297319" y="1463928"/>
            <a:ext cx="1471246" cy="1115149"/>
          </a:xfrm>
          <a:prstGeom prst="rect">
            <a:avLst/>
          </a:prstGeom>
        </p:spPr>
      </p:pic>
      <p:pic>
        <p:nvPicPr>
          <p:cNvPr id="53" name="그림 52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82832" y="3162221"/>
            <a:ext cx="1260638" cy="1097135"/>
          </a:xfrm>
          <a:prstGeom prst="rect">
            <a:avLst/>
          </a:prstGeom>
        </p:spPr>
      </p:pic>
      <p:pic>
        <p:nvPicPr>
          <p:cNvPr id="54" name="그림 5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42671" y="1514153"/>
            <a:ext cx="959953" cy="1025222"/>
          </a:xfrm>
          <a:prstGeom prst="rect">
            <a:avLst/>
          </a:prstGeom>
        </p:spPr>
      </p:pic>
      <p:pic>
        <p:nvPicPr>
          <p:cNvPr id="55" name="그림 5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17445" y="1579566"/>
            <a:ext cx="1045926" cy="875203"/>
          </a:xfrm>
          <a:prstGeom prst="rect">
            <a:avLst/>
          </a:prstGeom>
        </p:spPr>
      </p:pic>
      <p:pic>
        <p:nvPicPr>
          <p:cNvPr id="56" name="그림 55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44" t="1406" r="-15206" b="220"/>
          <a:stretch/>
        </p:blipFill>
        <p:spPr>
          <a:xfrm>
            <a:off x="3321781" y="3150520"/>
            <a:ext cx="945060" cy="1101969"/>
          </a:xfrm>
          <a:prstGeom prst="rect">
            <a:avLst/>
          </a:prstGeom>
        </p:spPr>
      </p:pic>
      <p:pic>
        <p:nvPicPr>
          <p:cNvPr id="57" name="그림 56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7746686" y="3182648"/>
            <a:ext cx="1260231" cy="1072662"/>
          </a:xfrm>
          <a:prstGeom prst="rect">
            <a:avLst/>
          </a:prstGeom>
        </p:spPr>
      </p:pic>
      <p:pic>
        <p:nvPicPr>
          <p:cNvPr id="58" name="그림 57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3998" y="4784717"/>
            <a:ext cx="961330" cy="1182645"/>
          </a:xfrm>
          <a:prstGeom prst="rect">
            <a:avLst/>
          </a:prstGeom>
        </p:spPr>
      </p:pic>
      <p:pic>
        <p:nvPicPr>
          <p:cNvPr id="59" name="그림 58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180499" y="3165227"/>
            <a:ext cx="1007648" cy="1067032"/>
          </a:xfrm>
          <a:prstGeom prst="rect">
            <a:avLst/>
          </a:prstGeom>
        </p:spPr>
      </p:pic>
      <p:sp>
        <p:nvSpPr>
          <p:cNvPr id="69" name="직사각형 68">
            <a:hlinkClick r:id="rId29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30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31"/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5689773" y="3145541"/>
            <a:ext cx="819992" cy="11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0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r="4776"/>
          <a:stretch/>
        </p:blipFill>
        <p:spPr>
          <a:xfrm>
            <a:off x="349072" y="1465310"/>
            <a:ext cx="11509554" cy="316800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0" name="직선 연결선 3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4" name="직사각형 53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344803" y="1459761"/>
            <a:ext cx="11516372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그림 34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3" t="26454" r="35897" b="35758"/>
          <a:stretch/>
        </p:blipFill>
        <p:spPr>
          <a:xfrm>
            <a:off x="6473103" y="5148621"/>
            <a:ext cx="1202792" cy="940636"/>
          </a:xfrm>
          <a:prstGeom prst="rect">
            <a:avLst/>
          </a:prstGeom>
        </p:spPr>
      </p:pic>
      <p:sp>
        <p:nvSpPr>
          <p:cNvPr id="34" name="내용 개체 틀 4"/>
          <p:cNvSpPr txBox="1">
            <a:spLocks/>
          </p:cNvSpPr>
          <p:nvPr/>
        </p:nvSpPr>
        <p:spPr>
          <a:xfrm>
            <a:off x="6441364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 CORE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타원 35"/>
          <p:cNvSpPr>
            <a:spLocks noChangeAspect="1"/>
          </p:cNvSpPr>
          <p:nvPr/>
        </p:nvSpPr>
        <p:spPr>
          <a:xfrm>
            <a:off x="5979312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내용 개체 틀 4"/>
          <p:cNvSpPr txBox="1">
            <a:spLocks/>
          </p:cNvSpPr>
          <p:nvPr/>
        </p:nvSpPr>
        <p:spPr>
          <a:xfrm>
            <a:off x="4575196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4413353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4524349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6344233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6441364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76" r="-37256" b="5561"/>
          <a:stretch/>
        </p:blipFill>
        <p:spPr>
          <a:xfrm>
            <a:off x="4548120" y="4974967"/>
            <a:ext cx="1153116" cy="1115149"/>
          </a:xfrm>
          <a:prstGeom prst="rect">
            <a:avLst/>
          </a:prstGeom>
        </p:spPr>
      </p:pic>
      <p:sp>
        <p:nvSpPr>
          <p:cNvPr id="66" name="모서리가 둥근 직사각형 65"/>
          <p:cNvSpPr/>
          <p:nvPr/>
        </p:nvSpPr>
        <p:spPr>
          <a:xfrm>
            <a:off x="6659621" y="5102718"/>
            <a:ext cx="774184" cy="16412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Indoor only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69" name="직사각형 68">
            <a:hlinkClick r:id="rId14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15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0" t="916" r="34778" b="15965"/>
          <a:stretch/>
        </p:blipFill>
        <p:spPr>
          <a:xfrm>
            <a:off x="347400" y="1457683"/>
            <a:ext cx="2834501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t="16095" r="501" b="22813"/>
          <a:stretch/>
        </p:blipFill>
        <p:spPr>
          <a:xfrm>
            <a:off x="3253468" y="1465974"/>
            <a:ext cx="8607337" cy="3168000"/>
          </a:xfrm>
          <a:prstGeom prst="rect">
            <a:avLst/>
          </a:prstGeom>
        </p:spPr>
      </p:pic>
      <p:sp>
        <p:nvSpPr>
          <p:cNvPr id="65" name="내용 개체 틀 4"/>
          <p:cNvSpPr txBox="1">
            <a:spLocks/>
          </p:cNvSpPr>
          <p:nvPr/>
        </p:nvSpPr>
        <p:spPr>
          <a:xfrm>
            <a:off x="1168400" y="6103000"/>
            <a:ext cx="1213530" cy="2002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SBV-215WCW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내용 개체 틀 4"/>
          <p:cNvSpPr txBox="1">
            <a:spLocks/>
          </p:cNvSpPr>
          <p:nvPr/>
        </p:nvSpPr>
        <p:spPr>
          <a:xfrm>
            <a:off x="10406731" y="6103001"/>
            <a:ext cx="1128312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347584" y="1459761"/>
            <a:ext cx="283431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253469" y="1459761"/>
            <a:ext cx="860733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타원 100"/>
          <p:cNvSpPr>
            <a:spLocks noChangeAspect="1"/>
          </p:cNvSpPr>
          <p:nvPr/>
        </p:nvSpPr>
        <p:spPr>
          <a:xfrm>
            <a:off x="10070559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그림 78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5" t="37498" r="37845" b="32527"/>
          <a:stretch/>
        </p:blipFill>
        <p:spPr>
          <a:xfrm>
            <a:off x="1165903" y="5015293"/>
            <a:ext cx="1209760" cy="1059443"/>
          </a:xfrm>
          <a:prstGeom prst="rect">
            <a:avLst/>
          </a:prstGeom>
        </p:spPr>
      </p:pic>
      <p:sp>
        <p:nvSpPr>
          <p:cNvPr id="83" name="모서리가 둥근 직사각형 82"/>
          <p:cNvSpPr/>
          <p:nvPr/>
        </p:nvSpPr>
        <p:spPr>
          <a:xfrm>
            <a:off x="1114672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125142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그림 8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78265" y="5128846"/>
            <a:ext cx="828743" cy="885091"/>
          </a:xfrm>
          <a:prstGeom prst="rect">
            <a:avLst/>
          </a:prstGeom>
        </p:spPr>
      </p:pic>
      <p:sp>
        <p:nvSpPr>
          <p:cNvPr id="103" name="내용 개체 틀 4"/>
          <p:cNvSpPr txBox="1">
            <a:spLocks/>
          </p:cNvSpPr>
          <p:nvPr/>
        </p:nvSpPr>
        <p:spPr>
          <a:xfrm>
            <a:off x="796631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내용 개체 틀 4"/>
          <p:cNvSpPr txBox="1">
            <a:spLocks/>
          </p:cNvSpPr>
          <p:nvPr/>
        </p:nvSpPr>
        <p:spPr>
          <a:xfrm>
            <a:off x="8707195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3575097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6113834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804858" y="5093677"/>
            <a:ext cx="957213" cy="902677"/>
          </a:xfrm>
          <a:prstGeom prst="rect">
            <a:avLst/>
          </a:prstGeom>
        </p:spPr>
      </p:pic>
      <p:sp>
        <p:nvSpPr>
          <p:cNvPr id="109" name="내용 개체 틀 4"/>
          <p:cNvSpPr txBox="1">
            <a:spLocks/>
          </p:cNvSpPr>
          <p:nvPr/>
        </p:nvSpPr>
        <p:spPr>
          <a:xfrm>
            <a:off x="490102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내용 개체 틀 4"/>
          <p:cNvSpPr txBox="1">
            <a:spLocks/>
          </p:cNvSpPr>
          <p:nvPr/>
        </p:nvSpPr>
        <p:spPr>
          <a:xfrm>
            <a:off x="571110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3684287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811287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735862" y="5052646"/>
            <a:ext cx="814753" cy="1002323"/>
          </a:xfrm>
          <a:prstGeom prst="rect">
            <a:avLst/>
          </a:prstGeom>
        </p:spPr>
      </p:pic>
      <p:sp>
        <p:nvSpPr>
          <p:cNvPr id="115" name="내용 개체 틀 4"/>
          <p:cNvSpPr txBox="1">
            <a:spLocks/>
          </p:cNvSpPr>
          <p:nvPr/>
        </p:nvSpPr>
        <p:spPr>
          <a:xfrm>
            <a:off x="3737990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타원 115"/>
          <p:cNvSpPr>
            <a:spLocks noChangeAspect="1"/>
          </p:cNvSpPr>
          <p:nvPr/>
        </p:nvSpPr>
        <p:spPr>
          <a:xfrm>
            <a:off x="461571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6004040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6566077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673307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타원 119"/>
          <p:cNvSpPr>
            <a:spLocks noChangeAspect="1"/>
          </p:cNvSpPr>
          <p:nvPr/>
        </p:nvSpPr>
        <p:spPr>
          <a:xfrm>
            <a:off x="779995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1" name="그림 120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6988722" y="5133251"/>
            <a:ext cx="656493" cy="847816"/>
          </a:xfrm>
          <a:prstGeom prst="rect">
            <a:avLst/>
          </a:prstGeom>
        </p:spPr>
      </p:pic>
      <p:sp>
        <p:nvSpPr>
          <p:cNvPr id="122" name="내용 개체 틀 4"/>
          <p:cNvSpPr txBox="1">
            <a:spLocks/>
          </p:cNvSpPr>
          <p:nvPr/>
        </p:nvSpPr>
        <p:spPr>
          <a:xfrm>
            <a:off x="6883800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/>
          <p:cNvSpPr txBox="1">
            <a:spLocks/>
          </p:cNvSpPr>
          <p:nvPr/>
        </p:nvSpPr>
        <p:spPr>
          <a:xfrm>
            <a:off x="6017560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990444" y="5174527"/>
            <a:ext cx="894086" cy="748147"/>
          </a:xfrm>
          <a:prstGeom prst="rect">
            <a:avLst/>
          </a:prstGeom>
        </p:spPr>
      </p:pic>
      <p:sp>
        <p:nvSpPr>
          <p:cNvPr id="125" name="내용 개체 틀 4"/>
          <p:cNvSpPr txBox="1">
            <a:spLocks/>
          </p:cNvSpPr>
          <p:nvPr/>
        </p:nvSpPr>
        <p:spPr>
          <a:xfrm>
            <a:off x="903367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그림 125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043761" y="5052646"/>
            <a:ext cx="814753" cy="1002323"/>
          </a:xfrm>
          <a:prstGeom prst="rect">
            <a:avLst/>
          </a:prstGeom>
        </p:spPr>
      </p:pic>
      <p:sp>
        <p:nvSpPr>
          <p:cNvPr id="127" name="모서리가 둥근 직사각형 126"/>
          <p:cNvSpPr/>
          <p:nvPr/>
        </p:nvSpPr>
        <p:spPr>
          <a:xfrm>
            <a:off x="10282388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1042265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3" t="29833" r="33064" b="23881"/>
          <a:stretch/>
        </p:blipFill>
        <p:spPr>
          <a:xfrm>
            <a:off x="10320963" y="5089890"/>
            <a:ext cx="1242128" cy="983520"/>
          </a:xfrm>
          <a:prstGeom prst="rect">
            <a:avLst/>
          </a:prstGeom>
        </p:spPr>
      </p:pic>
      <p:sp>
        <p:nvSpPr>
          <p:cNvPr id="132" name="직사각형 131">
            <a:hlinkClick r:id="rId25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26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08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23593" b="31125"/>
          <a:stretch/>
        </p:blipFill>
        <p:spPr>
          <a:xfrm>
            <a:off x="347585" y="1459562"/>
            <a:ext cx="11492837" cy="3168650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b="1" dirty="0">
              <a:solidFill>
                <a:srgbClr val="ED7D3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72" name="직선 연결선 7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7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8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7050324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84887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9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10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모서리가 둥근 직사각형 204"/>
          <p:cNvSpPr/>
          <p:nvPr/>
        </p:nvSpPr>
        <p:spPr>
          <a:xfrm>
            <a:off x="347586" y="1456750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7350" y="4745807"/>
            <a:ext cx="8777300" cy="1645026"/>
            <a:chOff x="1474944" y="4745807"/>
            <a:chExt cx="8777300" cy="1645026"/>
          </a:xfrm>
        </p:grpSpPr>
        <p:sp>
          <p:nvSpPr>
            <p:cNvPr id="115" name="모서리가 둥근 직사각형 114"/>
            <p:cNvSpPr/>
            <p:nvPr/>
          </p:nvSpPr>
          <p:spPr>
            <a:xfrm>
              <a:off x="9159084" y="4855395"/>
              <a:ext cx="1093160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9250836" y="4745807"/>
              <a:ext cx="911514" cy="17362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8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8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내용 개체 틀 4"/>
            <p:cNvSpPr txBox="1">
              <a:spLocks/>
            </p:cNvSpPr>
            <p:nvPr/>
          </p:nvSpPr>
          <p:spPr>
            <a:xfrm>
              <a:off x="9362485" y="6120939"/>
              <a:ext cx="719732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SBP-215HMW</a:t>
              </a:r>
            </a:p>
          </p:txBody>
        </p:sp>
        <p:sp>
          <p:nvSpPr>
            <p:cNvPr id="206" name="타원 205"/>
            <p:cNvSpPr>
              <a:spLocks noChangeAspect="1"/>
            </p:cNvSpPr>
            <p:nvPr/>
          </p:nvSpPr>
          <p:spPr>
            <a:xfrm>
              <a:off x="883679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모서리가 둥근 직사각형 206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모서리가 둥근 직사각형 207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타원 209"/>
            <p:cNvSpPr>
              <a:spLocks noChangeAspect="1"/>
            </p:cNvSpPr>
            <p:nvPr/>
          </p:nvSpPr>
          <p:spPr>
            <a:xfrm>
              <a:off x="277369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모서리가 둥근 직사각형 211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모서리가 둥근 직사각형 212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모서리가 둥근 직사각형 219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모서리가 둥근 직사각형 220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타원 221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3" name="그림 22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8478" y="5087631"/>
              <a:ext cx="814753" cy="1002323"/>
            </a:xfrm>
            <a:prstGeom prst="rect">
              <a:avLst/>
            </a:prstGeom>
          </p:spPr>
        </p:pic>
        <p:pic>
          <p:nvPicPr>
            <p:cNvPr id="224" name="그림 22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76385"/>
              <a:ext cx="828743" cy="885091"/>
            </a:xfrm>
            <a:prstGeom prst="rect">
              <a:avLst/>
            </a:prstGeom>
          </p:spPr>
        </p:pic>
        <p:pic>
          <p:nvPicPr>
            <p:cNvPr id="225" name="그림 22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226" name="그림 22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1794"/>
              <a:ext cx="894086" cy="748147"/>
            </a:xfrm>
            <a:prstGeom prst="rect">
              <a:avLst/>
            </a:prstGeom>
          </p:spPr>
        </p:pic>
        <p:pic>
          <p:nvPicPr>
            <p:cNvPr id="227" name="그림 226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0" t="26697" r="34782" b="22663"/>
            <a:stretch/>
          </p:blipFill>
          <p:spPr>
            <a:xfrm>
              <a:off x="9188461" y="5061538"/>
              <a:ext cx="1023646" cy="971042"/>
            </a:xfrm>
            <a:prstGeom prst="rect">
              <a:avLst/>
            </a:prstGeom>
          </p:spPr>
        </p:pic>
        <p:pic>
          <p:nvPicPr>
            <p:cNvPr id="56" name="그림 55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74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8563" r="46782" b="9547"/>
          <a:stretch/>
        </p:blipFill>
        <p:spPr>
          <a:xfrm>
            <a:off x="9021777" y="1459761"/>
            <a:ext cx="2808001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2" r="19854"/>
          <a:stretch/>
        </p:blipFill>
        <p:spPr>
          <a:xfrm>
            <a:off x="341609" y="1459761"/>
            <a:ext cx="2857803" cy="317096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3" r="24033"/>
          <a:stretch/>
        </p:blipFill>
        <p:spPr>
          <a:xfrm>
            <a:off x="3206524" y="1459761"/>
            <a:ext cx="2860902" cy="31709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0" r="23548"/>
          <a:stretch/>
        </p:blipFill>
        <p:spPr>
          <a:xfrm>
            <a:off x="6064126" y="1459761"/>
            <a:ext cx="2860877" cy="3172121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0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8496223" y="977705"/>
            <a:ext cx="2694764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hlinkClick r:id="rId11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12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618189" y="5115402"/>
            <a:ext cx="1104373" cy="931318"/>
          </a:xfrm>
          <a:prstGeom prst="rect">
            <a:avLst/>
          </a:prstGeom>
        </p:spPr>
      </p:pic>
      <p:sp>
        <p:nvSpPr>
          <p:cNvPr id="123" name="모서리가 둥근 직사각형 122"/>
          <p:cNvSpPr/>
          <p:nvPr/>
        </p:nvSpPr>
        <p:spPr>
          <a:xfrm>
            <a:off x="566370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702517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내용 개체 틀 4"/>
          <p:cNvSpPr txBox="1">
            <a:spLocks/>
          </p:cNvSpPr>
          <p:nvPr/>
        </p:nvSpPr>
        <p:spPr>
          <a:xfrm>
            <a:off x="781467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89635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732477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2146460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4015622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내용 개체 틀 4"/>
          <p:cNvSpPr txBox="1">
            <a:spLocks/>
          </p:cNvSpPr>
          <p:nvPr/>
        </p:nvSpPr>
        <p:spPr>
          <a:xfrm>
            <a:off x="4953746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내용 개체 틀 4"/>
          <p:cNvSpPr txBox="1">
            <a:spLocks/>
          </p:cNvSpPr>
          <p:nvPr/>
        </p:nvSpPr>
        <p:spPr>
          <a:xfrm>
            <a:off x="6182089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576455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583000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367124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2330413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2215260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2442325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타원 137"/>
          <p:cNvSpPr>
            <a:spLocks noChangeAspect="1"/>
          </p:cNvSpPr>
          <p:nvPr/>
        </p:nvSpPr>
        <p:spPr>
          <a:xfrm>
            <a:off x="337480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9" name="그림 138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41131" y="5087631"/>
            <a:ext cx="814753" cy="1002323"/>
          </a:xfrm>
          <a:prstGeom prst="rect">
            <a:avLst/>
          </a:prstGeom>
        </p:spPr>
      </p:pic>
      <p:pic>
        <p:nvPicPr>
          <p:cNvPr id="140" name="그림 139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32295" y="5176385"/>
            <a:ext cx="828743" cy="885091"/>
          </a:xfrm>
          <a:prstGeom prst="rect">
            <a:avLst/>
          </a:prstGeom>
        </p:spPr>
      </p:pic>
      <p:pic>
        <p:nvPicPr>
          <p:cNvPr id="141" name="그림 140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624808" y="5087631"/>
            <a:ext cx="957213" cy="902677"/>
          </a:xfrm>
          <a:prstGeom prst="rect">
            <a:avLst/>
          </a:prstGeom>
        </p:spPr>
      </p:pic>
      <p:pic>
        <p:nvPicPr>
          <p:cNvPr id="142" name="그림 141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59069" y="5245840"/>
            <a:ext cx="894086" cy="748147"/>
          </a:xfrm>
          <a:prstGeom prst="rect">
            <a:avLst/>
          </a:prstGeom>
        </p:spPr>
      </p:pic>
      <p:sp>
        <p:nvSpPr>
          <p:cNvPr id="143" name="타원 142"/>
          <p:cNvSpPr>
            <a:spLocks noChangeAspect="1"/>
          </p:cNvSpPr>
          <p:nvPr/>
        </p:nvSpPr>
        <p:spPr>
          <a:xfrm>
            <a:off x="1037050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모서리가 둥근 직사각형 144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7" name="그림 146">
            <a:hlinkClick r:id="rId1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48" name="모서리가 둥근 직사각형 147"/>
          <p:cNvSpPr/>
          <p:nvPr/>
        </p:nvSpPr>
        <p:spPr>
          <a:xfrm>
            <a:off x="10622256" y="4855395"/>
            <a:ext cx="109316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10714008" y="4745807"/>
            <a:ext cx="911514" cy="1736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8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8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내용 개체 틀 4"/>
          <p:cNvSpPr txBox="1">
            <a:spLocks/>
          </p:cNvSpPr>
          <p:nvPr/>
        </p:nvSpPr>
        <p:spPr>
          <a:xfrm>
            <a:off x="10825657" y="6120939"/>
            <a:ext cx="719732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sp>
        <p:nvSpPr>
          <p:cNvPr id="152" name="모서리가 둥근 직사각형 151"/>
          <p:cNvSpPr/>
          <p:nvPr/>
        </p:nvSpPr>
        <p:spPr>
          <a:xfrm>
            <a:off x="7607450" y="4855395"/>
            <a:ext cx="109316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7699202" y="4745807"/>
            <a:ext cx="911514" cy="1736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8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8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내용 개체 틀 4"/>
          <p:cNvSpPr txBox="1">
            <a:spLocks/>
          </p:cNvSpPr>
          <p:nvPr/>
        </p:nvSpPr>
        <p:spPr>
          <a:xfrm>
            <a:off x="7810851" y="6120939"/>
            <a:ext cx="719732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pic>
        <p:nvPicPr>
          <p:cNvPr id="155" name="그림 154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8" t="25009" r="34839" b="19918"/>
          <a:stretch/>
        </p:blipFill>
        <p:spPr>
          <a:xfrm>
            <a:off x="7642579" y="5035329"/>
            <a:ext cx="1019598" cy="1056010"/>
          </a:xfrm>
          <a:prstGeom prst="rect">
            <a:avLst/>
          </a:prstGeom>
        </p:spPr>
      </p:pic>
      <p:pic>
        <p:nvPicPr>
          <p:cNvPr id="74" name="그림 7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8" t="25009" r="34839" b="19918"/>
          <a:stretch/>
        </p:blipFill>
        <p:spPr>
          <a:xfrm>
            <a:off x="10659037" y="5035329"/>
            <a:ext cx="1019598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4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878412"/>
              </p:ext>
            </p:extLst>
          </p:nvPr>
        </p:nvGraphicFramePr>
        <p:xfrm>
          <a:off x="170117" y="1354537"/>
          <a:ext cx="11839008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7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2214338234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3082019461"/>
                    </a:ext>
                  </a:extLst>
                </a:gridCol>
              </a:tblGrid>
              <a:tr h="8380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180x180 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PNM-9084RQZ1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PNM-9085RQZ1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PNM-9084RQZ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5.2 kg(11.5lb)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5.2 kg(11.5lb)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5.2 kg(11.5lb)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5.2 kg(11.5lb)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3565631" y="3500846"/>
            <a:ext cx="2104178" cy="1240972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6522191" y="3500846"/>
            <a:ext cx="2104178" cy="124097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609071" y="3500846"/>
            <a:ext cx="2104178" cy="1240972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9478751" y="3500846"/>
            <a:ext cx="2104178" cy="1240972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7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1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774315"/>
              </p:ext>
            </p:extLst>
          </p:nvPr>
        </p:nvGraphicFramePr>
        <p:xfrm>
          <a:off x="329917" y="146891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SBP-317HMW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050226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177723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6" t="11032" r="16218" b="14384"/>
          <a:stretch/>
        </p:blipFill>
        <p:spPr>
          <a:xfrm>
            <a:off x="654050" y="1504950"/>
            <a:ext cx="1612900" cy="1028700"/>
          </a:xfrm>
          <a:prstGeom prst="rect">
            <a:avLst/>
          </a:prstGeom>
        </p:spPr>
      </p:pic>
      <p:pic>
        <p:nvPicPr>
          <p:cNvPr id="41" name="그림 40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830" r="-64762" b="5561"/>
          <a:stretch/>
        </p:blipFill>
        <p:spPr>
          <a:xfrm>
            <a:off x="3041882" y="1463928"/>
            <a:ext cx="1505120" cy="1115149"/>
          </a:xfrm>
          <a:prstGeom prst="rect">
            <a:avLst/>
          </a:prstGeom>
        </p:spPr>
      </p:pic>
      <p:pic>
        <p:nvPicPr>
          <p:cNvPr id="42" name="그림 41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7783847" y="1488232"/>
            <a:ext cx="1260638" cy="1097135"/>
          </a:xfrm>
          <a:prstGeom prst="rect">
            <a:avLst/>
          </a:prstGeom>
        </p:spPr>
      </p:pic>
      <p:pic>
        <p:nvPicPr>
          <p:cNvPr id="44" name="그림 43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5585437" y="1583612"/>
            <a:ext cx="1045926" cy="875203"/>
          </a:xfrm>
          <a:prstGeom prst="rect">
            <a:avLst/>
          </a:prstGeom>
        </p:spPr>
      </p:pic>
      <p:pic>
        <p:nvPicPr>
          <p:cNvPr id="47" name="그림 46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10171483" y="1485814"/>
            <a:ext cx="996462" cy="1101969"/>
          </a:xfrm>
          <a:prstGeom prst="rect">
            <a:avLst/>
          </a:prstGeom>
        </p:spPr>
      </p:pic>
      <p:pic>
        <p:nvPicPr>
          <p:cNvPr id="48" name="그림 4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3131214" y="3170510"/>
            <a:ext cx="1260231" cy="1072662"/>
          </a:xfrm>
          <a:prstGeom prst="rect">
            <a:avLst/>
          </a:prstGeom>
        </p:spPr>
      </p:pic>
      <p:pic>
        <p:nvPicPr>
          <p:cNvPr id="49" name="그림 48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7892886" y="3081405"/>
            <a:ext cx="961330" cy="1182645"/>
          </a:xfrm>
          <a:prstGeom prst="rect">
            <a:avLst/>
          </a:prstGeom>
        </p:spPr>
      </p:pic>
      <p:pic>
        <p:nvPicPr>
          <p:cNvPr id="50" name="그림 4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5577165" y="3169273"/>
            <a:ext cx="1007648" cy="1067032"/>
          </a:xfrm>
          <a:prstGeom prst="rect">
            <a:avLst/>
          </a:prstGeom>
        </p:spPr>
      </p:pic>
      <p:pic>
        <p:nvPicPr>
          <p:cNvPr id="37" name="그림 36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1050504" y="3145541"/>
            <a:ext cx="819992" cy="1114196"/>
          </a:xfrm>
          <a:prstGeom prst="rect">
            <a:avLst/>
          </a:prstGeom>
        </p:spPr>
      </p:pic>
      <p:sp>
        <p:nvSpPr>
          <p:cNvPr id="40" name="직사각형 39">
            <a:hlinkClick r:id="rId20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hlinkClick r:id="rId21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22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23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24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1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2" t="7001" r="29588" b="7001"/>
          <a:stretch/>
        </p:blipFill>
        <p:spPr>
          <a:xfrm>
            <a:off x="353707" y="1472491"/>
            <a:ext cx="2802188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1" r="21874"/>
          <a:stretch/>
        </p:blipFill>
        <p:spPr>
          <a:xfrm>
            <a:off x="3255399" y="1472510"/>
            <a:ext cx="2847204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6" t="4384" r="22398" b="498"/>
          <a:stretch/>
        </p:blipFill>
        <p:spPr>
          <a:xfrm>
            <a:off x="8939880" y="1472510"/>
            <a:ext cx="2878506" cy="316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t="3475" r="21616" b="279"/>
          <a:stretch/>
        </p:blipFill>
        <p:spPr>
          <a:xfrm>
            <a:off x="6102604" y="1472510"/>
            <a:ext cx="2843142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195252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타원 81"/>
          <p:cNvSpPr>
            <a:spLocks noChangeAspect="1"/>
          </p:cNvSpPr>
          <p:nvPr/>
        </p:nvSpPr>
        <p:spPr>
          <a:xfrm>
            <a:off x="1641805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284" r="-26344"/>
          <a:stretch/>
        </p:blipFill>
        <p:spPr>
          <a:xfrm>
            <a:off x="494330" y="4966883"/>
            <a:ext cx="1011506" cy="1180808"/>
          </a:xfrm>
          <a:prstGeom prst="rect">
            <a:avLst/>
          </a:prstGeom>
        </p:spPr>
      </p:pic>
      <p:sp>
        <p:nvSpPr>
          <p:cNvPr id="84" name="내용 개체 틀 4"/>
          <p:cNvSpPr txBox="1">
            <a:spLocks/>
          </p:cNvSpPr>
          <p:nvPr/>
        </p:nvSpPr>
        <p:spPr>
          <a:xfrm>
            <a:off x="478107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443049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533018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195252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204249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5" t="-1138" r="17525" b="5333"/>
          <a:stretch/>
        </p:blipFill>
        <p:spPr>
          <a:xfrm>
            <a:off x="1984439" y="5078252"/>
            <a:ext cx="1065418" cy="941942"/>
          </a:xfrm>
          <a:prstGeom prst="rect">
            <a:avLst/>
          </a:prstGeom>
        </p:spPr>
      </p:pic>
      <p:sp>
        <p:nvSpPr>
          <p:cNvPr id="91" name="모서리가 둥근 직사각형 90"/>
          <p:cNvSpPr/>
          <p:nvPr/>
        </p:nvSpPr>
        <p:spPr>
          <a:xfrm>
            <a:off x="10313789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1038210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10512048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타원 122"/>
          <p:cNvSpPr>
            <a:spLocks noChangeAspect="1"/>
          </p:cNvSpPr>
          <p:nvPr/>
        </p:nvSpPr>
        <p:spPr>
          <a:xfrm>
            <a:off x="1006430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3585348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6124873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그림 12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073718" y="5093677"/>
            <a:ext cx="957213" cy="902677"/>
          </a:xfrm>
          <a:prstGeom prst="rect">
            <a:avLst/>
          </a:prstGeom>
        </p:spPr>
      </p:pic>
      <p:sp>
        <p:nvSpPr>
          <p:cNvPr id="127" name="내용 개체 틀 4"/>
          <p:cNvSpPr txBox="1">
            <a:spLocks/>
          </p:cNvSpPr>
          <p:nvPr/>
        </p:nvSpPr>
        <p:spPr>
          <a:xfrm>
            <a:off x="516988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내용 개체 틀 4"/>
          <p:cNvSpPr txBox="1">
            <a:spLocks/>
          </p:cNvSpPr>
          <p:nvPr/>
        </p:nvSpPr>
        <p:spPr>
          <a:xfrm>
            <a:off x="61063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3837408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3964408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1" name="그림 13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888983" y="5052646"/>
            <a:ext cx="814753" cy="1002323"/>
          </a:xfrm>
          <a:prstGeom prst="rect">
            <a:avLst/>
          </a:prstGeom>
        </p:spPr>
      </p:pic>
      <p:sp>
        <p:nvSpPr>
          <p:cNvPr id="132" name="내용 개체 틀 4"/>
          <p:cNvSpPr txBox="1">
            <a:spLocks/>
          </p:cNvSpPr>
          <p:nvPr/>
        </p:nvSpPr>
        <p:spPr>
          <a:xfrm>
            <a:off x="38911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타원 132"/>
          <p:cNvSpPr>
            <a:spLocks noChangeAspect="1"/>
          </p:cNvSpPr>
          <p:nvPr/>
        </p:nvSpPr>
        <p:spPr>
          <a:xfrm>
            <a:off x="481355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6599456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7118765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내용 개체 틀 4"/>
          <p:cNvSpPr txBox="1">
            <a:spLocks/>
          </p:cNvSpPr>
          <p:nvPr/>
        </p:nvSpPr>
        <p:spPr>
          <a:xfrm>
            <a:off x="732848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타원 136"/>
          <p:cNvSpPr>
            <a:spLocks noChangeAspect="1"/>
          </p:cNvSpPr>
          <p:nvPr/>
        </p:nvSpPr>
        <p:spPr>
          <a:xfrm>
            <a:off x="848320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8" name="그림 137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580328" y="5133251"/>
            <a:ext cx="656493" cy="847816"/>
          </a:xfrm>
          <a:prstGeom prst="rect">
            <a:avLst/>
          </a:prstGeom>
        </p:spPr>
      </p:pic>
      <p:sp>
        <p:nvSpPr>
          <p:cNvPr id="139" name="내용 개체 틀 4"/>
          <p:cNvSpPr txBox="1">
            <a:spLocks/>
          </p:cNvSpPr>
          <p:nvPr/>
        </p:nvSpPr>
        <p:spPr>
          <a:xfrm>
            <a:off x="747921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내용 개체 틀 4"/>
          <p:cNvSpPr txBox="1">
            <a:spLocks/>
          </p:cNvSpPr>
          <p:nvPr/>
        </p:nvSpPr>
        <p:spPr>
          <a:xfrm>
            <a:off x="661297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4" name="그림 143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780684" y="5174527"/>
            <a:ext cx="894086" cy="748147"/>
          </a:xfrm>
          <a:prstGeom prst="rect">
            <a:avLst/>
          </a:prstGeom>
        </p:spPr>
      </p:pic>
      <p:sp>
        <p:nvSpPr>
          <p:cNvPr id="145" name="내용 개체 틀 4"/>
          <p:cNvSpPr txBox="1">
            <a:spLocks/>
          </p:cNvSpPr>
          <p:nvPr/>
        </p:nvSpPr>
        <p:spPr>
          <a:xfrm>
            <a:off x="882391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6" name="그림 145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635367" y="5056456"/>
            <a:ext cx="814753" cy="1002323"/>
          </a:xfrm>
          <a:prstGeom prst="rect">
            <a:avLst/>
          </a:prstGeom>
        </p:spPr>
      </p:pic>
      <p:pic>
        <p:nvPicPr>
          <p:cNvPr id="147" name="그림 146">
            <a:hlinkClick r:id="rId8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0" t="11032" r="20783" b="14384"/>
          <a:stretch/>
        </p:blipFill>
        <p:spPr>
          <a:xfrm>
            <a:off x="10361964" y="5174527"/>
            <a:ext cx="1096472" cy="841008"/>
          </a:xfrm>
          <a:prstGeom prst="rect">
            <a:avLst/>
          </a:prstGeom>
        </p:spPr>
      </p:pic>
      <p:sp>
        <p:nvSpPr>
          <p:cNvPr id="63" name="직사각형 62">
            <a:hlinkClick r:id="rId19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20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21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22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23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66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t="9470" r="9253" b="10696"/>
          <a:stretch/>
        </p:blipFill>
        <p:spPr>
          <a:xfrm>
            <a:off x="347587" y="1459823"/>
            <a:ext cx="5733347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9" t="10546" r="8784" b="9780"/>
          <a:stretch/>
        </p:blipFill>
        <p:spPr>
          <a:xfrm>
            <a:off x="6080423" y="1459823"/>
            <a:ext cx="5764867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593842" y="4752385"/>
            <a:ext cx="9004316" cy="1638448"/>
            <a:chOff x="1474944" y="4752385"/>
            <a:chExt cx="9004316" cy="1638448"/>
          </a:xfrm>
        </p:grpSpPr>
        <p:sp>
          <p:nvSpPr>
            <p:cNvPr id="108" name="타원 107"/>
            <p:cNvSpPr>
              <a:spLocks noChangeAspect="1"/>
            </p:cNvSpPr>
            <p:nvPr/>
          </p:nvSpPr>
          <p:spPr>
            <a:xfrm>
              <a:off x="8906253" y="5516644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타원 111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모서리가 둥근 직사각형 121"/>
            <p:cNvSpPr/>
            <p:nvPr/>
          </p:nvSpPr>
          <p:spPr>
            <a:xfrm>
              <a:off x="5182598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내용 개체 틀 4"/>
            <p:cNvSpPr txBox="1">
              <a:spLocks/>
            </p:cNvSpPr>
            <p:nvPr/>
          </p:nvSpPr>
          <p:spPr>
            <a:xfrm>
              <a:off x="7232800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내용 개체 틀 4"/>
            <p:cNvSpPr txBox="1">
              <a:spLocks/>
            </p:cNvSpPr>
            <p:nvPr/>
          </p:nvSpPr>
          <p:spPr>
            <a:xfrm>
              <a:off x="660440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내용 개체 틀 4"/>
            <p:cNvSpPr txBox="1">
              <a:spLocks/>
            </p:cNvSpPr>
            <p:nvPr/>
          </p:nvSpPr>
          <p:spPr>
            <a:xfrm>
              <a:off x="5448244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타원 135"/>
            <p:cNvSpPr>
              <a:spLocks noChangeAspect="1"/>
            </p:cNvSpPr>
            <p:nvPr/>
          </p:nvSpPr>
          <p:spPr>
            <a:xfrm>
              <a:off x="481447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7" name="그림 136">
              <a:hlinkClick r:id="rId4"/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39" name="그림 138">
              <a:hlinkClick r:id="rId6"/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5401809" y="5087631"/>
              <a:ext cx="957213" cy="902677"/>
            </a:xfrm>
            <a:prstGeom prst="rect">
              <a:avLst/>
            </a:prstGeom>
          </p:spPr>
        </p:pic>
        <p:pic>
          <p:nvPicPr>
            <p:cNvPr id="140" name="그림 139">
              <a:hlinkClick r:id="rId8"/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209780" y="5225610"/>
              <a:ext cx="894086" cy="748147"/>
            </a:xfrm>
            <a:prstGeom prst="rect">
              <a:avLst/>
            </a:prstGeom>
          </p:spPr>
        </p:pic>
        <p:sp>
          <p:nvSpPr>
            <p:cNvPr id="141" name="모서리가 둥근 직사각형 140"/>
            <p:cNvSpPr/>
            <p:nvPr/>
          </p:nvSpPr>
          <p:spPr>
            <a:xfrm>
              <a:off x="9296858" y="4863496"/>
              <a:ext cx="118240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모서리가 둥근 직사각형 141"/>
            <p:cNvSpPr/>
            <p:nvPr/>
          </p:nvSpPr>
          <p:spPr>
            <a:xfrm>
              <a:off x="9365174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내용 개체 틀 4"/>
            <p:cNvSpPr txBox="1">
              <a:spLocks/>
            </p:cNvSpPr>
            <p:nvPr/>
          </p:nvSpPr>
          <p:spPr>
            <a:xfrm>
              <a:off x="949511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SBP-317HMW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4" name="그림 143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2" t="6289" r="20512" b="9639"/>
            <a:stretch/>
          </p:blipFill>
          <p:spPr>
            <a:xfrm>
              <a:off x="9332262" y="5121035"/>
              <a:ext cx="1104564" cy="947992"/>
            </a:xfrm>
            <a:prstGeom prst="rect">
              <a:avLst/>
            </a:prstGeom>
          </p:spPr>
        </p:pic>
        <p:pic>
          <p:nvPicPr>
            <p:cNvPr id="52" name="그림 51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  <p:sp>
        <p:nvSpPr>
          <p:cNvPr id="59" name="직사각형 58">
            <a:hlinkClick r:id="rId14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15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16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17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18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3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212"/>
          <a:stretch/>
        </p:blipFill>
        <p:spPr>
          <a:xfrm>
            <a:off x="341609" y="1459761"/>
            <a:ext cx="4357391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r="39560"/>
          <a:stretch/>
        </p:blipFill>
        <p:spPr>
          <a:xfrm>
            <a:off x="9021776" y="1459761"/>
            <a:ext cx="280800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5606" r="7204" b="278"/>
          <a:stretch/>
        </p:blipFill>
        <p:spPr>
          <a:xfrm>
            <a:off x="4635046" y="1459761"/>
            <a:ext cx="4293441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032105" y="72174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7496266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756458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내용 개체 틀 4"/>
          <p:cNvSpPr txBox="1">
            <a:spLocks/>
          </p:cNvSpPr>
          <p:nvPr/>
        </p:nvSpPr>
        <p:spPr>
          <a:xfrm>
            <a:off x="769452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5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9" t="187" r="20721" b="3541"/>
          <a:stretch/>
        </p:blipFill>
        <p:spPr>
          <a:xfrm>
            <a:off x="7533693" y="5052253"/>
            <a:ext cx="1100518" cy="1085556"/>
          </a:xfrm>
          <a:prstGeom prst="rect">
            <a:avLst/>
          </a:prstGeom>
        </p:spPr>
      </p:pic>
      <p:sp>
        <p:nvSpPr>
          <p:cNvPr id="81" name="모서리가 둥근 직사각형 80"/>
          <p:cNvSpPr/>
          <p:nvPr/>
        </p:nvSpPr>
        <p:spPr>
          <a:xfrm>
            <a:off x="10598986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1066730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/>
          <p:cNvSpPr txBox="1">
            <a:spLocks/>
          </p:cNvSpPr>
          <p:nvPr/>
        </p:nvSpPr>
        <p:spPr>
          <a:xfrm>
            <a:off x="1079724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직사각형 86">
            <a:hlinkClick r:id="rId7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8" name="그림 87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89" name="모서리가 둥근 직사각형 88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타원 91"/>
          <p:cNvSpPr>
            <a:spLocks noChangeAspect="1"/>
          </p:cNvSpPr>
          <p:nvPr/>
        </p:nvSpPr>
        <p:spPr>
          <a:xfrm>
            <a:off x="186806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타원 95"/>
          <p:cNvSpPr>
            <a:spLocks noChangeAspect="1"/>
          </p:cNvSpPr>
          <p:nvPr/>
        </p:nvSpPr>
        <p:spPr>
          <a:xfrm>
            <a:off x="72543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987046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5995168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내용 개체 틀 4"/>
          <p:cNvSpPr txBox="1">
            <a:spLocks/>
          </p:cNvSpPr>
          <p:nvPr/>
        </p:nvSpPr>
        <p:spPr>
          <a:xfrm>
            <a:off x="537620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내용 개체 틀 4"/>
          <p:cNvSpPr txBox="1">
            <a:spLocks/>
          </p:cNvSpPr>
          <p:nvPr/>
        </p:nvSpPr>
        <p:spPr>
          <a:xfrm>
            <a:off x="427626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내용 개체 틀 4"/>
          <p:cNvSpPr txBox="1">
            <a:spLocks/>
          </p:cNvSpPr>
          <p:nvPr/>
        </p:nvSpPr>
        <p:spPr>
          <a:xfrm>
            <a:off x="2477085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2361932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2588997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타원 122"/>
          <p:cNvSpPr>
            <a:spLocks noChangeAspect="1"/>
          </p:cNvSpPr>
          <p:nvPr/>
        </p:nvSpPr>
        <p:spPr>
          <a:xfrm>
            <a:off x="368060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483993" y="5087631"/>
            <a:ext cx="814753" cy="1002323"/>
          </a:xfrm>
          <a:prstGeom prst="rect">
            <a:avLst/>
          </a:prstGeom>
        </p:spPr>
      </p:pic>
      <p:pic>
        <p:nvPicPr>
          <p:cNvPr id="126" name="그림 125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229832" y="5087631"/>
            <a:ext cx="957213" cy="902677"/>
          </a:xfrm>
          <a:prstGeom prst="rect">
            <a:avLst/>
          </a:prstGeom>
        </p:spPr>
      </p:pic>
      <p:pic>
        <p:nvPicPr>
          <p:cNvPr id="127" name="그림 12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5972148" y="5241794"/>
            <a:ext cx="894086" cy="748147"/>
          </a:xfrm>
          <a:prstGeom prst="rect">
            <a:avLst/>
          </a:prstGeom>
        </p:spPr>
      </p:pic>
      <p:sp>
        <p:nvSpPr>
          <p:cNvPr id="128" name="타원 127"/>
          <p:cNvSpPr>
            <a:spLocks noChangeAspect="1"/>
          </p:cNvSpPr>
          <p:nvPr/>
        </p:nvSpPr>
        <p:spPr>
          <a:xfrm>
            <a:off x="1037050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41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모서리가 둥근 직사각형 142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4" name="그림 143">
            <a:hlinkClick r:id="rId7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pic>
        <p:nvPicPr>
          <p:cNvPr id="77" name="그림 76">
            <a:hlinkClick r:id="rId5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9" t="187" r="20721" b="3541"/>
          <a:stretch/>
        </p:blipFill>
        <p:spPr>
          <a:xfrm>
            <a:off x="10644505" y="5052253"/>
            <a:ext cx="1100518" cy="1085556"/>
          </a:xfrm>
          <a:prstGeom prst="rect">
            <a:avLst/>
          </a:prstGeom>
        </p:spPr>
      </p:pic>
      <p:sp>
        <p:nvSpPr>
          <p:cNvPr id="66" name="직사각형 65">
            <a:hlinkClick r:id="rId17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8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9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20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hlinkClick r:id="rId21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13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6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99138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PNM-9084QZ1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PNM-8082VT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Ø251 x 116.5mm (9.88" x 4.58"),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kg(6.61lb)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Ø251 x 116.5mm (9.88" x 4.58"),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kg(6.61lb)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Ø251 x 116.5mm (9.88" x 4.58"),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kg(6.61lb)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t="17761" r="3050" b="17761"/>
          <a:stretch/>
        </p:blipFill>
        <p:spPr>
          <a:xfrm>
            <a:off x="996877" y="3430060"/>
            <a:ext cx="2289200" cy="1347898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t="17761" r="3050" b="17761"/>
          <a:stretch/>
        </p:blipFill>
        <p:spPr>
          <a:xfrm>
            <a:off x="4951400" y="3430060"/>
            <a:ext cx="2289200" cy="1347898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t="17761" r="3050" b="17761"/>
          <a:stretch/>
        </p:blipFill>
        <p:spPr>
          <a:xfrm>
            <a:off x="8905923" y="3430060"/>
            <a:ext cx="2289200" cy="1347898"/>
          </a:xfrm>
          <a:prstGeom prst="rect">
            <a:avLst/>
          </a:prstGeom>
        </p:spPr>
      </p:pic>
      <p:sp>
        <p:nvSpPr>
          <p:cNvPr id="37" name="직사각형 36">
            <a:hlinkClick r:id="rId8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38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0634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SHD-3000F5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290927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419373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730250" y="1498600"/>
            <a:ext cx="1511300" cy="1054100"/>
          </a:xfrm>
          <a:prstGeom prst="rect">
            <a:avLst/>
          </a:prstGeom>
        </p:spPr>
      </p:pic>
      <p:sp>
        <p:nvSpPr>
          <p:cNvPr id="36" name="직사각형 35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7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hlinkClick r:id="rId9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264" r="-81352" b="5561"/>
          <a:stretch/>
        </p:blipFill>
        <p:spPr>
          <a:xfrm>
            <a:off x="2929315" y="1463928"/>
            <a:ext cx="1735744" cy="1115149"/>
          </a:xfrm>
          <a:prstGeom prst="rect">
            <a:avLst/>
          </a:prstGeom>
        </p:spPr>
      </p:pic>
      <p:pic>
        <p:nvPicPr>
          <p:cNvPr id="45" name="그림 44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55581" y="3154071"/>
            <a:ext cx="1260638" cy="1097135"/>
          </a:xfrm>
          <a:prstGeom prst="rect">
            <a:avLst/>
          </a:prstGeom>
        </p:spPr>
      </p:pic>
      <p:pic>
        <p:nvPicPr>
          <p:cNvPr id="46" name="그림 4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13966" y="1612063"/>
            <a:ext cx="1045926" cy="875203"/>
          </a:xfrm>
          <a:prstGeom prst="rect">
            <a:avLst/>
          </a:prstGeom>
        </p:spPr>
      </p:pic>
      <p:pic>
        <p:nvPicPr>
          <p:cNvPr id="47" name="그림 46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3220047" y="3141958"/>
            <a:ext cx="996462" cy="1101969"/>
          </a:xfrm>
          <a:prstGeom prst="rect">
            <a:avLst/>
          </a:prstGeom>
        </p:spPr>
      </p:pic>
      <p:pic>
        <p:nvPicPr>
          <p:cNvPr id="48" name="그림 47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7752912" y="3165227"/>
            <a:ext cx="1260231" cy="1072662"/>
          </a:xfrm>
          <a:prstGeom prst="rect">
            <a:avLst/>
          </a:prstGeom>
        </p:spPr>
      </p:pic>
      <p:pic>
        <p:nvPicPr>
          <p:cNvPr id="49" name="그림 48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05235" y="4769741"/>
            <a:ext cx="961330" cy="1182645"/>
          </a:xfrm>
          <a:prstGeom prst="rect">
            <a:avLst/>
          </a:prstGeom>
        </p:spPr>
      </p:pic>
      <p:pic>
        <p:nvPicPr>
          <p:cNvPr id="50" name="그림 49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207738" y="3165227"/>
            <a:ext cx="1007648" cy="1067032"/>
          </a:xfrm>
          <a:prstGeom prst="rect">
            <a:avLst/>
          </a:prstGeom>
        </p:spPr>
      </p:pic>
      <p:pic>
        <p:nvPicPr>
          <p:cNvPr id="51" name="그림 50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59229" y="1566902"/>
            <a:ext cx="959953" cy="1025222"/>
          </a:xfrm>
          <a:prstGeom prst="rect">
            <a:avLst/>
          </a:prstGeom>
        </p:spPr>
      </p:pic>
      <p:sp>
        <p:nvSpPr>
          <p:cNvPr id="52" name="모서리가 둥근 직사각형 51"/>
          <p:cNvSpPr/>
          <p:nvPr/>
        </p:nvSpPr>
        <p:spPr>
          <a:xfrm>
            <a:off x="5069914" y="1579566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54" name="그림 53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5693819" y="3145541"/>
            <a:ext cx="819992" cy="1114196"/>
          </a:xfrm>
          <a:prstGeom prst="rect">
            <a:avLst/>
          </a:prstGeom>
        </p:spPr>
      </p:pic>
      <p:pic>
        <p:nvPicPr>
          <p:cNvPr id="2" name="그림 1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32" t="-3938" r="-8532" b="6516"/>
          <a:stretch/>
        </p:blipFill>
        <p:spPr>
          <a:xfrm>
            <a:off x="5193113" y="1566902"/>
            <a:ext cx="1821404" cy="9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" r="1889" b="8020"/>
          <a:stretch/>
        </p:blipFill>
        <p:spPr>
          <a:xfrm>
            <a:off x="355585" y="1459761"/>
            <a:ext cx="5704556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5" b="14067"/>
          <a:stretch/>
        </p:blipFill>
        <p:spPr>
          <a:xfrm>
            <a:off x="6142863" y="1459761"/>
            <a:ext cx="5697008" cy="3168000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347584" y="1454539"/>
            <a:ext cx="571255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42862" y="1459761"/>
            <a:ext cx="5697008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0" name="직선 연결선 3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2" name="직사각형 51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8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0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내용 개체 틀 4"/>
          <p:cNvSpPr txBox="1">
            <a:spLocks/>
          </p:cNvSpPr>
          <p:nvPr/>
        </p:nvSpPr>
        <p:spPr>
          <a:xfrm>
            <a:off x="350924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타원 59"/>
          <p:cNvSpPr>
            <a:spLocks noChangeAspect="1"/>
          </p:cNvSpPr>
          <p:nvPr/>
        </p:nvSpPr>
        <p:spPr>
          <a:xfrm>
            <a:off x="3047188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/>
          <p:cNvSpPr txBox="1">
            <a:spLocks/>
          </p:cNvSpPr>
          <p:nvPr/>
        </p:nvSpPr>
        <p:spPr>
          <a:xfrm>
            <a:off x="164307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48122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158144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341210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3521109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그림 66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75" r="-46804" b="5561"/>
          <a:stretch/>
        </p:blipFill>
        <p:spPr>
          <a:xfrm>
            <a:off x="1563407" y="4958184"/>
            <a:ext cx="1278544" cy="1115149"/>
          </a:xfrm>
          <a:prstGeom prst="rect">
            <a:avLst/>
          </a:prstGeom>
        </p:spPr>
      </p:pic>
      <p:pic>
        <p:nvPicPr>
          <p:cNvPr id="69" name="그림 6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3509240" y="5166682"/>
            <a:ext cx="1260554" cy="879210"/>
          </a:xfrm>
          <a:prstGeom prst="rect">
            <a:avLst/>
          </a:prstGeom>
        </p:spPr>
      </p:pic>
      <p:sp>
        <p:nvSpPr>
          <p:cNvPr id="70" name="모서리가 둥근 직사각형 69"/>
          <p:cNvSpPr/>
          <p:nvPr/>
        </p:nvSpPr>
        <p:spPr>
          <a:xfrm>
            <a:off x="7942510" y="4863496"/>
            <a:ext cx="205874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832388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2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</a:p>
        </p:txBody>
      </p:sp>
      <p:sp>
        <p:nvSpPr>
          <p:cNvPr id="72" name="모서리가 둥근 직사각형 71"/>
          <p:cNvSpPr/>
          <p:nvPr/>
        </p:nvSpPr>
        <p:spPr>
          <a:xfrm>
            <a:off x="8662160" y="5022912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74" name="내용 개체 틀 4"/>
          <p:cNvSpPr txBox="1">
            <a:spLocks/>
          </p:cNvSpPr>
          <p:nvPr/>
        </p:nvSpPr>
        <p:spPr>
          <a:xfrm>
            <a:off x="8350138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SHD-3000F5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그림 52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" t="-3938" r="651" b="6516"/>
          <a:stretch/>
        </p:blipFill>
        <p:spPr>
          <a:xfrm>
            <a:off x="8145497" y="5140012"/>
            <a:ext cx="1652766" cy="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3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8" r="10214"/>
          <a:stretch/>
        </p:blipFill>
        <p:spPr>
          <a:xfrm>
            <a:off x="354896" y="1459761"/>
            <a:ext cx="3796715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3" t="5732" r="16474" b="5732"/>
          <a:stretch/>
        </p:blipFill>
        <p:spPr>
          <a:xfrm>
            <a:off x="4151612" y="1459761"/>
            <a:ext cx="3912888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2" t="6318" r="14900" b="1792"/>
          <a:stretch/>
        </p:blipFill>
        <p:spPr>
          <a:xfrm>
            <a:off x="8016242" y="1459761"/>
            <a:ext cx="3823972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5" name="직선 연결선 84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모서리가 둥근 직사각형 92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3" name="직사각형 72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8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10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106" name="타원 105"/>
            <p:cNvSpPr>
              <a:spLocks noChangeAspect="1"/>
            </p:cNvSpPr>
            <p:nvPr/>
          </p:nvSpPr>
          <p:spPr>
            <a:xfrm>
              <a:off x="882981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그림 67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610465" y="5140984"/>
              <a:ext cx="828743" cy="885091"/>
            </a:xfrm>
            <a:prstGeom prst="rect">
              <a:avLst/>
            </a:prstGeom>
          </p:spPr>
        </p:pic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659851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7339395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2207297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4746034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6" name="그림 85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437058" y="5093677"/>
              <a:ext cx="957213" cy="902677"/>
            </a:xfrm>
            <a:prstGeom prst="rect">
              <a:avLst/>
            </a:prstGeom>
          </p:spPr>
        </p:pic>
        <p:sp>
          <p:nvSpPr>
            <p:cNvPr id="88" name="내용 개체 틀 4"/>
            <p:cNvSpPr txBox="1">
              <a:spLocks/>
            </p:cNvSpPr>
            <p:nvPr/>
          </p:nvSpPr>
          <p:spPr>
            <a:xfrm>
              <a:off x="353322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내용 개체 틀 4"/>
            <p:cNvSpPr txBox="1">
              <a:spLocks/>
            </p:cNvSpPr>
            <p:nvPr/>
          </p:nvSpPr>
          <p:spPr>
            <a:xfrm>
              <a:off x="434330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2316487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244348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그림 93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68062" y="5052646"/>
              <a:ext cx="814753" cy="1002323"/>
            </a:xfrm>
            <a:prstGeom prst="rect">
              <a:avLst/>
            </a:prstGeom>
          </p:spPr>
        </p:pic>
        <p:sp>
          <p:nvSpPr>
            <p:cNvPr id="95" name="내용 개체 틀 4"/>
            <p:cNvSpPr txBox="1">
              <a:spLocks/>
            </p:cNvSpPr>
            <p:nvPr/>
          </p:nvSpPr>
          <p:spPr>
            <a:xfrm>
              <a:off x="237019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타원 95"/>
            <p:cNvSpPr>
              <a:spLocks noChangeAspect="1"/>
            </p:cNvSpPr>
            <p:nvPr/>
          </p:nvSpPr>
          <p:spPr>
            <a:xfrm>
              <a:off x="32479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4636240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5156359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536527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타원 99"/>
            <p:cNvSpPr>
              <a:spLocks noChangeAspect="1"/>
            </p:cNvSpPr>
            <p:nvPr/>
          </p:nvSpPr>
          <p:spPr>
            <a:xfrm>
              <a:off x="6432158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1" name="그림 100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5613302" y="5133251"/>
              <a:ext cx="656493" cy="847816"/>
            </a:xfrm>
            <a:prstGeom prst="rect">
              <a:avLst/>
            </a:prstGeom>
          </p:spPr>
        </p:pic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551600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464976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4" name="그림 103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622644" y="5210941"/>
              <a:ext cx="894086" cy="748147"/>
            </a:xfrm>
            <a:prstGeom prst="rect">
              <a:avLst/>
            </a:prstGeom>
          </p:spPr>
        </p:pic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766587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0" name="그림 109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675961" y="5052646"/>
              <a:ext cx="814753" cy="1002323"/>
            </a:xfrm>
            <a:prstGeom prst="rect">
              <a:avLst/>
            </a:prstGeom>
          </p:spPr>
        </p:pic>
        <p:pic>
          <p:nvPicPr>
            <p:cNvPr id="111" name="그림 110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09" t="16047" r="22084" b="10076"/>
            <a:stretch/>
          </p:blipFill>
          <p:spPr>
            <a:xfrm>
              <a:off x="9309701" y="5097982"/>
              <a:ext cx="1286636" cy="1016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845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3" r="9651"/>
          <a:stretch/>
        </p:blipFill>
        <p:spPr>
          <a:xfrm>
            <a:off x="347587" y="1459761"/>
            <a:ext cx="4190190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1" r="8664"/>
          <a:stretch/>
        </p:blipFill>
        <p:spPr>
          <a:xfrm>
            <a:off x="4158762" y="1459761"/>
            <a:ext cx="3826232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2" r="12008"/>
          <a:stretch/>
        </p:blipFill>
        <p:spPr>
          <a:xfrm>
            <a:off x="7955280" y="1459761"/>
            <a:ext cx="3885142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3" name="직사각형 72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0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12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1495307" y="4752385"/>
            <a:ext cx="9201386" cy="1638448"/>
            <a:chOff x="1474944" y="4752385"/>
            <a:chExt cx="9201386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모서리가 둥근 직사각형 70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타원 87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모서리가 둥근 직사각형 121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모서리가 둥근 직사각형 122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타원 123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5" name="그림 124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6" name="그림 125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8404" y="5176385"/>
              <a:ext cx="828743" cy="885091"/>
            </a:xfrm>
            <a:prstGeom prst="rect">
              <a:avLst/>
            </a:prstGeom>
          </p:spPr>
        </p:pic>
        <p:pic>
          <p:nvPicPr>
            <p:cNvPr id="127" name="그림 126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8" name="그림 12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1794"/>
              <a:ext cx="894086" cy="748147"/>
            </a:xfrm>
            <a:prstGeom prst="rect">
              <a:avLst/>
            </a:prstGeom>
          </p:spPr>
        </p:pic>
        <p:sp>
          <p:nvSpPr>
            <p:cNvPr id="129" name="모서리가 둥근 직사각형 128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모서리가 둥근 직사각형 129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2" name="그림 131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6" t="17900" r="24413" b="11930"/>
            <a:stretch/>
          </p:blipFill>
          <p:spPr>
            <a:xfrm>
              <a:off x="9368184" y="5092002"/>
              <a:ext cx="1177392" cy="965598"/>
            </a:xfrm>
            <a:prstGeom prst="rect">
              <a:avLst/>
            </a:prstGeom>
          </p:spPr>
        </p:pic>
        <p:pic>
          <p:nvPicPr>
            <p:cNvPr id="57" name="그림 56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1624" y="5087631"/>
              <a:ext cx="724234" cy="984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79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9" r="15822"/>
          <a:stretch/>
        </p:blipFill>
        <p:spPr>
          <a:xfrm>
            <a:off x="339458" y="1466917"/>
            <a:ext cx="3024672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3" r="23285"/>
          <a:stretch/>
        </p:blipFill>
        <p:spPr>
          <a:xfrm>
            <a:off x="3344092" y="1468222"/>
            <a:ext cx="2708366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r="22156"/>
          <a:stretch/>
        </p:blipFill>
        <p:spPr>
          <a:xfrm>
            <a:off x="6051550" y="1467656"/>
            <a:ext cx="2876938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4" r="37540"/>
          <a:stretch/>
        </p:blipFill>
        <p:spPr>
          <a:xfrm>
            <a:off x="9026435" y="1463891"/>
            <a:ext cx="280334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276506" y="76810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5" name="직선 연결선 104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모서리가 둥근 직사각형 215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모서리가 둥근 직사각형 216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83" name="직사각형 82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9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10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hlinkClick r:id="rId11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" name="그림 7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73" name="모서리가 둥근 직사각형 72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타원 78"/>
          <p:cNvSpPr>
            <a:spLocks noChangeAspect="1"/>
          </p:cNvSpPr>
          <p:nvPr/>
        </p:nvSpPr>
        <p:spPr>
          <a:xfrm>
            <a:off x="18805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타원 79"/>
          <p:cNvSpPr>
            <a:spLocks noChangeAspect="1"/>
          </p:cNvSpPr>
          <p:nvPr/>
        </p:nvSpPr>
        <p:spPr>
          <a:xfrm>
            <a:off x="731197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3987048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/>
          <p:cNvSpPr txBox="1">
            <a:spLocks/>
          </p:cNvSpPr>
          <p:nvPr/>
        </p:nvSpPr>
        <p:spPr>
          <a:xfrm>
            <a:off x="494558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내용 개체 틀 4"/>
          <p:cNvSpPr txBox="1">
            <a:spLocks/>
          </p:cNvSpPr>
          <p:nvPr/>
        </p:nvSpPr>
        <p:spPr>
          <a:xfrm>
            <a:off x="617392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575638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45748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366307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232224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220709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243416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타원 100"/>
          <p:cNvSpPr>
            <a:spLocks noChangeAspect="1"/>
          </p:cNvSpPr>
          <p:nvPr/>
        </p:nvSpPr>
        <p:spPr>
          <a:xfrm>
            <a:off x="336663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그림 101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32967" y="5087631"/>
            <a:ext cx="814753" cy="1002323"/>
          </a:xfrm>
          <a:prstGeom prst="rect">
            <a:avLst/>
          </a:prstGeom>
        </p:spPr>
      </p:pic>
      <p:pic>
        <p:nvPicPr>
          <p:cNvPr id="103" name="그림 102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24131" y="5176385"/>
            <a:ext cx="828743" cy="885091"/>
          </a:xfrm>
          <a:prstGeom prst="rect">
            <a:avLst/>
          </a:prstGeom>
        </p:spPr>
      </p:pic>
      <p:pic>
        <p:nvPicPr>
          <p:cNvPr id="104" name="그림 10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616644" y="5087631"/>
            <a:ext cx="957213" cy="902677"/>
          </a:xfrm>
          <a:prstGeom prst="rect">
            <a:avLst/>
          </a:prstGeom>
        </p:spPr>
      </p:pic>
      <p:pic>
        <p:nvPicPr>
          <p:cNvPr id="106" name="그림 105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50905" y="5245840"/>
            <a:ext cx="894086" cy="748147"/>
          </a:xfrm>
          <a:prstGeom prst="rect">
            <a:avLst/>
          </a:prstGeom>
        </p:spPr>
      </p:pic>
      <p:sp>
        <p:nvSpPr>
          <p:cNvPr id="107" name="모서리가 둥근 직사각형 106"/>
          <p:cNvSpPr/>
          <p:nvPr/>
        </p:nvSpPr>
        <p:spPr>
          <a:xfrm>
            <a:off x="7582108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766142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내용 개체 틀 4"/>
          <p:cNvSpPr txBox="1">
            <a:spLocks/>
          </p:cNvSpPr>
          <p:nvPr/>
        </p:nvSpPr>
        <p:spPr>
          <a:xfrm>
            <a:off x="779136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그림 109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1" t="15241" r="26491" b="9272"/>
          <a:stretch/>
        </p:blipFill>
        <p:spPr>
          <a:xfrm>
            <a:off x="7638083" y="5086903"/>
            <a:ext cx="1085418" cy="1038768"/>
          </a:xfrm>
          <a:prstGeom prst="rect">
            <a:avLst/>
          </a:prstGeom>
        </p:spPr>
      </p:pic>
      <p:sp>
        <p:nvSpPr>
          <p:cNvPr id="111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15" name="모서리가 둥근 직사각형 114"/>
          <p:cNvSpPr/>
          <p:nvPr/>
        </p:nvSpPr>
        <p:spPr>
          <a:xfrm>
            <a:off x="10509756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1058907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10719013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타원 118"/>
          <p:cNvSpPr>
            <a:spLocks noChangeAspect="1"/>
          </p:cNvSpPr>
          <p:nvPr/>
        </p:nvSpPr>
        <p:spPr>
          <a:xfrm>
            <a:off x="1031425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그림 64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1" t="15241" r="26491" b="9272"/>
          <a:stretch/>
        </p:blipFill>
        <p:spPr>
          <a:xfrm>
            <a:off x="10569777" y="5086903"/>
            <a:ext cx="1085418" cy="103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9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459899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PF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1-1/2” TAP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PNM-9322VQP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Ø367.8 x 335.7mm (Ø144.8" x 132.2"),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7.05 kg(15.54lb)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52" y="3087189"/>
            <a:ext cx="2320136" cy="1989908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7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259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394602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36349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30103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35" name="직사각형 3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hlinkClick r:id="rId5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6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492" r="-57198" b="5561"/>
          <a:stretch/>
        </p:blipFill>
        <p:spPr>
          <a:xfrm>
            <a:off x="779053" y="1463928"/>
            <a:ext cx="1420152" cy="1115149"/>
          </a:xfrm>
          <a:prstGeom prst="rect">
            <a:avLst/>
          </a:prstGeom>
        </p:spPr>
      </p:pic>
      <p:pic>
        <p:nvPicPr>
          <p:cNvPr id="43" name="그림 42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5493631" y="1510467"/>
            <a:ext cx="1260638" cy="1097135"/>
          </a:xfrm>
          <a:prstGeom prst="rect">
            <a:avLst/>
          </a:prstGeom>
        </p:spPr>
      </p:pic>
      <p:pic>
        <p:nvPicPr>
          <p:cNvPr id="44" name="그림 43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3338834" y="1579566"/>
            <a:ext cx="1045926" cy="875203"/>
          </a:xfrm>
          <a:prstGeom prst="rect">
            <a:avLst/>
          </a:prstGeom>
        </p:spPr>
      </p:pic>
      <p:pic>
        <p:nvPicPr>
          <p:cNvPr id="45" name="그림 44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589" t="1406" r="-41912" b="220"/>
          <a:stretch/>
        </p:blipFill>
        <p:spPr>
          <a:xfrm>
            <a:off x="7719646" y="1488950"/>
            <a:ext cx="1355416" cy="1101969"/>
          </a:xfrm>
          <a:prstGeom prst="rect">
            <a:avLst/>
          </a:prstGeom>
        </p:spPr>
      </p:pic>
      <p:pic>
        <p:nvPicPr>
          <p:cNvPr id="46" name="그림 45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18275" y="3187320"/>
            <a:ext cx="1260231" cy="1072662"/>
          </a:xfrm>
          <a:prstGeom prst="rect">
            <a:avLst/>
          </a:prstGeom>
        </p:spPr>
      </p:pic>
      <p:pic>
        <p:nvPicPr>
          <p:cNvPr id="47" name="그림 46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5600087" y="3103374"/>
            <a:ext cx="961330" cy="1182645"/>
          </a:xfrm>
          <a:prstGeom prst="rect">
            <a:avLst/>
          </a:prstGeom>
        </p:spPr>
      </p:pic>
      <p:pic>
        <p:nvPicPr>
          <p:cNvPr id="48" name="그림 47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3274135" y="3165227"/>
            <a:ext cx="1007648" cy="1067032"/>
          </a:xfrm>
          <a:prstGeom prst="rect">
            <a:avLst/>
          </a:prstGeom>
        </p:spPr>
      </p:pic>
      <p:pic>
        <p:nvPicPr>
          <p:cNvPr id="41" name="그림 40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10287483" y="1476723"/>
            <a:ext cx="819992" cy="11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8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2630" r="25702" b="2630"/>
          <a:stretch/>
        </p:blipFill>
        <p:spPr>
          <a:xfrm>
            <a:off x="3254744" y="1472491"/>
            <a:ext cx="2852686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6" t="2727" r="25911" b="2727"/>
          <a:stretch/>
        </p:blipFill>
        <p:spPr>
          <a:xfrm>
            <a:off x="6105943" y="1472491"/>
            <a:ext cx="2867035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4" t="3945" r="24588" b="3945"/>
          <a:stretch/>
        </p:blipFill>
        <p:spPr>
          <a:xfrm>
            <a:off x="8972978" y="1472491"/>
            <a:ext cx="2834296" cy="316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1" r="23254"/>
          <a:stretch/>
        </p:blipFill>
        <p:spPr>
          <a:xfrm>
            <a:off x="358378" y="1463586"/>
            <a:ext cx="2803328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46" name="직사각형 45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9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10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2" name="그림 91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756626" y="5140984"/>
            <a:ext cx="828743" cy="885091"/>
          </a:xfrm>
          <a:prstGeom prst="rect">
            <a:avLst/>
          </a:prstGeom>
        </p:spPr>
      </p:pic>
      <p:sp>
        <p:nvSpPr>
          <p:cNvPr id="93" name="내용 개체 틀 4"/>
          <p:cNvSpPr txBox="1">
            <a:spLocks/>
          </p:cNvSpPr>
          <p:nvPr/>
        </p:nvSpPr>
        <p:spPr>
          <a:xfrm>
            <a:off x="874467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948555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4353458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6886731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그림 97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583219" y="5093677"/>
            <a:ext cx="957213" cy="902677"/>
          </a:xfrm>
          <a:prstGeom prst="rect">
            <a:avLst/>
          </a:prstGeom>
        </p:spPr>
      </p:pic>
      <p:sp>
        <p:nvSpPr>
          <p:cNvPr id="99" name="내용 개체 틀 4"/>
          <p:cNvSpPr txBox="1">
            <a:spLocks/>
          </p:cNvSpPr>
          <p:nvPr/>
        </p:nvSpPr>
        <p:spPr>
          <a:xfrm>
            <a:off x="567938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648946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4462648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101"/>
          <p:cNvSpPr/>
          <p:nvPr/>
        </p:nvSpPr>
        <p:spPr>
          <a:xfrm>
            <a:off x="4589648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514223" y="5052646"/>
            <a:ext cx="814753" cy="1002323"/>
          </a:xfrm>
          <a:prstGeom prst="rect">
            <a:avLst/>
          </a:prstGeom>
        </p:spPr>
      </p:pic>
      <p:sp>
        <p:nvSpPr>
          <p:cNvPr id="106" name="내용 개체 틀 4"/>
          <p:cNvSpPr txBox="1">
            <a:spLocks/>
          </p:cNvSpPr>
          <p:nvPr/>
        </p:nvSpPr>
        <p:spPr>
          <a:xfrm>
            <a:off x="451635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타원 106"/>
          <p:cNvSpPr>
            <a:spLocks noChangeAspect="1"/>
          </p:cNvSpPr>
          <p:nvPr/>
        </p:nvSpPr>
        <p:spPr>
          <a:xfrm>
            <a:off x="539407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6782401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7344438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내용 개체 틀 4"/>
          <p:cNvSpPr txBox="1">
            <a:spLocks/>
          </p:cNvSpPr>
          <p:nvPr/>
        </p:nvSpPr>
        <p:spPr>
          <a:xfrm>
            <a:off x="751143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타원 110"/>
          <p:cNvSpPr>
            <a:spLocks noChangeAspect="1"/>
          </p:cNvSpPr>
          <p:nvPr/>
        </p:nvSpPr>
        <p:spPr>
          <a:xfrm>
            <a:off x="8578319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755653" y="5133251"/>
            <a:ext cx="656493" cy="847816"/>
          </a:xfrm>
          <a:prstGeom prst="rect">
            <a:avLst/>
          </a:prstGeom>
        </p:spPr>
      </p:pic>
      <p:sp>
        <p:nvSpPr>
          <p:cNvPr id="113" name="내용 개체 틀 4"/>
          <p:cNvSpPr txBox="1">
            <a:spLocks/>
          </p:cNvSpPr>
          <p:nvPr/>
        </p:nvSpPr>
        <p:spPr>
          <a:xfrm>
            <a:off x="766216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내용 개체 틀 4"/>
          <p:cNvSpPr txBox="1">
            <a:spLocks/>
          </p:cNvSpPr>
          <p:nvPr/>
        </p:nvSpPr>
        <p:spPr>
          <a:xfrm>
            <a:off x="679592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5" name="그림 11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768805" y="5227125"/>
            <a:ext cx="894086" cy="748147"/>
          </a:xfrm>
          <a:prstGeom prst="rect">
            <a:avLst/>
          </a:prstGeom>
        </p:spPr>
      </p:pic>
      <p:sp>
        <p:nvSpPr>
          <p:cNvPr id="117" name="내용 개체 틀 4"/>
          <p:cNvSpPr txBox="1">
            <a:spLocks/>
          </p:cNvSpPr>
          <p:nvPr/>
        </p:nvSpPr>
        <p:spPr>
          <a:xfrm>
            <a:off x="9812036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" name="그림 117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822122" y="5052646"/>
            <a:ext cx="814753" cy="1002323"/>
          </a:xfrm>
          <a:prstGeom prst="rect">
            <a:avLst/>
          </a:prstGeom>
        </p:spPr>
      </p:pic>
      <p:sp>
        <p:nvSpPr>
          <p:cNvPr id="119" name="내용 개체 틀 4"/>
          <p:cNvSpPr txBox="1">
            <a:spLocks/>
          </p:cNvSpPr>
          <p:nvPr/>
        </p:nvSpPr>
        <p:spPr>
          <a:xfrm>
            <a:off x="120752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104568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1156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591" r="-47817" b="5561"/>
          <a:stretch/>
        </p:blipFill>
        <p:spPr>
          <a:xfrm>
            <a:off x="1119575" y="4971207"/>
            <a:ext cx="1286634" cy="111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1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47586" y="1466867"/>
            <a:ext cx="11492836" cy="3166524"/>
          </a:xfrm>
          <a:prstGeom prst="rect">
            <a:avLst/>
          </a:prstGeom>
          <a:solidFill>
            <a:srgbClr val="BDC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46" y="1462887"/>
            <a:ext cx="5288815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495" y="1463044"/>
            <a:ext cx="5288815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0298"/>
          <a:stretch/>
        </p:blipFill>
        <p:spPr>
          <a:xfrm>
            <a:off x="5539740" y="1457419"/>
            <a:ext cx="1045510" cy="3175972"/>
          </a:xfrm>
          <a:prstGeom prst="rect">
            <a:avLst/>
          </a:prstGeom>
        </p:spPr>
      </p:pic>
      <p:sp>
        <p:nvSpPr>
          <p:cNvPr id="55" name="직사각형 54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2" name="직사각형 51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2506701" y="4752385"/>
            <a:ext cx="7178599" cy="1638448"/>
            <a:chOff x="2264650" y="4752385"/>
            <a:chExt cx="7178599" cy="1638448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2264650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2354619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내용 개체 틀 4"/>
            <p:cNvSpPr txBox="1">
              <a:spLocks/>
            </p:cNvSpPr>
            <p:nvPr/>
          </p:nvSpPr>
          <p:spPr>
            <a:xfrm>
              <a:off x="2431645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타원 64"/>
            <p:cNvSpPr>
              <a:spLocks noChangeAspect="1"/>
            </p:cNvSpPr>
            <p:nvPr/>
          </p:nvSpPr>
          <p:spPr>
            <a:xfrm>
              <a:off x="356493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모서리가 둥근 직사각형 66"/>
            <p:cNvSpPr/>
            <p:nvPr/>
          </p:nvSpPr>
          <p:spPr>
            <a:xfrm>
              <a:off x="3890650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601894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내용 개체 틀 4"/>
            <p:cNvSpPr txBox="1">
              <a:spLocks/>
            </p:cNvSpPr>
            <p:nvPr/>
          </p:nvSpPr>
          <p:spPr>
            <a:xfrm>
              <a:off x="709354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8321892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790435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/>
            <p:cNvSpPr txBox="1">
              <a:spLocks/>
            </p:cNvSpPr>
            <p:nvPr/>
          </p:nvSpPr>
          <p:spPr>
            <a:xfrm>
              <a:off x="672280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내용 개체 틀 4"/>
            <p:cNvSpPr txBox="1">
              <a:spLocks/>
            </p:cNvSpPr>
            <p:nvPr/>
          </p:nvSpPr>
          <p:spPr>
            <a:xfrm>
              <a:off x="5811046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431365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모서리가 둥근 직사각형 74"/>
            <p:cNvSpPr/>
            <p:nvPr/>
          </p:nvSpPr>
          <p:spPr>
            <a:xfrm>
              <a:off x="4198503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4425568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54480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8" name="그림 77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324374" y="5087631"/>
              <a:ext cx="814753" cy="1002323"/>
            </a:xfrm>
            <a:prstGeom prst="rect">
              <a:avLst/>
            </a:prstGeom>
          </p:spPr>
        </p:pic>
        <p:pic>
          <p:nvPicPr>
            <p:cNvPr id="79" name="그림 78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072098" y="5184477"/>
              <a:ext cx="828743" cy="885091"/>
            </a:xfrm>
            <a:prstGeom prst="rect">
              <a:avLst/>
            </a:prstGeom>
          </p:spPr>
        </p:pic>
        <p:pic>
          <p:nvPicPr>
            <p:cNvPr id="80" name="그림 79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5764611" y="5087631"/>
              <a:ext cx="957213" cy="902677"/>
            </a:xfrm>
            <a:prstGeom prst="rect">
              <a:avLst/>
            </a:prstGeom>
          </p:spPr>
        </p:pic>
        <p:pic>
          <p:nvPicPr>
            <p:cNvPr id="81" name="그림 80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298872" y="5245840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2460983" y="5067224"/>
              <a:ext cx="725082" cy="985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296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3921"/>
          <a:stretch/>
        </p:blipFill>
        <p:spPr>
          <a:xfrm>
            <a:off x="342958" y="1457417"/>
            <a:ext cx="4330642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3" r="6174"/>
          <a:stretch/>
        </p:blipFill>
        <p:spPr>
          <a:xfrm>
            <a:off x="4622106" y="1457417"/>
            <a:ext cx="4306382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9" r="36233"/>
          <a:stretch/>
        </p:blipFill>
        <p:spPr>
          <a:xfrm>
            <a:off x="9026267" y="1455074"/>
            <a:ext cx="2803511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032105" y="72174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7417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8" name="직사각형 57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8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9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5" name="그림 64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1364315" y="5115402"/>
            <a:ext cx="1104373" cy="931318"/>
          </a:xfrm>
          <a:prstGeom prst="rect">
            <a:avLst/>
          </a:prstGeom>
        </p:spPr>
      </p:pic>
      <p:sp>
        <p:nvSpPr>
          <p:cNvPr id="66" name="모서리가 둥근 직사각형 65"/>
          <p:cNvSpPr/>
          <p:nvPr/>
        </p:nvSpPr>
        <p:spPr>
          <a:xfrm>
            <a:off x="13124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14486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15275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타원 76"/>
          <p:cNvSpPr>
            <a:spLocks noChangeAspect="1"/>
          </p:cNvSpPr>
          <p:nvPr/>
        </p:nvSpPr>
        <p:spPr>
          <a:xfrm>
            <a:off x="26552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28925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476271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내용 개체 틀 4"/>
          <p:cNvSpPr txBox="1">
            <a:spLocks/>
          </p:cNvSpPr>
          <p:nvPr/>
        </p:nvSpPr>
        <p:spPr>
          <a:xfrm>
            <a:off x="573661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6964953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내용 개체 틀 4"/>
          <p:cNvSpPr txBox="1">
            <a:spLocks/>
          </p:cNvSpPr>
          <p:nvPr/>
        </p:nvSpPr>
        <p:spPr>
          <a:xfrm>
            <a:off x="654741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/>
          <p:cNvSpPr txBox="1">
            <a:spLocks/>
          </p:cNvSpPr>
          <p:nvPr/>
        </p:nvSpPr>
        <p:spPr>
          <a:xfrm>
            <a:off x="536586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/>
          <p:cNvSpPr txBox="1">
            <a:spLocks/>
          </p:cNvSpPr>
          <p:nvPr/>
        </p:nvSpPr>
        <p:spPr>
          <a:xfrm>
            <a:off x="445410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3113277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2998124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225189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타원 88"/>
          <p:cNvSpPr>
            <a:spLocks noChangeAspect="1"/>
          </p:cNvSpPr>
          <p:nvPr/>
        </p:nvSpPr>
        <p:spPr>
          <a:xfrm>
            <a:off x="415766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123995" y="5087631"/>
            <a:ext cx="814753" cy="1002323"/>
          </a:xfrm>
          <a:prstGeom prst="rect">
            <a:avLst/>
          </a:prstGeom>
        </p:spPr>
      </p:pic>
      <p:pic>
        <p:nvPicPr>
          <p:cNvPr id="91" name="그림 90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715159" y="5184477"/>
            <a:ext cx="828743" cy="885091"/>
          </a:xfrm>
          <a:prstGeom prst="rect">
            <a:avLst/>
          </a:prstGeom>
        </p:spPr>
      </p:pic>
      <p:pic>
        <p:nvPicPr>
          <p:cNvPr id="92" name="그림 91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407672" y="5087631"/>
            <a:ext cx="957213" cy="902677"/>
          </a:xfrm>
          <a:prstGeom prst="rect">
            <a:avLst/>
          </a:prstGeom>
        </p:spPr>
      </p:pic>
      <p:pic>
        <p:nvPicPr>
          <p:cNvPr id="96" name="그림 95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941933" y="5229049"/>
            <a:ext cx="894086" cy="748147"/>
          </a:xfrm>
          <a:prstGeom prst="rect">
            <a:avLst/>
          </a:prstGeom>
        </p:spPr>
      </p:pic>
      <p:sp>
        <p:nvSpPr>
          <p:cNvPr id="97" name="내용 개체 틀 4"/>
          <p:cNvSpPr txBox="1">
            <a:spLocks/>
          </p:cNvSpPr>
          <p:nvPr/>
        </p:nvSpPr>
        <p:spPr>
          <a:xfrm>
            <a:off x="9898059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9808056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985109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896830" y="5005453"/>
            <a:ext cx="1007648" cy="106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5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380139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PNM-7002VD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PNM-9000VD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Ø197.6 x 84mm (7.78 x 3.31"),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1.25 kg(2.76lb)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Ø197.6 x 84mm (7.78 x 3.31"),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1.25 kg(2.76lb)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t="20762" r="1827" b="20762"/>
          <a:stretch/>
        </p:blipFill>
        <p:spPr>
          <a:xfrm>
            <a:off x="1609006" y="3286915"/>
            <a:ext cx="3078178" cy="1601696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t="20762" r="1827" b="20762"/>
          <a:stretch/>
        </p:blipFill>
        <p:spPr>
          <a:xfrm>
            <a:off x="7524195" y="3286915"/>
            <a:ext cx="3078178" cy="1601696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6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hlinkClick r:id="rId7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3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079393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SBP-201HMW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143328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309794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883970" y="1654629"/>
            <a:ext cx="1237422" cy="801452"/>
          </a:xfrm>
          <a:prstGeom prst="rect">
            <a:avLst/>
          </a:prstGeom>
        </p:spPr>
      </p:pic>
      <p:sp>
        <p:nvSpPr>
          <p:cNvPr id="31" name="직사각형 30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7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8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11" r="-50018" b="5561"/>
          <a:stretch/>
        </p:blipFill>
        <p:spPr>
          <a:xfrm>
            <a:off x="3123524" y="1463928"/>
            <a:ext cx="1319004" cy="1115149"/>
          </a:xfrm>
          <a:prstGeom prst="rect">
            <a:avLst/>
          </a:prstGeom>
        </p:spPr>
      </p:pic>
      <p:pic>
        <p:nvPicPr>
          <p:cNvPr id="50" name="그림 49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09565" y="1514761"/>
            <a:ext cx="1260638" cy="1097135"/>
          </a:xfrm>
          <a:prstGeom prst="rect">
            <a:avLst/>
          </a:prstGeom>
        </p:spPr>
      </p:pic>
      <p:pic>
        <p:nvPicPr>
          <p:cNvPr id="51" name="그림 50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870165" y="1575520"/>
            <a:ext cx="1045926" cy="875203"/>
          </a:xfrm>
          <a:prstGeom prst="rect">
            <a:avLst/>
          </a:prstGeom>
        </p:spPr>
      </p:pic>
      <p:pic>
        <p:nvPicPr>
          <p:cNvPr id="52" name="그림 51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60310" y="3141958"/>
            <a:ext cx="996462" cy="1101969"/>
          </a:xfrm>
          <a:prstGeom prst="rect">
            <a:avLst/>
          </a:prstGeom>
        </p:spPr>
      </p:pic>
      <p:pic>
        <p:nvPicPr>
          <p:cNvPr id="53" name="그림 52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57515" y="3178602"/>
            <a:ext cx="1260231" cy="1072662"/>
          </a:xfrm>
          <a:prstGeom prst="rect">
            <a:avLst/>
          </a:prstGeom>
        </p:spPr>
      </p:pic>
      <p:pic>
        <p:nvPicPr>
          <p:cNvPr id="54" name="그림 53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43267" y="3061282"/>
            <a:ext cx="961330" cy="1182645"/>
          </a:xfrm>
          <a:prstGeom prst="rect">
            <a:avLst/>
          </a:prstGeom>
        </p:spPr>
      </p:pic>
      <p:pic>
        <p:nvPicPr>
          <p:cNvPr id="55" name="그림 54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83808" y="3165227"/>
            <a:ext cx="1007648" cy="1067032"/>
          </a:xfrm>
          <a:prstGeom prst="rect">
            <a:avLst/>
          </a:prstGeom>
        </p:spPr>
      </p:pic>
      <p:pic>
        <p:nvPicPr>
          <p:cNvPr id="56" name="그림 55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42782" y="1530488"/>
            <a:ext cx="959953" cy="1025222"/>
          </a:xfrm>
          <a:prstGeom prst="rect">
            <a:avLst/>
          </a:prstGeom>
        </p:spPr>
      </p:pic>
      <p:pic>
        <p:nvPicPr>
          <p:cNvPr id="39" name="그림 38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3373030" y="3145915"/>
            <a:ext cx="819992" cy="11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7" r="24496"/>
          <a:stretch/>
        </p:blipFill>
        <p:spPr>
          <a:xfrm>
            <a:off x="353707" y="1467091"/>
            <a:ext cx="2803444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3" r="22031"/>
          <a:stretch/>
        </p:blipFill>
        <p:spPr>
          <a:xfrm>
            <a:off x="3250190" y="1467091"/>
            <a:ext cx="3056205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5" r="23845"/>
          <a:stretch/>
        </p:blipFill>
        <p:spPr>
          <a:xfrm>
            <a:off x="6307747" y="1467091"/>
            <a:ext cx="2851162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r="21730"/>
          <a:stretch/>
        </p:blipFill>
        <p:spPr>
          <a:xfrm>
            <a:off x="8934081" y="1467091"/>
            <a:ext cx="2880637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9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10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타원 76"/>
          <p:cNvSpPr>
            <a:spLocks noChangeAspect="1"/>
          </p:cNvSpPr>
          <p:nvPr/>
        </p:nvSpPr>
        <p:spPr>
          <a:xfrm>
            <a:off x="1010321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그림 78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010921" y="5140984"/>
            <a:ext cx="828743" cy="885091"/>
          </a:xfrm>
          <a:prstGeom prst="rect">
            <a:avLst/>
          </a:prstGeom>
        </p:spPr>
      </p:pic>
      <p:sp>
        <p:nvSpPr>
          <p:cNvPr id="80" name="내용 개체 틀 4"/>
          <p:cNvSpPr txBox="1">
            <a:spLocks/>
          </p:cNvSpPr>
          <p:nvPr/>
        </p:nvSpPr>
        <p:spPr>
          <a:xfrm>
            <a:off x="799896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87398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3607753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614649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4" name="그림 83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837514" y="5093677"/>
            <a:ext cx="957213" cy="902677"/>
          </a:xfrm>
          <a:prstGeom prst="rect">
            <a:avLst/>
          </a:prstGeom>
        </p:spPr>
      </p:pic>
      <p:sp>
        <p:nvSpPr>
          <p:cNvPr id="85" name="내용 개체 틀 4"/>
          <p:cNvSpPr txBox="1">
            <a:spLocks/>
          </p:cNvSpPr>
          <p:nvPr/>
        </p:nvSpPr>
        <p:spPr>
          <a:xfrm>
            <a:off x="493367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574376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716943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3843943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그림 91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776138" y="5052646"/>
            <a:ext cx="814753" cy="1002323"/>
          </a:xfrm>
          <a:prstGeom prst="rect">
            <a:avLst/>
          </a:prstGeom>
        </p:spPr>
      </p:pic>
      <p:sp>
        <p:nvSpPr>
          <p:cNvPr id="93" name="내용 개체 틀 4"/>
          <p:cNvSpPr txBox="1">
            <a:spLocks/>
          </p:cNvSpPr>
          <p:nvPr/>
        </p:nvSpPr>
        <p:spPr>
          <a:xfrm>
            <a:off x="377064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타원 93"/>
          <p:cNvSpPr>
            <a:spLocks noChangeAspect="1"/>
          </p:cNvSpPr>
          <p:nvPr/>
        </p:nvSpPr>
        <p:spPr>
          <a:xfrm>
            <a:off x="464837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6036696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6598733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/>
          <p:cNvSpPr txBox="1">
            <a:spLocks/>
          </p:cNvSpPr>
          <p:nvPr/>
        </p:nvSpPr>
        <p:spPr>
          <a:xfrm>
            <a:off x="676572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타원 106"/>
          <p:cNvSpPr>
            <a:spLocks noChangeAspect="1"/>
          </p:cNvSpPr>
          <p:nvPr/>
        </p:nvSpPr>
        <p:spPr>
          <a:xfrm>
            <a:off x="783261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013758" y="5133251"/>
            <a:ext cx="656493" cy="847816"/>
          </a:xfrm>
          <a:prstGeom prst="rect">
            <a:avLst/>
          </a:prstGeom>
        </p:spPr>
      </p:pic>
      <p:sp>
        <p:nvSpPr>
          <p:cNvPr id="109" name="내용 개체 틀 4"/>
          <p:cNvSpPr txBox="1">
            <a:spLocks/>
          </p:cNvSpPr>
          <p:nvPr/>
        </p:nvSpPr>
        <p:spPr>
          <a:xfrm>
            <a:off x="691645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내용 개체 틀 4"/>
          <p:cNvSpPr txBox="1">
            <a:spLocks/>
          </p:cNvSpPr>
          <p:nvPr/>
        </p:nvSpPr>
        <p:spPr>
          <a:xfrm>
            <a:off x="605021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그림 110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029188" y="5235526"/>
            <a:ext cx="894086" cy="748147"/>
          </a:xfrm>
          <a:prstGeom prst="rect">
            <a:avLst/>
          </a:prstGeom>
        </p:spPr>
      </p:pic>
      <p:sp>
        <p:nvSpPr>
          <p:cNvPr id="112" name="내용 개체 틀 4"/>
          <p:cNvSpPr txBox="1">
            <a:spLocks/>
          </p:cNvSpPr>
          <p:nvPr/>
        </p:nvSpPr>
        <p:spPr>
          <a:xfrm>
            <a:off x="9066331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그림 112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068797" y="5052646"/>
            <a:ext cx="814753" cy="1002323"/>
          </a:xfrm>
          <a:prstGeom prst="rect">
            <a:avLst/>
          </a:prstGeom>
        </p:spPr>
      </p:pic>
      <p:sp>
        <p:nvSpPr>
          <p:cNvPr id="114" name="모서리가 둥근 직사각형 113"/>
          <p:cNvSpPr/>
          <p:nvPr/>
        </p:nvSpPr>
        <p:spPr>
          <a:xfrm>
            <a:off x="10315044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043710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960687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1699999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그림 127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284" r="-26344"/>
          <a:stretch/>
        </p:blipFill>
        <p:spPr>
          <a:xfrm>
            <a:off x="502494" y="4966883"/>
            <a:ext cx="1011506" cy="1180808"/>
          </a:xfrm>
          <a:prstGeom prst="rect">
            <a:avLst/>
          </a:prstGeom>
        </p:spPr>
      </p:pic>
      <p:sp>
        <p:nvSpPr>
          <p:cNvPr id="129" name="내용 개체 틀 4"/>
          <p:cNvSpPr txBox="1">
            <a:spLocks/>
          </p:cNvSpPr>
          <p:nvPr/>
        </p:nvSpPr>
        <p:spPr>
          <a:xfrm>
            <a:off x="486271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45121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54118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960687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모서리가 둥근 직사각형 164"/>
          <p:cNvSpPr/>
          <p:nvPr/>
        </p:nvSpPr>
        <p:spPr>
          <a:xfrm>
            <a:off x="2050656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7" name="그림 166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2052462" y="5285294"/>
            <a:ext cx="936730" cy="606700"/>
          </a:xfrm>
          <a:prstGeom prst="rect">
            <a:avLst/>
          </a:prstGeom>
        </p:spPr>
      </p:pic>
      <p:sp>
        <p:nvSpPr>
          <p:cNvPr id="168" name="내용 개체 틀 4"/>
          <p:cNvSpPr txBox="1">
            <a:spLocks/>
          </p:cNvSpPr>
          <p:nvPr/>
        </p:nvSpPr>
        <p:spPr>
          <a:xfrm>
            <a:off x="10410812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9" name="그림 168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10488105" y="5315589"/>
            <a:ext cx="936730" cy="6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3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7" r="8654"/>
          <a:stretch/>
        </p:blipFill>
        <p:spPr>
          <a:xfrm>
            <a:off x="4171988" y="1464923"/>
            <a:ext cx="383273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5" r="13194"/>
          <a:stretch/>
        </p:blipFill>
        <p:spPr>
          <a:xfrm>
            <a:off x="7994774" y="1464923"/>
            <a:ext cx="3845648" cy="3168000"/>
          </a:xfrm>
          <a:prstGeom prst="rect">
            <a:avLst/>
          </a:prstGeom>
        </p:spPr>
      </p:pic>
      <p:pic>
        <p:nvPicPr>
          <p:cNvPr id="76" name="그림 7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7" r="13441"/>
          <a:stretch/>
        </p:blipFill>
        <p:spPr>
          <a:xfrm>
            <a:off x="347586" y="1464923"/>
            <a:ext cx="4129643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1" name="직사각형 70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1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522352" y="4752385"/>
            <a:ext cx="9147297" cy="1638448"/>
            <a:chOff x="1474944" y="4752385"/>
            <a:chExt cx="9147297" cy="1638448"/>
          </a:xfrm>
        </p:grpSpPr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모서리가 둥근 직사각형 77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타원 87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모서리가 둥근 직사각형 121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모서리가 둥근 직사각형 122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타원 123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5" name="그림 12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6" name="그림 12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78346" y="5184477"/>
              <a:ext cx="828743" cy="885091"/>
            </a:xfrm>
            <a:prstGeom prst="rect">
              <a:avLst/>
            </a:prstGeom>
          </p:spPr>
        </p:pic>
        <p:pic>
          <p:nvPicPr>
            <p:cNvPr id="127" name="그림 12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50629" y="5087631"/>
              <a:ext cx="957213" cy="902677"/>
            </a:xfrm>
            <a:prstGeom prst="rect">
              <a:avLst/>
            </a:prstGeom>
          </p:spPr>
        </p:pic>
        <p:pic>
          <p:nvPicPr>
            <p:cNvPr id="128" name="그림 12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497028" y="5249886"/>
              <a:ext cx="894086" cy="748147"/>
            </a:xfrm>
            <a:prstGeom prst="rect">
              <a:avLst/>
            </a:prstGeom>
          </p:spPr>
        </p:pic>
        <p:sp>
          <p:nvSpPr>
            <p:cNvPr id="133" name="모서리가 둥근 직사각형 132"/>
            <p:cNvSpPr/>
            <p:nvPr/>
          </p:nvSpPr>
          <p:spPr>
            <a:xfrm>
              <a:off x="9302963" y="4863496"/>
              <a:ext cx="131927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9425019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내용 개체 틀 4"/>
            <p:cNvSpPr txBox="1">
              <a:spLocks/>
            </p:cNvSpPr>
            <p:nvPr/>
          </p:nvSpPr>
          <p:spPr>
            <a:xfrm>
              <a:off x="9398731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SBP-201HMW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6" name="그림 13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71" t="31696" r="33071" b="31696"/>
            <a:stretch/>
          </p:blipFill>
          <p:spPr>
            <a:xfrm>
              <a:off x="9489655" y="5323673"/>
              <a:ext cx="936730" cy="606700"/>
            </a:xfrm>
            <a:prstGeom prst="rect">
              <a:avLst/>
            </a:prstGeom>
          </p:spPr>
        </p:pic>
        <p:pic>
          <p:nvPicPr>
            <p:cNvPr id="57" name="그림 56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4398" y="5067224"/>
              <a:ext cx="725082" cy="985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073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2" r="19800"/>
          <a:stretch/>
        </p:blipFill>
        <p:spPr>
          <a:xfrm>
            <a:off x="341608" y="1459761"/>
            <a:ext cx="2932527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4" r="24457"/>
          <a:stretch/>
        </p:blipFill>
        <p:spPr>
          <a:xfrm>
            <a:off x="3264550" y="1459761"/>
            <a:ext cx="2768622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6" r="23839"/>
          <a:stretch/>
        </p:blipFill>
        <p:spPr>
          <a:xfrm>
            <a:off x="6003474" y="1459761"/>
            <a:ext cx="2925013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3" r="37479"/>
          <a:stretch/>
        </p:blipFill>
        <p:spPr>
          <a:xfrm>
            <a:off x="9022081" y="1461563"/>
            <a:ext cx="2807697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8" name="직사각형 77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2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13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8" name="그림 87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40631" y="5115402"/>
            <a:ext cx="1104373" cy="931318"/>
          </a:xfrm>
          <a:prstGeom prst="rect">
            <a:avLst/>
          </a:prstGeom>
        </p:spPr>
      </p:pic>
      <p:sp>
        <p:nvSpPr>
          <p:cNvPr id="89" name="모서리가 둥근 직사각형 88"/>
          <p:cNvSpPr/>
          <p:nvPr/>
        </p:nvSpPr>
        <p:spPr>
          <a:xfrm>
            <a:off x="488812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624959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703909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타원 91"/>
          <p:cNvSpPr>
            <a:spLocks noChangeAspect="1"/>
          </p:cNvSpPr>
          <p:nvPr/>
        </p:nvSpPr>
        <p:spPr>
          <a:xfrm>
            <a:off x="181232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타원 92"/>
          <p:cNvSpPr>
            <a:spLocks noChangeAspect="1"/>
          </p:cNvSpPr>
          <p:nvPr/>
        </p:nvSpPr>
        <p:spPr>
          <a:xfrm>
            <a:off x="722098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068902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932271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490476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내용 개체 틀 4"/>
          <p:cNvSpPr txBox="1">
            <a:spLocks/>
          </p:cNvSpPr>
          <p:nvPr/>
        </p:nvSpPr>
        <p:spPr>
          <a:xfrm>
            <a:off x="613310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내용 개체 틀 4"/>
          <p:cNvSpPr txBox="1">
            <a:spLocks/>
          </p:cNvSpPr>
          <p:nvPr/>
        </p:nvSpPr>
        <p:spPr>
          <a:xfrm>
            <a:off x="571556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내용 개체 틀 4"/>
          <p:cNvSpPr txBox="1">
            <a:spLocks/>
          </p:cNvSpPr>
          <p:nvPr/>
        </p:nvSpPr>
        <p:spPr>
          <a:xfrm>
            <a:off x="453401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362225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내용 개체 틀 4"/>
          <p:cNvSpPr txBox="1">
            <a:spLocks/>
          </p:cNvSpPr>
          <p:nvPr/>
        </p:nvSpPr>
        <p:spPr>
          <a:xfrm>
            <a:off x="228142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216627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239334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타원 104"/>
          <p:cNvSpPr>
            <a:spLocks noChangeAspect="1"/>
          </p:cNvSpPr>
          <p:nvPr/>
        </p:nvSpPr>
        <p:spPr>
          <a:xfrm>
            <a:off x="332581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6" name="그림 105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292147" y="5087631"/>
            <a:ext cx="814753" cy="1002323"/>
          </a:xfrm>
          <a:prstGeom prst="rect">
            <a:avLst/>
          </a:prstGeom>
        </p:spPr>
      </p:pic>
      <p:pic>
        <p:nvPicPr>
          <p:cNvPr id="107" name="그림 106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3311" y="5180431"/>
            <a:ext cx="828743" cy="885091"/>
          </a:xfrm>
          <a:prstGeom prst="rect">
            <a:avLst/>
          </a:prstGeom>
        </p:spPr>
      </p:pic>
      <p:pic>
        <p:nvPicPr>
          <p:cNvPr id="108" name="그림 107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5824" y="5087631"/>
            <a:ext cx="957213" cy="902677"/>
          </a:xfrm>
          <a:prstGeom prst="rect">
            <a:avLst/>
          </a:prstGeom>
        </p:spPr>
      </p:pic>
      <p:pic>
        <p:nvPicPr>
          <p:cNvPr id="109" name="그림 108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10085" y="5237748"/>
            <a:ext cx="894086" cy="748147"/>
          </a:xfrm>
          <a:prstGeom prst="rect">
            <a:avLst/>
          </a:prstGeom>
        </p:spPr>
      </p:pic>
      <p:sp>
        <p:nvSpPr>
          <p:cNvPr id="114" name="내용 개체 틀 4"/>
          <p:cNvSpPr txBox="1">
            <a:spLocks/>
          </p:cNvSpPr>
          <p:nvPr/>
        </p:nvSpPr>
        <p:spPr>
          <a:xfrm>
            <a:off x="9207399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9117396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9182948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그림 116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206170" y="5005453"/>
            <a:ext cx="1007648" cy="1067032"/>
          </a:xfrm>
          <a:prstGeom prst="rect">
            <a:avLst/>
          </a:prstGeom>
        </p:spPr>
      </p:pic>
      <p:sp>
        <p:nvSpPr>
          <p:cNvPr id="122" name="타원 121"/>
          <p:cNvSpPr>
            <a:spLocks noChangeAspect="1"/>
          </p:cNvSpPr>
          <p:nvPr/>
        </p:nvSpPr>
        <p:spPr>
          <a:xfrm>
            <a:off x="1033874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10544526" y="4863496"/>
            <a:ext cx="119571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1061843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057851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7" name="그림 126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10669437" y="5307677"/>
            <a:ext cx="936730" cy="606700"/>
          </a:xfrm>
          <a:prstGeom prst="rect">
            <a:avLst/>
          </a:prstGeom>
        </p:spPr>
      </p:pic>
      <p:sp>
        <p:nvSpPr>
          <p:cNvPr id="128" name="모서리가 둥근 직사각형 127"/>
          <p:cNvSpPr/>
          <p:nvPr/>
        </p:nvSpPr>
        <p:spPr>
          <a:xfrm>
            <a:off x="7481501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7603557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내용 개체 틀 4"/>
          <p:cNvSpPr txBox="1">
            <a:spLocks/>
          </p:cNvSpPr>
          <p:nvPr/>
        </p:nvSpPr>
        <p:spPr>
          <a:xfrm>
            <a:off x="7577269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1" name="그림 130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7673425" y="5307677"/>
            <a:ext cx="936730" cy="6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6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2767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PNM-9002VQ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130mm (9.96 x 5.12"),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kg(6.61lb)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6" b="14476"/>
          <a:stretch/>
        </p:blipFill>
        <p:spPr>
          <a:xfrm>
            <a:off x="4656116" y="3210197"/>
            <a:ext cx="2879768" cy="1754778"/>
          </a:xfrm>
          <a:prstGeom prst="rect">
            <a:avLst/>
          </a:prstGeom>
        </p:spPr>
      </p:pic>
      <p:sp>
        <p:nvSpPr>
          <p:cNvPr id="26" name="직사각형 25">
            <a:hlinkClick r:id="rId8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1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462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PNM-9002VQ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89801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SHD-3000F5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389459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773879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33" name="직사각형 32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6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그림 52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730250" y="1498600"/>
            <a:ext cx="1511300" cy="1054100"/>
          </a:xfrm>
          <a:prstGeom prst="rect">
            <a:avLst/>
          </a:prstGeom>
        </p:spPr>
      </p:pic>
      <p:pic>
        <p:nvPicPr>
          <p:cNvPr id="56" name="그림 5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694" r="-50631" b="5561"/>
          <a:stretch/>
        </p:blipFill>
        <p:spPr>
          <a:xfrm>
            <a:off x="3135664" y="1463928"/>
            <a:ext cx="1319002" cy="1115149"/>
          </a:xfrm>
          <a:prstGeom prst="rect">
            <a:avLst/>
          </a:prstGeom>
        </p:spPr>
      </p:pic>
      <p:pic>
        <p:nvPicPr>
          <p:cNvPr id="57" name="그림 5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75895" y="3141958"/>
            <a:ext cx="1260638" cy="1097135"/>
          </a:xfrm>
          <a:prstGeom prst="rect">
            <a:avLst/>
          </a:prstGeom>
        </p:spPr>
      </p:pic>
      <p:pic>
        <p:nvPicPr>
          <p:cNvPr id="58" name="그림 57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07627" y="1602333"/>
            <a:ext cx="1045926" cy="875203"/>
          </a:xfrm>
          <a:prstGeom prst="rect">
            <a:avLst/>
          </a:prstGeom>
        </p:spPr>
      </p:pic>
      <p:pic>
        <p:nvPicPr>
          <p:cNvPr id="59" name="그림 58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3220047" y="3141958"/>
            <a:ext cx="996462" cy="1101969"/>
          </a:xfrm>
          <a:prstGeom prst="rect">
            <a:avLst/>
          </a:prstGeom>
        </p:spPr>
      </p:pic>
      <p:pic>
        <p:nvPicPr>
          <p:cNvPr id="60" name="그림 5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7800997" y="3175999"/>
            <a:ext cx="1260231" cy="1072662"/>
          </a:xfrm>
          <a:prstGeom prst="rect">
            <a:avLst/>
          </a:prstGeom>
        </p:spPr>
      </p:pic>
      <p:pic>
        <p:nvPicPr>
          <p:cNvPr id="61" name="그림 60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05235" y="4769741"/>
            <a:ext cx="961330" cy="1182645"/>
          </a:xfrm>
          <a:prstGeom prst="rect">
            <a:avLst/>
          </a:prstGeom>
        </p:spPr>
      </p:pic>
      <p:pic>
        <p:nvPicPr>
          <p:cNvPr id="62" name="그림 6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233767" y="3165467"/>
            <a:ext cx="1007648" cy="1067032"/>
          </a:xfrm>
          <a:prstGeom prst="rect">
            <a:avLst/>
          </a:prstGeom>
        </p:spPr>
      </p:pic>
      <p:pic>
        <p:nvPicPr>
          <p:cNvPr id="63" name="그림 62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59229" y="1566902"/>
            <a:ext cx="959953" cy="1025222"/>
          </a:xfrm>
          <a:prstGeom prst="rect">
            <a:avLst/>
          </a:prstGeom>
        </p:spPr>
      </p:pic>
      <p:sp>
        <p:nvSpPr>
          <p:cNvPr id="64" name="모서리가 둥근 직사각형 63"/>
          <p:cNvSpPr/>
          <p:nvPr/>
        </p:nvSpPr>
        <p:spPr>
          <a:xfrm>
            <a:off x="5069914" y="1579566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42" name="그림 41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5686004" y="3145915"/>
            <a:ext cx="819992" cy="1114196"/>
          </a:xfrm>
          <a:prstGeom prst="rect">
            <a:avLst/>
          </a:prstGeom>
        </p:spPr>
      </p:pic>
      <p:pic>
        <p:nvPicPr>
          <p:cNvPr id="43" name="그림 42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32" t="-3938" r="-8532" b="6516"/>
          <a:stretch/>
        </p:blipFill>
        <p:spPr>
          <a:xfrm>
            <a:off x="5193113" y="1566902"/>
            <a:ext cx="1821404" cy="9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" b="9409"/>
          <a:stretch/>
        </p:blipFill>
        <p:spPr>
          <a:xfrm>
            <a:off x="347584" y="1454539"/>
            <a:ext cx="5712557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6" b="10655"/>
          <a:stretch/>
        </p:blipFill>
        <p:spPr>
          <a:xfrm>
            <a:off x="6147422" y="1454539"/>
            <a:ext cx="5692448" cy="3168000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347584" y="1454539"/>
            <a:ext cx="571255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42862" y="1454539"/>
            <a:ext cx="5697008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0" name="직선 연결선 3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5" name="직사각형 34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10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2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내용 개체 틀 4"/>
          <p:cNvSpPr txBox="1">
            <a:spLocks/>
          </p:cNvSpPr>
          <p:nvPr/>
        </p:nvSpPr>
        <p:spPr>
          <a:xfrm>
            <a:off x="350924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타원 58"/>
          <p:cNvSpPr>
            <a:spLocks noChangeAspect="1"/>
          </p:cNvSpPr>
          <p:nvPr/>
        </p:nvSpPr>
        <p:spPr>
          <a:xfrm>
            <a:off x="309461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/>
          <p:cNvSpPr txBox="1">
            <a:spLocks/>
          </p:cNvSpPr>
          <p:nvPr/>
        </p:nvSpPr>
        <p:spPr>
          <a:xfrm>
            <a:off x="164307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48122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57475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341210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3521109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303" r="-43735" b="5561"/>
          <a:stretch/>
        </p:blipFill>
        <p:spPr>
          <a:xfrm>
            <a:off x="1573489" y="4973970"/>
            <a:ext cx="1238082" cy="1115149"/>
          </a:xfrm>
          <a:prstGeom prst="rect">
            <a:avLst/>
          </a:prstGeom>
        </p:spPr>
      </p:pic>
      <p:pic>
        <p:nvPicPr>
          <p:cNvPr id="67" name="그림 66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3509240" y="5113450"/>
            <a:ext cx="1260554" cy="879210"/>
          </a:xfrm>
          <a:prstGeom prst="rect">
            <a:avLst/>
          </a:prstGeom>
        </p:spPr>
      </p:pic>
      <p:sp>
        <p:nvSpPr>
          <p:cNvPr id="68" name="모서리가 둥근 직사각형 67"/>
          <p:cNvSpPr/>
          <p:nvPr/>
        </p:nvSpPr>
        <p:spPr>
          <a:xfrm>
            <a:off x="7942510" y="4863496"/>
            <a:ext cx="205874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832388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2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</a:p>
        </p:txBody>
      </p:sp>
      <p:sp>
        <p:nvSpPr>
          <p:cNvPr id="70" name="모서리가 둥근 직사각형 69"/>
          <p:cNvSpPr/>
          <p:nvPr/>
        </p:nvSpPr>
        <p:spPr>
          <a:xfrm>
            <a:off x="8642675" y="5022912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72" name="내용 개체 틀 4"/>
          <p:cNvSpPr txBox="1">
            <a:spLocks/>
          </p:cNvSpPr>
          <p:nvPr/>
        </p:nvSpPr>
        <p:spPr>
          <a:xfrm>
            <a:off x="8350138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SHD-3000F5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그림 52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" t="-3938" r="651" b="6516"/>
          <a:stretch/>
        </p:blipFill>
        <p:spPr>
          <a:xfrm>
            <a:off x="8145497" y="5140012"/>
            <a:ext cx="1652766" cy="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4" r="10233"/>
          <a:stretch/>
        </p:blipFill>
        <p:spPr>
          <a:xfrm>
            <a:off x="347586" y="1468223"/>
            <a:ext cx="4083643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6" t="6064" r="15867" b="1766"/>
          <a:stretch/>
        </p:blipFill>
        <p:spPr>
          <a:xfrm>
            <a:off x="4322733" y="1468223"/>
            <a:ext cx="3846773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0" t="6158" r="14495" b="790"/>
          <a:stretch/>
        </p:blipFill>
        <p:spPr>
          <a:xfrm>
            <a:off x="8011885" y="1468223"/>
            <a:ext cx="3824820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모서리가 둥근 직사각형 92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8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67" name="타원 66"/>
            <p:cNvSpPr>
              <a:spLocks noChangeAspect="1"/>
            </p:cNvSpPr>
            <p:nvPr/>
          </p:nvSpPr>
          <p:spPr>
            <a:xfrm>
              <a:off x="884648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7" name="그림 86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610465" y="5145030"/>
              <a:ext cx="828743" cy="885091"/>
            </a:xfrm>
            <a:prstGeom prst="rect">
              <a:avLst/>
            </a:prstGeom>
          </p:spPr>
        </p:pic>
        <p:sp>
          <p:nvSpPr>
            <p:cNvPr id="88" name="내용 개체 틀 4"/>
            <p:cNvSpPr txBox="1">
              <a:spLocks/>
            </p:cNvSpPr>
            <p:nvPr/>
          </p:nvSpPr>
          <p:spPr>
            <a:xfrm>
              <a:off x="659851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내용 개체 틀 4"/>
            <p:cNvSpPr txBox="1">
              <a:spLocks/>
            </p:cNvSpPr>
            <p:nvPr/>
          </p:nvSpPr>
          <p:spPr>
            <a:xfrm>
              <a:off x="7339395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2207297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4746034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그림 9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437058" y="5093677"/>
              <a:ext cx="957213" cy="902677"/>
            </a:xfrm>
            <a:prstGeom prst="rect">
              <a:avLst/>
            </a:prstGeom>
          </p:spPr>
        </p:pic>
        <p:sp>
          <p:nvSpPr>
            <p:cNvPr id="95" name="내용 개체 틀 4"/>
            <p:cNvSpPr txBox="1">
              <a:spLocks/>
            </p:cNvSpPr>
            <p:nvPr/>
          </p:nvSpPr>
          <p:spPr>
            <a:xfrm>
              <a:off x="353322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434330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2316487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244348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9" name="그림 98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75682" y="5052646"/>
              <a:ext cx="814753" cy="1002323"/>
            </a:xfrm>
            <a:prstGeom prst="rect">
              <a:avLst/>
            </a:prstGeom>
          </p:spPr>
        </p:pic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237019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타원 100"/>
            <p:cNvSpPr>
              <a:spLocks noChangeAspect="1"/>
            </p:cNvSpPr>
            <p:nvPr/>
          </p:nvSpPr>
          <p:spPr>
            <a:xfrm>
              <a:off x="32479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4636240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5198277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536527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타원 104"/>
            <p:cNvSpPr>
              <a:spLocks noChangeAspect="1"/>
            </p:cNvSpPr>
            <p:nvPr/>
          </p:nvSpPr>
          <p:spPr>
            <a:xfrm>
              <a:off x="6432158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0" name="그림 109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5620922" y="5133251"/>
              <a:ext cx="656493" cy="847816"/>
            </a:xfrm>
            <a:prstGeom prst="rect">
              <a:avLst/>
            </a:prstGeom>
          </p:spPr>
        </p:pic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551600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464976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3" name="그림 112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622644" y="5214987"/>
              <a:ext cx="894086" cy="748147"/>
            </a:xfrm>
            <a:prstGeom prst="rect">
              <a:avLst/>
            </a:prstGeom>
          </p:spPr>
        </p:pic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66587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5" name="그림 11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668341" y="5052646"/>
              <a:ext cx="814753" cy="1002323"/>
            </a:xfrm>
            <a:prstGeom prst="rect">
              <a:avLst/>
            </a:prstGeom>
          </p:spPr>
        </p:pic>
        <p:pic>
          <p:nvPicPr>
            <p:cNvPr id="116" name="그림 115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15" t="21039" r="22260" b="15069"/>
            <a:stretch/>
          </p:blipFill>
          <p:spPr>
            <a:xfrm>
              <a:off x="9315585" y="5166682"/>
              <a:ext cx="1266406" cy="879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53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1" r="6025"/>
          <a:stretch/>
        </p:blipFill>
        <p:spPr>
          <a:xfrm>
            <a:off x="4266841" y="1466985"/>
            <a:ext cx="3818831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8" r="13462"/>
          <a:stretch/>
        </p:blipFill>
        <p:spPr>
          <a:xfrm>
            <a:off x="7988575" y="1464103"/>
            <a:ext cx="3851847" cy="3168000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9691"/>
          <a:stretch/>
        </p:blipFill>
        <p:spPr>
          <a:xfrm>
            <a:off x="347586" y="1464103"/>
            <a:ext cx="4098448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2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95307" y="4752385"/>
            <a:ext cx="9201386" cy="1638448"/>
            <a:chOff x="1474944" y="4752385"/>
            <a:chExt cx="9201386" cy="1638448"/>
          </a:xfrm>
        </p:grpSpPr>
        <p:sp>
          <p:nvSpPr>
            <p:cNvPr id="78" name="타원 77"/>
            <p:cNvSpPr>
              <a:spLocks noChangeAspect="1"/>
            </p:cNvSpPr>
            <p:nvPr/>
          </p:nvSpPr>
          <p:spPr>
            <a:xfrm>
              <a:off x="886618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타원 93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모서리가 둥근 직사각형 111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모서리가 둥근 직사각형 122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모서리가 둥근 직사각형 123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타원 124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6" name="그림 125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7" name="그림 126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74300" y="5180431"/>
              <a:ext cx="828743" cy="885091"/>
            </a:xfrm>
            <a:prstGeom prst="rect">
              <a:avLst/>
            </a:prstGeom>
          </p:spPr>
        </p:pic>
        <p:pic>
          <p:nvPicPr>
            <p:cNvPr id="128" name="그림 127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50629" y="5087631"/>
              <a:ext cx="957213" cy="902677"/>
            </a:xfrm>
            <a:prstGeom prst="rect">
              <a:avLst/>
            </a:prstGeom>
          </p:spPr>
        </p:pic>
        <p:pic>
          <p:nvPicPr>
            <p:cNvPr id="129" name="그림 128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53932"/>
              <a:ext cx="894086" cy="748147"/>
            </a:xfrm>
            <a:prstGeom prst="rect">
              <a:avLst/>
            </a:prstGeom>
          </p:spPr>
        </p:pic>
        <p:sp>
          <p:nvSpPr>
            <p:cNvPr id="130" name="모서리가 둥근 직사각형 129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모서리가 둥근 직사각형 130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8" name="그림 57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4398" y="5067224"/>
              <a:ext cx="725082" cy="985232"/>
            </a:xfrm>
            <a:prstGeom prst="rect">
              <a:avLst/>
            </a:prstGeom>
          </p:spPr>
        </p:pic>
        <p:pic>
          <p:nvPicPr>
            <p:cNvPr id="59" name="그림 58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15" t="21039" r="22260" b="15069"/>
            <a:stretch/>
          </p:blipFill>
          <p:spPr>
            <a:xfrm>
              <a:off x="9323677" y="5167945"/>
              <a:ext cx="1266406" cy="879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361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8" r="16090"/>
          <a:stretch/>
        </p:blipFill>
        <p:spPr>
          <a:xfrm>
            <a:off x="341609" y="1467603"/>
            <a:ext cx="3109866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3" r="23202"/>
          <a:stretch/>
        </p:blipFill>
        <p:spPr>
          <a:xfrm>
            <a:off x="3418681" y="1468223"/>
            <a:ext cx="2692244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2" t="3525" r="22923" b="641"/>
          <a:stretch/>
        </p:blipFill>
        <p:spPr>
          <a:xfrm>
            <a:off x="6059571" y="1466918"/>
            <a:ext cx="2868917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6" r="36639"/>
          <a:stretch/>
        </p:blipFill>
        <p:spPr>
          <a:xfrm>
            <a:off x="9026434" y="1464576"/>
            <a:ext cx="2803344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276506" y="76810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6" name="모서리가 둥근 직사각형 215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모서리가 둥근 직사각형 216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9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0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1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6" name="그림 65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7369" y="5115402"/>
            <a:ext cx="1104373" cy="931318"/>
          </a:xfrm>
          <a:prstGeom prst="rect">
            <a:avLst/>
          </a:prstGeom>
        </p:spPr>
      </p:pic>
      <p:sp>
        <p:nvSpPr>
          <p:cNvPr id="71" name="모서리가 둥근 직사각형 70"/>
          <p:cNvSpPr/>
          <p:nvPr/>
        </p:nvSpPr>
        <p:spPr>
          <a:xfrm>
            <a:off x="525550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661697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740647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타원 76"/>
          <p:cNvSpPr>
            <a:spLocks noChangeAspect="1"/>
          </p:cNvSpPr>
          <p:nvPr/>
        </p:nvSpPr>
        <p:spPr>
          <a:xfrm>
            <a:off x="185072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타원 83"/>
          <p:cNvSpPr>
            <a:spLocks noChangeAspect="1"/>
          </p:cNvSpPr>
          <p:nvPr/>
        </p:nvSpPr>
        <p:spPr>
          <a:xfrm>
            <a:off x="728388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2105640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3974802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내용 개체 틀 4"/>
          <p:cNvSpPr txBox="1">
            <a:spLocks/>
          </p:cNvSpPr>
          <p:nvPr/>
        </p:nvSpPr>
        <p:spPr>
          <a:xfrm>
            <a:off x="494150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내용 개체 틀 4"/>
          <p:cNvSpPr txBox="1">
            <a:spLocks/>
          </p:cNvSpPr>
          <p:nvPr/>
        </p:nvSpPr>
        <p:spPr>
          <a:xfrm>
            <a:off x="6169843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/>
          <p:cNvSpPr txBox="1">
            <a:spLocks/>
          </p:cNvSpPr>
          <p:nvPr/>
        </p:nvSpPr>
        <p:spPr>
          <a:xfrm>
            <a:off x="575230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내용 개체 틀 4"/>
          <p:cNvSpPr txBox="1">
            <a:spLocks/>
          </p:cNvSpPr>
          <p:nvPr/>
        </p:nvSpPr>
        <p:spPr>
          <a:xfrm>
            <a:off x="457075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365899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2318167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203014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2430079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타원 99"/>
          <p:cNvSpPr>
            <a:spLocks noChangeAspect="1"/>
          </p:cNvSpPr>
          <p:nvPr/>
        </p:nvSpPr>
        <p:spPr>
          <a:xfrm>
            <a:off x="336255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28885" y="5087631"/>
            <a:ext cx="814753" cy="1002323"/>
          </a:xfrm>
          <a:prstGeom prst="rect">
            <a:avLst/>
          </a:prstGeom>
        </p:spPr>
      </p:pic>
      <p:pic>
        <p:nvPicPr>
          <p:cNvPr id="102" name="그림 101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11957" y="5176385"/>
            <a:ext cx="828743" cy="885091"/>
          </a:xfrm>
          <a:prstGeom prst="rect">
            <a:avLst/>
          </a:prstGeom>
        </p:spPr>
      </p:pic>
      <p:pic>
        <p:nvPicPr>
          <p:cNvPr id="103" name="그림 102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612562" y="5099769"/>
            <a:ext cx="957213" cy="902677"/>
          </a:xfrm>
          <a:prstGeom prst="rect">
            <a:avLst/>
          </a:prstGeom>
        </p:spPr>
      </p:pic>
      <p:pic>
        <p:nvPicPr>
          <p:cNvPr id="104" name="그림 103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46823" y="5245840"/>
            <a:ext cx="894086" cy="748147"/>
          </a:xfrm>
          <a:prstGeom prst="rect">
            <a:avLst/>
          </a:prstGeom>
        </p:spPr>
      </p:pic>
      <p:sp>
        <p:nvSpPr>
          <p:cNvPr id="105" name="모서리가 둥근 직사각형 104"/>
          <p:cNvSpPr/>
          <p:nvPr/>
        </p:nvSpPr>
        <p:spPr>
          <a:xfrm>
            <a:off x="7569862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764917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/>
          <p:cNvSpPr txBox="1">
            <a:spLocks/>
          </p:cNvSpPr>
          <p:nvPr/>
        </p:nvSpPr>
        <p:spPr>
          <a:xfrm>
            <a:off x="777911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3" t="14359" r="25612" b="8389"/>
          <a:stretch/>
        </p:blipFill>
        <p:spPr>
          <a:xfrm>
            <a:off x="7618287" y="5057122"/>
            <a:ext cx="1108610" cy="1063044"/>
          </a:xfrm>
          <a:prstGeom prst="rect">
            <a:avLst/>
          </a:prstGeom>
        </p:spPr>
      </p:pic>
      <p:sp>
        <p:nvSpPr>
          <p:cNvPr id="109" name="내용 개체 틀 4"/>
          <p:cNvSpPr txBox="1">
            <a:spLocks/>
          </p:cNvSpPr>
          <p:nvPr/>
        </p:nvSpPr>
        <p:spPr>
          <a:xfrm>
            <a:off x="920331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911331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915635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202088" y="5005453"/>
            <a:ext cx="1007648" cy="1067032"/>
          </a:xfrm>
          <a:prstGeom prst="rect">
            <a:avLst/>
          </a:prstGeom>
        </p:spPr>
      </p:pic>
      <p:sp>
        <p:nvSpPr>
          <p:cNvPr id="113" name="모서리가 둥근 직사각형 112"/>
          <p:cNvSpPr/>
          <p:nvPr/>
        </p:nvSpPr>
        <p:spPr>
          <a:xfrm>
            <a:off x="10530166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1060948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내용 개체 틀 4"/>
          <p:cNvSpPr txBox="1">
            <a:spLocks/>
          </p:cNvSpPr>
          <p:nvPr/>
        </p:nvSpPr>
        <p:spPr>
          <a:xfrm>
            <a:off x="10739423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타원 116"/>
          <p:cNvSpPr>
            <a:spLocks noChangeAspect="1"/>
          </p:cNvSpPr>
          <p:nvPr/>
        </p:nvSpPr>
        <p:spPr>
          <a:xfrm>
            <a:off x="1033466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3" t="14359" r="25612" b="8389"/>
          <a:stretch/>
        </p:blipFill>
        <p:spPr>
          <a:xfrm>
            <a:off x="10578795" y="5057122"/>
            <a:ext cx="1108610" cy="106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7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53778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091346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64932031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PNM-9031RV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PNM-9022V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170mm (9.96" x 6.69"),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kg(6.39lb)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165mm (9.96" x 6.5"),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3.2 kg(7.05lb)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714" y="3102429"/>
            <a:ext cx="2389064" cy="2046514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7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6667" r="3143" b="6667"/>
          <a:stretch/>
        </p:blipFill>
        <p:spPr>
          <a:xfrm>
            <a:off x="7769737" y="3187337"/>
            <a:ext cx="2367526" cy="187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0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107232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112259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53523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SBV-253WCW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34" name="직사각형 33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4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6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그림 63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730250" y="1498600"/>
            <a:ext cx="1511300" cy="1054100"/>
          </a:xfrm>
          <a:prstGeom prst="rect">
            <a:avLst/>
          </a:prstGeom>
        </p:spPr>
      </p:pic>
      <p:pic>
        <p:nvPicPr>
          <p:cNvPr id="68" name="그림 67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08" r="-58109" b="5561"/>
          <a:stretch/>
        </p:blipFill>
        <p:spPr>
          <a:xfrm>
            <a:off x="3064094" y="1463928"/>
            <a:ext cx="1424940" cy="1115149"/>
          </a:xfrm>
          <a:prstGeom prst="rect">
            <a:avLst/>
          </a:prstGeom>
        </p:spPr>
      </p:pic>
      <p:pic>
        <p:nvPicPr>
          <p:cNvPr id="69" name="그림 68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25749" y="1470382"/>
            <a:ext cx="1260638" cy="1097135"/>
          </a:xfrm>
          <a:prstGeom prst="rect">
            <a:avLst/>
          </a:prstGeom>
        </p:spPr>
      </p:pic>
      <p:pic>
        <p:nvPicPr>
          <p:cNvPr id="70" name="그림 69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909821" y="1583376"/>
            <a:ext cx="1045926" cy="875203"/>
          </a:xfrm>
          <a:prstGeom prst="rect">
            <a:avLst/>
          </a:prstGeom>
        </p:spPr>
      </p:pic>
      <p:pic>
        <p:nvPicPr>
          <p:cNvPr id="71" name="그림 70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88127" y="3156072"/>
            <a:ext cx="996462" cy="1101969"/>
          </a:xfrm>
          <a:prstGeom prst="rect">
            <a:avLst/>
          </a:prstGeom>
        </p:spPr>
      </p:pic>
      <p:pic>
        <p:nvPicPr>
          <p:cNvPr id="72" name="그림 71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55707" y="3167455"/>
            <a:ext cx="1260231" cy="1072662"/>
          </a:xfrm>
          <a:prstGeom prst="rect">
            <a:avLst/>
          </a:prstGeom>
        </p:spPr>
      </p:pic>
      <p:pic>
        <p:nvPicPr>
          <p:cNvPr id="73" name="그림 72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41113" y="3068902"/>
            <a:ext cx="961330" cy="1182645"/>
          </a:xfrm>
          <a:prstGeom prst="rect">
            <a:avLst/>
          </a:prstGeom>
        </p:spPr>
      </p:pic>
      <p:pic>
        <p:nvPicPr>
          <p:cNvPr id="74" name="그림 73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70994" y="3165227"/>
            <a:ext cx="1007648" cy="1067032"/>
          </a:xfrm>
          <a:prstGeom prst="rect">
            <a:avLst/>
          </a:prstGeom>
        </p:spPr>
      </p:pic>
      <p:pic>
        <p:nvPicPr>
          <p:cNvPr id="81" name="그림 80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05847" y="1535443"/>
            <a:ext cx="959953" cy="1025222"/>
          </a:xfrm>
          <a:prstGeom prst="rect">
            <a:avLst/>
          </a:prstGeom>
        </p:spPr>
      </p:pic>
      <p:pic>
        <p:nvPicPr>
          <p:cNvPr id="40" name="그림 39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3370779" y="3138295"/>
            <a:ext cx="819992" cy="1114196"/>
          </a:xfrm>
          <a:prstGeom prst="rect">
            <a:avLst/>
          </a:prstGeom>
        </p:spPr>
      </p:pic>
      <p:pic>
        <p:nvPicPr>
          <p:cNvPr id="3" name="그림 2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19905" r="21349" b="22810"/>
          <a:stretch/>
        </p:blipFill>
        <p:spPr>
          <a:xfrm>
            <a:off x="627792" y="4900811"/>
            <a:ext cx="1732400" cy="97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0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r="4775"/>
          <a:stretch/>
        </p:blipFill>
        <p:spPr>
          <a:xfrm>
            <a:off x="353706" y="1464410"/>
            <a:ext cx="11462057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11461012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00" name="직사각형 99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7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8" action="ppaction://hlinksldjump"/>
          </p:cNvPr>
          <p:cNvSpPr/>
          <p:nvPr/>
        </p:nvSpPr>
        <p:spPr>
          <a:xfrm>
            <a:off x="5534832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4097925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4413353" y="4753908"/>
            <a:ext cx="3365294" cy="1636925"/>
            <a:chOff x="4331833" y="4753908"/>
            <a:chExt cx="3365294" cy="1636925"/>
          </a:xfrm>
        </p:grpSpPr>
        <p:sp>
          <p:nvSpPr>
            <p:cNvPr id="35" name="타원 34"/>
            <p:cNvSpPr>
              <a:spLocks noChangeAspect="1"/>
            </p:cNvSpPr>
            <p:nvPr/>
          </p:nvSpPr>
          <p:spPr>
            <a:xfrm>
              <a:off x="5940212" y="5546939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내용 개체 틀 4"/>
            <p:cNvSpPr txBox="1">
              <a:spLocks/>
            </p:cNvSpPr>
            <p:nvPr/>
          </p:nvSpPr>
          <p:spPr>
            <a:xfrm>
              <a:off x="4493676" y="6131176"/>
              <a:ext cx="1071342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4331833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4422156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" name="그림 40">
              <a:hlinkClick r:id="rId9"/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9206" r="-48696" b="5561"/>
            <a:stretch/>
          </p:blipFill>
          <p:spPr>
            <a:xfrm>
              <a:off x="4400863" y="4961233"/>
              <a:ext cx="1303020" cy="1115149"/>
            </a:xfrm>
            <a:prstGeom prst="rect">
              <a:avLst/>
            </a:prstGeom>
          </p:spPr>
        </p:pic>
        <p:sp>
          <p:nvSpPr>
            <p:cNvPr id="49" name="내용 개체 틀 4"/>
            <p:cNvSpPr txBox="1">
              <a:spLocks/>
            </p:cNvSpPr>
            <p:nvPr/>
          </p:nvSpPr>
          <p:spPr>
            <a:xfrm>
              <a:off x="6359844" y="6131176"/>
              <a:ext cx="1282455" cy="1211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6262713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6350035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9" name="그림 58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49" t="21039" r="22680" b="15069"/>
            <a:stretch/>
          </p:blipFill>
          <p:spPr>
            <a:xfrm>
              <a:off x="6354285" y="5120203"/>
              <a:ext cx="1260554" cy="879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888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" t="9539" r="1695" b="8802"/>
          <a:stretch/>
        </p:blipFill>
        <p:spPr>
          <a:xfrm>
            <a:off x="341969" y="1455908"/>
            <a:ext cx="2844143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6" r="22154"/>
          <a:stretch/>
        </p:blipFill>
        <p:spPr>
          <a:xfrm>
            <a:off x="3257681" y="1455908"/>
            <a:ext cx="2864789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1" t="2970" r="24129" b="2970"/>
          <a:stretch/>
        </p:blipFill>
        <p:spPr>
          <a:xfrm>
            <a:off x="6122470" y="1455908"/>
            <a:ext cx="287475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4" t="2226" r="23350" b="2226"/>
          <a:stretch/>
        </p:blipFill>
        <p:spPr>
          <a:xfrm>
            <a:off x="8997287" y="1455908"/>
            <a:ext cx="2859107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8" action="ppaction://hlinksldjump"/>
          </p:cNvPr>
          <p:cNvSpPr/>
          <p:nvPr/>
        </p:nvSpPr>
        <p:spPr>
          <a:xfrm>
            <a:off x="6968443" y="680981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hlinkClick r:id="rId9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39" name="직사각형 138">
            <a:hlinkClick r:id="rId10" action="ppaction://hlinksldjump"/>
          </p:cNvPr>
          <p:cNvSpPr/>
          <p:nvPr/>
        </p:nvSpPr>
        <p:spPr>
          <a:xfrm>
            <a:off x="4048958" y="68761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5" name="직사각형 144">
            <a:hlinkClick r:id="rId11" action="ppaction://hlinksldjump"/>
          </p:cNvPr>
          <p:cNvSpPr/>
          <p:nvPr/>
        </p:nvSpPr>
        <p:spPr>
          <a:xfrm>
            <a:off x="5534832" y="661160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/>
          <p:cNvSpPr/>
          <p:nvPr/>
        </p:nvSpPr>
        <p:spPr>
          <a:xfrm>
            <a:off x="554982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/>
          <p:cNvSpPr/>
          <p:nvPr/>
        </p:nvSpPr>
        <p:spPr>
          <a:xfrm>
            <a:off x="41199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직사각형 147">
            <a:hlinkClick r:id="rId10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타원 72"/>
          <p:cNvSpPr>
            <a:spLocks noChangeAspect="1"/>
          </p:cNvSpPr>
          <p:nvPr/>
        </p:nvSpPr>
        <p:spPr>
          <a:xfrm>
            <a:off x="996951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10284592" y="4863496"/>
            <a:ext cx="135223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1043782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1056776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그림 7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882211" y="5140276"/>
            <a:ext cx="828743" cy="885091"/>
          </a:xfrm>
          <a:prstGeom prst="rect">
            <a:avLst/>
          </a:prstGeom>
        </p:spPr>
      </p:pic>
      <p:sp>
        <p:nvSpPr>
          <p:cNvPr id="79" name="내용 개체 틀 4"/>
          <p:cNvSpPr txBox="1">
            <a:spLocks/>
          </p:cNvSpPr>
          <p:nvPr/>
        </p:nvSpPr>
        <p:spPr>
          <a:xfrm>
            <a:off x="787025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내용 개체 틀 4"/>
          <p:cNvSpPr txBox="1">
            <a:spLocks/>
          </p:cNvSpPr>
          <p:nvPr/>
        </p:nvSpPr>
        <p:spPr>
          <a:xfrm>
            <a:off x="861114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3479043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601778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708804" y="5105107"/>
            <a:ext cx="957213" cy="902677"/>
          </a:xfrm>
          <a:prstGeom prst="rect">
            <a:avLst/>
          </a:prstGeom>
        </p:spPr>
      </p:pic>
      <p:sp>
        <p:nvSpPr>
          <p:cNvPr id="84" name="내용 개체 틀 4"/>
          <p:cNvSpPr txBox="1">
            <a:spLocks/>
          </p:cNvSpPr>
          <p:nvPr/>
        </p:nvSpPr>
        <p:spPr>
          <a:xfrm>
            <a:off x="480496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/>
          <p:cNvSpPr txBox="1">
            <a:spLocks/>
          </p:cNvSpPr>
          <p:nvPr/>
        </p:nvSpPr>
        <p:spPr>
          <a:xfrm>
            <a:off x="561505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3588233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715233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1" name="그림 9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639808" y="5052646"/>
            <a:ext cx="814753" cy="1002323"/>
          </a:xfrm>
          <a:prstGeom prst="rect">
            <a:avLst/>
          </a:prstGeom>
        </p:spPr>
      </p:pic>
      <p:sp>
        <p:nvSpPr>
          <p:cNvPr id="92" name="내용 개체 틀 4"/>
          <p:cNvSpPr txBox="1">
            <a:spLocks/>
          </p:cNvSpPr>
          <p:nvPr/>
        </p:nvSpPr>
        <p:spPr>
          <a:xfrm>
            <a:off x="364193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타원 92"/>
          <p:cNvSpPr>
            <a:spLocks noChangeAspect="1"/>
          </p:cNvSpPr>
          <p:nvPr/>
        </p:nvSpPr>
        <p:spPr>
          <a:xfrm>
            <a:off x="451966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5907986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6470023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663701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타원 103"/>
          <p:cNvSpPr>
            <a:spLocks noChangeAspect="1"/>
          </p:cNvSpPr>
          <p:nvPr/>
        </p:nvSpPr>
        <p:spPr>
          <a:xfrm>
            <a:off x="770390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6896478" y="5133251"/>
            <a:ext cx="656493" cy="847816"/>
          </a:xfrm>
          <a:prstGeom prst="rect">
            <a:avLst/>
          </a:prstGeom>
        </p:spPr>
      </p:pic>
      <p:sp>
        <p:nvSpPr>
          <p:cNvPr id="141" name="내용 개체 틀 4"/>
          <p:cNvSpPr txBox="1">
            <a:spLocks/>
          </p:cNvSpPr>
          <p:nvPr/>
        </p:nvSpPr>
        <p:spPr>
          <a:xfrm>
            <a:off x="678774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내용 개체 틀 4"/>
          <p:cNvSpPr txBox="1">
            <a:spLocks/>
          </p:cNvSpPr>
          <p:nvPr/>
        </p:nvSpPr>
        <p:spPr>
          <a:xfrm>
            <a:off x="592150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894390" y="5216437"/>
            <a:ext cx="894086" cy="748147"/>
          </a:xfrm>
          <a:prstGeom prst="rect">
            <a:avLst/>
          </a:prstGeom>
        </p:spPr>
      </p:pic>
      <p:sp>
        <p:nvSpPr>
          <p:cNvPr id="144" name="내용 개체 틀 4"/>
          <p:cNvSpPr txBox="1">
            <a:spLocks/>
          </p:cNvSpPr>
          <p:nvPr/>
        </p:nvSpPr>
        <p:spPr>
          <a:xfrm>
            <a:off x="8937621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0" name="그림 14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5940087" y="5052646"/>
            <a:ext cx="814753" cy="1002323"/>
          </a:xfrm>
          <a:prstGeom prst="rect">
            <a:avLst/>
          </a:prstGeom>
        </p:spPr>
      </p:pic>
      <p:pic>
        <p:nvPicPr>
          <p:cNvPr id="151" name="그림 150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21039" r="22830" b="15069"/>
          <a:stretch/>
        </p:blipFill>
        <p:spPr>
          <a:xfrm>
            <a:off x="10330894" y="5166682"/>
            <a:ext cx="1249680" cy="879210"/>
          </a:xfrm>
          <a:prstGeom prst="rect">
            <a:avLst/>
          </a:prstGeom>
        </p:spPr>
      </p:pic>
      <p:sp>
        <p:nvSpPr>
          <p:cNvPr id="152" name="내용 개체 틀 4"/>
          <p:cNvSpPr txBox="1">
            <a:spLocks/>
          </p:cNvSpPr>
          <p:nvPr/>
        </p:nvSpPr>
        <p:spPr>
          <a:xfrm>
            <a:off x="1172482" y="6103000"/>
            <a:ext cx="1213530" cy="2002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SBV-253WCW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347584" y="1455908"/>
            <a:ext cx="283431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1118754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1255508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모서리가 둥근 직사각형 157"/>
          <p:cNvSpPr/>
          <p:nvPr/>
        </p:nvSpPr>
        <p:spPr>
          <a:xfrm>
            <a:off x="3253469" y="1455908"/>
            <a:ext cx="860733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그림 86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3" t="19905" r="29529" b="22810"/>
          <a:stretch/>
        </p:blipFill>
        <p:spPr>
          <a:xfrm>
            <a:off x="1228392" y="5141343"/>
            <a:ext cx="1100002" cy="8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" r="12970"/>
          <a:stretch/>
        </p:blipFill>
        <p:spPr>
          <a:xfrm>
            <a:off x="342521" y="1459761"/>
            <a:ext cx="4276022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3" t="716" r="11306" b="5594"/>
          <a:stretch/>
        </p:blipFill>
        <p:spPr>
          <a:xfrm>
            <a:off x="4378012" y="1459761"/>
            <a:ext cx="3830169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r="13582"/>
          <a:stretch/>
        </p:blipFill>
        <p:spPr>
          <a:xfrm>
            <a:off x="7991523" y="1459761"/>
            <a:ext cx="3853965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0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11" action="ppaction://hlinksldjump"/>
          </p:cNvPr>
          <p:cNvSpPr/>
          <p:nvPr/>
        </p:nvSpPr>
        <p:spPr>
          <a:xfrm>
            <a:off x="5534832" y="661160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2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95307" y="4752385"/>
            <a:ext cx="9201386" cy="1638448"/>
            <a:chOff x="1474944" y="4752385"/>
            <a:chExt cx="9201386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86890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타원 96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모서리가 둥근 직사각형 9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타원 110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3" name="그림 112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14" name="그림 113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78582" y="5180667"/>
              <a:ext cx="828743" cy="885091"/>
            </a:xfrm>
            <a:prstGeom prst="rect">
              <a:avLst/>
            </a:prstGeom>
          </p:spPr>
        </p:pic>
        <p:pic>
          <p:nvPicPr>
            <p:cNvPr id="115" name="그림 114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16" name="그림 115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493926" y="5247728"/>
              <a:ext cx="894086" cy="748147"/>
            </a:xfrm>
            <a:prstGeom prst="rect">
              <a:avLst/>
            </a:prstGeom>
          </p:spPr>
        </p:pic>
        <p:sp>
          <p:nvSpPr>
            <p:cNvPr id="134" name="모서리가 둥근 직사각형 133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7" name="그림 13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22" t="21039" r="22880" b="15069"/>
            <a:stretch/>
          </p:blipFill>
          <p:spPr>
            <a:xfrm>
              <a:off x="9333067" y="5139414"/>
              <a:ext cx="1249680" cy="879210"/>
            </a:xfrm>
            <a:prstGeom prst="rect">
              <a:avLst/>
            </a:prstGeom>
          </p:spPr>
        </p:pic>
        <p:pic>
          <p:nvPicPr>
            <p:cNvPr id="63" name="그림 62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4398" y="5067224"/>
              <a:ext cx="725082" cy="985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5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9" r="36105"/>
          <a:stretch/>
        </p:blipFill>
        <p:spPr>
          <a:xfrm>
            <a:off x="9024256" y="1459761"/>
            <a:ext cx="2805522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3" t="4663" r="16555" b="4663"/>
          <a:stretch/>
        </p:blipFill>
        <p:spPr>
          <a:xfrm>
            <a:off x="341609" y="1459761"/>
            <a:ext cx="285320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7" t="7940" r="20864" b="7940"/>
          <a:stretch/>
        </p:blipFill>
        <p:spPr>
          <a:xfrm>
            <a:off x="3194811" y="1459761"/>
            <a:ext cx="2887864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t="12442" r="20068" b="1979"/>
          <a:stretch/>
        </p:blipFill>
        <p:spPr>
          <a:xfrm>
            <a:off x="6083997" y="1459761"/>
            <a:ext cx="2844491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1" name="직사각형 70">
            <a:hlinkClick r:id="rId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1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12" action="ppaction://hlinksldjump"/>
          </p:cNvPr>
          <p:cNvSpPr/>
          <p:nvPr/>
        </p:nvSpPr>
        <p:spPr>
          <a:xfrm>
            <a:off x="5534832" y="661160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13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6" name="그림 8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3287" y="5115402"/>
            <a:ext cx="1104373" cy="931318"/>
          </a:xfrm>
          <a:prstGeom prst="rect">
            <a:avLst/>
          </a:prstGeom>
        </p:spPr>
      </p:pic>
      <p:sp>
        <p:nvSpPr>
          <p:cNvPr id="123" name="모서리가 둥근 직사각형 122"/>
          <p:cNvSpPr/>
          <p:nvPr/>
        </p:nvSpPr>
        <p:spPr>
          <a:xfrm>
            <a:off x="521468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657615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내용 개체 틀 4"/>
          <p:cNvSpPr txBox="1">
            <a:spLocks/>
          </p:cNvSpPr>
          <p:nvPr/>
        </p:nvSpPr>
        <p:spPr>
          <a:xfrm>
            <a:off x="736565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84703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729564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2101558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397072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내용 개체 틀 4"/>
          <p:cNvSpPr txBox="1">
            <a:spLocks/>
          </p:cNvSpPr>
          <p:nvPr/>
        </p:nvSpPr>
        <p:spPr>
          <a:xfrm>
            <a:off x="490884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내용 개체 틀 4"/>
          <p:cNvSpPr txBox="1">
            <a:spLocks/>
          </p:cNvSpPr>
          <p:nvPr/>
        </p:nvSpPr>
        <p:spPr>
          <a:xfrm>
            <a:off x="61371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57196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53809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362634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22855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2170358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2397423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타원 137"/>
          <p:cNvSpPr>
            <a:spLocks noChangeAspect="1"/>
          </p:cNvSpPr>
          <p:nvPr/>
        </p:nvSpPr>
        <p:spPr>
          <a:xfrm>
            <a:off x="33298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9" name="그림 138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296229" y="5087631"/>
            <a:ext cx="814753" cy="1002323"/>
          </a:xfrm>
          <a:prstGeom prst="rect">
            <a:avLst/>
          </a:prstGeom>
        </p:spPr>
      </p:pic>
      <p:pic>
        <p:nvPicPr>
          <p:cNvPr id="140" name="그림 13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7393" y="5173047"/>
            <a:ext cx="828743" cy="885091"/>
          </a:xfrm>
          <a:prstGeom prst="rect">
            <a:avLst/>
          </a:prstGeom>
        </p:spPr>
      </p:pic>
      <p:pic>
        <p:nvPicPr>
          <p:cNvPr id="141" name="그림 140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9906" y="5118111"/>
            <a:ext cx="957213" cy="902677"/>
          </a:xfrm>
          <a:prstGeom prst="rect">
            <a:avLst/>
          </a:prstGeom>
        </p:spPr>
      </p:pic>
      <p:pic>
        <p:nvPicPr>
          <p:cNvPr id="142" name="그림 14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02737" y="5236298"/>
            <a:ext cx="894086" cy="748147"/>
          </a:xfrm>
          <a:prstGeom prst="rect">
            <a:avLst/>
          </a:prstGeom>
        </p:spPr>
      </p:pic>
      <p:sp>
        <p:nvSpPr>
          <p:cNvPr id="143" name="모서리가 둥근 직사각형 142"/>
          <p:cNvSpPr/>
          <p:nvPr/>
        </p:nvSpPr>
        <p:spPr>
          <a:xfrm>
            <a:off x="7565780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모서리가 둥근 직사각형 143"/>
          <p:cNvSpPr/>
          <p:nvPr/>
        </p:nvSpPr>
        <p:spPr>
          <a:xfrm>
            <a:off x="7645094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내용 개체 틀 4"/>
          <p:cNvSpPr txBox="1">
            <a:spLocks/>
          </p:cNvSpPr>
          <p:nvPr/>
        </p:nvSpPr>
        <p:spPr>
          <a:xfrm>
            <a:off x="7775037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6" name="그림 145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3" t="21039" r="24699" b="15069"/>
          <a:stretch/>
        </p:blipFill>
        <p:spPr>
          <a:xfrm>
            <a:off x="7590419" y="5129844"/>
            <a:ext cx="1158240" cy="879210"/>
          </a:xfrm>
          <a:prstGeom prst="rect">
            <a:avLst/>
          </a:prstGeom>
        </p:spPr>
      </p:pic>
      <p:sp>
        <p:nvSpPr>
          <p:cNvPr id="147" name="내용 개체 틀 4"/>
          <p:cNvSpPr txBox="1">
            <a:spLocks/>
          </p:cNvSpPr>
          <p:nvPr/>
        </p:nvSpPr>
        <p:spPr>
          <a:xfrm>
            <a:off x="9207399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모서리가 둥근 직사각형 147"/>
          <p:cNvSpPr/>
          <p:nvPr/>
        </p:nvSpPr>
        <p:spPr>
          <a:xfrm>
            <a:off x="9117396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916043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그림 151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206170" y="5005453"/>
            <a:ext cx="1007648" cy="1067032"/>
          </a:xfrm>
          <a:prstGeom prst="rect">
            <a:avLst/>
          </a:prstGeom>
        </p:spPr>
      </p:pic>
      <p:sp>
        <p:nvSpPr>
          <p:cNvPr id="153" name="모서리가 둥근 직사각형 152"/>
          <p:cNvSpPr/>
          <p:nvPr/>
        </p:nvSpPr>
        <p:spPr>
          <a:xfrm>
            <a:off x="10534248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1061356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내용 개체 틀 4"/>
          <p:cNvSpPr txBox="1">
            <a:spLocks/>
          </p:cNvSpPr>
          <p:nvPr/>
        </p:nvSpPr>
        <p:spPr>
          <a:xfrm>
            <a:off x="1074350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타원 156"/>
          <p:cNvSpPr>
            <a:spLocks noChangeAspect="1"/>
          </p:cNvSpPr>
          <p:nvPr/>
        </p:nvSpPr>
        <p:spPr>
          <a:xfrm>
            <a:off x="1033874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3" t="21039" r="24699" b="15069"/>
          <a:stretch/>
        </p:blipFill>
        <p:spPr>
          <a:xfrm>
            <a:off x="10553812" y="5129844"/>
            <a:ext cx="1158240" cy="8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6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134341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165mm (9.96" x 6.5"),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3.2 kg(7.05lb)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01" y="3108960"/>
            <a:ext cx="2382998" cy="2042160"/>
          </a:xfrm>
          <a:prstGeom prst="rect">
            <a:avLst/>
          </a:prstGeom>
        </p:spPr>
      </p:pic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7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0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98654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4973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70392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861473" y="1589329"/>
            <a:ext cx="1255230" cy="801688"/>
          </a:xfrm>
          <a:prstGeom prst="rect">
            <a:avLst/>
          </a:prstGeom>
        </p:spPr>
      </p:pic>
      <p:pic>
        <p:nvPicPr>
          <p:cNvPr id="3" name="그림 2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966" t="6981" r="-70966" b="11442"/>
          <a:stretch/>
        </p:blipFill>
        <p:spPr>
          <a:xfrm flipH="1">
            <a:off x="2929738" y="1531620"/>
            <a:ext cx="1703222" cy="1036320"/>
          </a:xfrm>
          <a:prstGeom prst="rect">
            <a:avLst/>
          </a:prstGeom>
        </p:spPr>
      </p:pic>
      <p:pic>
        <p:nvPicPr>
          <p:cNvPr id="4" name="그림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674" y="1536119"/>
            <a:ext cx="1142330" cy="1013196"/>
          </a:xfrm>
          <a:prstGeom prst="rect">
            <a:avLst/>
          </a:prstGeom>
        </p:spPr>
      </p:pic>
      <p:pic>
        <p:nvPicPr>
          <p:cNvPr id="5" name="그림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63" y="1490759"/>
            <a:ext cx="1299888" cy="1107620"/>
          </a:xfrm>
          <a:prstGeom prst="rect">
            <a:avLst/>
          </a:prstGeom>
        </p:spPr>
      </p:pic>
      <p:pic>
        <p:nvPicPr>
          <p:cNvPr id="6" name="그림 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9977371" y="1609103"/>
            <a:ext cx="1477048" cy="828102"/>
          </a:xfrm>
          <a:prstGeom prst="rect">
            <a:avLst/>
          </a:prstGeom>
        </p:spPr>
      </p:pic>
      <p:pic>
        <p:nvPicPr>
          <p:cNvPr id="7" name="그림 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1182711" y="3187338"/>
            <a:ext cx="612754" cy="1012304"/>
          </a:xfrm>
          <a:prstGeom prst="rect">
            <a:avLst/>
          </a:prstGeom>
        </p:spPr>
      </p:pic>
      <p:pic>
        <p:nvPicPr>
          <p:cNvPr id="10" name="그림 9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01" y="3154793"/>
            <a:ext cx="1273108" cy="1087808"/>
          </a:xfrm>
          <a:prstGeom prst="rect">
            <a:avLst/>
          </a:prstGeom>
        </p:spPr>
      </p:pic>
      <p:pic>
        <p:nvPicPr>
          <p:cNvPr id="11" name="그림 1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7860387" y="3187338"/>
            <a:ext cx="1067040" cy="1032524"/>
          </a:xfrm>
          <a:prstGeom prst="rect">
            <a:avLst/>
          </a:prstGeom>
        </p:spPr>
      </p:pic>
      <p:sp>
        <p:nvSpPr>
          <p:cNvPr id="32" name="직사각형 31">
            <a:hlinkClick r:id="rId1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hlinkClick r:id="rId1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2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2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5" t="11162" r="34905" b="11162"/>
          <a:stretch/>
        </p:blipFill>
        <p:spPr>
          <a:xfrm>
            <a:off x="3429345" y="3163955"/>
            <a:ext cx="702344" cy="1082456"/>
          </a:xfrm>
          <a:prstGeom prst="rect">
            <a:avLst/>
          </a:prstGeom>
        </p:spPr>
      </p:pic>
      <p:sp>
        <p:nvSpPr>
          <p:cNvPr id="39" name="직사각형 38">
            <a:hlinkClick r:id="rId24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55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6" t="444" r="25080" b="6990"/>
          <a:stretch/>
        </p:blipFill>
        <p:spPr>
          <a:xfrm>
            <a:off x="351557" y="1472404"/>
            <a:ext cx="280838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8" t="3549" r="25846" b="3549"/>
          <a:stretch/>
        </p:blipFill>
        <p:spPr>
          <a:xfrm>
            <a:off x="3259626" y="1472404"/>
            <a:ext cx="2845899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t="8014" r="30080" b="8014"/>
          <a:stretch/>
        </p:blipFill>
        <p:spPr>
          <a:xfrm>
            <a:off x="6103350" y="1472404"/>
            <a:ext cx="2859675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3" t="5187" r="26202" b="5187"/>
          <a:stretch/>
        </p:blipFill>
        <p:spPr>
          <a:xfrm>
            <a:off x="8963025" y="1472404"/>
            <a:ext cx="2852485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9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10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95252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1685075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내용 개체 틀 4"/>
          <p:cNvSpPr txBox="1">
            <a:spLocks/>
          </p:cNvSpPr>
          <p:nvPr/>
        </p:nvSpPr>
        <p:spPr>
          <a:xfrm>
            <a:off x="478107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443049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533018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95252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모서리가 둥근 직사각형 164"/>
          <p:cNvSpPr/>
          <p:nvPr/>
        </p:nvSpPr>
        <p:spPr>
          <a:xfrm>
            <a:off x="204249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76" name="그림 75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56" t="6885" r="-34956" b="6885"/>
          <a:stretch/>
        </p:blipFill>
        <p:spPr>
          <a:xfrm flipH="1">
            <a:off x="489844" y="5087369"/>
            <a:ext cx="1017094" cy="931412"/>
          </a:xfrm>
          <a:prstGeom prst="rect">
            <a:avLst/>
          </a:prstGeom>
        </p:spPr>
      </p:pic>
      <p:pic>
        <p:nvPicPr>
          <p:cNvPr id="78" name="그림 77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2069100" y="5266650"/>
            <a:ext cx="896932" cy="572850"/>
          </a:xfrm>
          <a:prstGeom prst="rect">
            <a:avLst/>
          </a:prstGeom>
        </p:spPr>
      </p:pic>
      <p:sp>
        <p:nvSpPr>
          <p:cNvPr id="87" name="타원 86"/>
          <p:cNvSpPr>
            <a:spLocks noChangeAspect="1"/>
          </p:cNvSpPr>
          <p:nvPr/>
        </p:nvSpPr>
        <p:spPr>
          <a:xfrm>
            <a:off x="1014371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452464" y="4863496"/>
            <a:ext cx="6555919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08018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830058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내용 개체 틀 4"/>
          <p:cNvSpPr txBox="1">
            <a:spLocks/>
          </p:cNvSpPr>
          <p:nvPr/>
        </p:nvSpPr>
        <p:spPr>
          <a:xfrm>
            <a:off x="748794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8707254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397202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10432209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1050052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10630468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5820726" y="5026047"/>
            <a:ext cx="978884" cy="1277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5955679" y="4943975"/>
            <a:ext cx="70897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타원 121"/>
          <p:cNvSpPr>
            <a:spLocks noChangeAspect="1"/>
          </p:cNvSpPr>
          <p:nvPr/>
        </p:nvSpPr>
        <p:spPr>
          <a:xfrm>
            <a:off x="710370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/>
          <p:cNvSpPr txBox="1">
            <a:spLocks/>
          </p:cNvSpPr>
          <p:nvPr/>
        </p:nvSpPr>
        <p:spPr>
          <a:xfrm>
            <a:off x="59107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517426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5" name="그림 124">
            <a:hlinkClick r:id="rId13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510374" y="5252743"/>
            <a:ext cx="1034738" cy="660864"/>
          </a:xfrm>
          <a:prstGeom prst="rect">
            <a:avLst/>
          </a:prstGeom>
        </p:spPr>
      </p:pic>
      <p:pic>
        <p:nvPicPr>
          <p:cNvPr id="133" name="그림 132">
            <a:hlinkClick r:id="rId16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414" y="5173739"/>
            <a:ext cx="984494" cy="873202"/>
          </a:xfrm>
          <a:prstGeom prst="rect">
            <a:avLst/>
          </a:prstGeom>
        </p:spPr>
      </p:pic>
      <p:pic>
        <p:nvPicPr>
          <p:cNvPr id="134" name="그림 133">
            <a:hlinkClick r:id="rId18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24" y="5148235"/>
            <a:ext cx="1120282" cy="954580"/>
          </a:xfrm>
          <a:prstGeom prst="rect">
            <a:avLst/>
          </a:prstGeom>
        </p:spPr>
      </p:pic>
      <p:pic>
        <p:nvPicPr>
          <p:cNvPr id="135" name="그림 134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6058268" y="5173739"/>
            <a:ext cx="481594" cy="795620"/>
          </a:xfrm>
          <a:prstGeom prst="rect">
            <a:avLst/>
          </a:prstGeom>
        </p:spPr>
      </p:pic>
      <p:pic>
        <p:nvPicPr>
          <p:cNvPr id="136" name="그림 135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3797776" y="5229523"/>
            <a:ext cx="1261586" cy="70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5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t="9386" r="13042" b="9386"/>
          <a:stretch/>
        </p:blipFill>
        <p:spPr>
          <a:xfrm>
            <a:off x="347586" y="1459761"/>
            <a:ext cx="3828174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1" t="9577" r="10720" b="9577"/>
          <a:stretch/>
        </p:blipFill>
        <p:spPr>
          <a:xfrm>
            <a:off x="4175760" y="1459761"/>
            <a:ext cx="3832860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0847" r="15862" b="10847"/>
          <a:stretch/>
        </p:blipFill>
        <p:spPr>
          <a:xfrm>
            <a:off x="8004809" y="1459761"/>
            <a:ext cx="3835427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-1996" y="1054449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1013720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9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0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818886" y="4752385"/>
            <a:ext cx="8554229" cy="1638448"/>
            <a:chOff x="2181865" y="4752385"/>
            <a:chExt cx="8554229" cy="1638448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2181865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2271834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2348860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348215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타원 79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890650" y="4863496"/>
              <a:ext cx="4762893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624096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067876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8449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03152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58824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431088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그림 56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29" t="25400" r="26929" b="25400"/>
            <a:stretch/>
          </p:blipFill>
          <p:spPr>
            <a:xfrm>
              <a:off x="9491183" y="5216132"/>
              <a:ext cx="1034738" cy="660864"/>
            </a:xfrm>
            <a:prstGeom prst="rect">
              <a:avLst/>
            </a:prstGeom>
          </p:spPr>
        </p:pic>
        <p:pic>
          <p:nvPicPr>
            <p:cNvPr id="74" name="그림 73">
              <a:hlinkClick r:id="rId13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9729" y="5173739"/>
              <a:ext cx="984494" cy="873202"/>
            </a:xfrm>
            <a:prstGeom prst="rect">
              <a:avLst/>
            </a:prstGeom>
          </p:spPr>
        </p:pic>
        <p:pic>
          <p:nvPicPr>
            <p:cNvPr id="75" name="그림 74">
              <a:hlinkClick r:id="rId15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5966" y="5152045"/>
              <a:ext cx="1120282" cy="954580"/>
            </a:xfrm>
            <a:prstGeom prst="rect">
              <a:avLst/>
            </a:prstGeom>
          </p:spPr>
        </p:pic>
        <p:pic>
          <p:nvPicPr>
            <p:cNvPr id="84" name="그림 83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00" t="26965" r="23500" b="23511"/>
            <a:stretch/>
          </p:blipFill>
          <p:spPr>
            <a:xfrm>
              <a:off x="4126241" y="5153066"/>
              <a:ext cx="1261586" cy="707304"/>
            </a:xfrm>
            <a:prstGeom prst="rect">
              <a:avLst/>
            </a:prstGeom>
          </p:spPr>
        </p:pic>
        <p:pic>
          <p:nvPicPr>
            <p:cNvPr id="59" name="그림 58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05" t="11162" r="34905" b="11162"/>
            <a:stretch/>
          </p:blipFill>
          <p:spPr>
            <a:xfrm>
              <a:off x="2390548" y="5031478"/>
              <a:ext cx="702344" cy="1082456"/>
            </a:xfrm>
            <a:prstGeom prst="rect">
              <a:avLst/>
            </a:prstGeom>
          </p:spPr>
        </p:pic>
      </p:grpSp>
      <p:sp>
        <p:nvSpPr>
          <p:cNvPr id="60" name="직사각형 59">
            <a:hlinkClick r:id="rId21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8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5" r="35130"/>
          <a:stretch/>
        </p:blipFill>
        <p:spPr>
          <a:xfrm>
            <a:off x="9026434" y="1459423"/>
            <a:ext cx="2803344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4" t="714" r="17747" b="6306"/>
          <a:stretch/>
        </p:blipFill>
        <p:spPr>
          <a:xfrm>
            <a:off x="340728" y="1459423"/>
            <a:ext cx="2862847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t="9883" r="27922" b="9883"/>
          <a:stretch/>
        </p:blipFill>
        <p:spPr>
          <a:xfrm>
            <a:off x="3202727" y="1459423"/>
            <a:ext cx="2858412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4" t="7183" r="23238" b="7183"/>
          <a:stretch/>
        </p:blipFill>
        <p:spPr>
          <a:xfrm>
            <a:off x="6061139" y="1459423"/>
            <a:ext cx="2863786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177589" y="69332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18433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754580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833530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타원 94"/>
          <p:cNvSpPr>
            <a:spLocks noChangeAspect="1"/>
          </p:cNvSpPr>
          <p:nvPr/>
        </p:nvSpPr>
        <p:spPr>
          <a:xfrm>
            <a:off x="714034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7401582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751631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내용 개체 틀 4"/>
          <p:cNvSpPr txBox="1">
            <a:spLocks/>
          </p:cNvSpPr>
          <p:nvPr/>
        </p:nvSpPr>
        <p:spPr>
          <a:xfrm>
            <a:off x="7639912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196531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1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12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4" name="그림 83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7495788" y="5227562"/>
            <a:ext cx="1034738" cy="660864"/>
          </a:xfrm>
          <a:prstGeom prst="rect">
            <a:avLst/>
          </a:prstGeom>
        </p:spPr>
      </p:pic>
      <p:sp>
        <p:nvSpPr>
          <p:cNvPr id="113" name="모서리가 둥근 직사각형 112"/>
          <p:cNvSpPr/>
          <p:nvPr/>
        </p:nvSpPr>
        <p:spPr>
          <a:xfrm>
            <a:off x="2244309" y="4863496"/>
            <a:ext cx="4762893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3977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내용 개체 틀 4"/>
          <p:cNvSpPr txBox="1">
            <a:spLocks/>
          </p:cNvSpPr>
          <p:nvPr/>
        </p:nvSpPr>
        <p:spPr>
          <a:xfrm>
            <a:off x="442153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5938150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538518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내용 개체 틀 4"/>
          <p:cNvSpPr txBox="1">
            <a:spLocks/>
          </p:cNvSpPr>
          <p:nvPr/>
        </p:nvSpPr>
        <p:spPr>
          <a:xfrm>
            <a:off x="394190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266454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그림 122">
            <a:hlinkClick r:id="rId15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48" y="5162309"/>
            <a:ext cx="984494" cy="873202"/>
          </a:xfrm>
          <a:prstGeom prst="rect">
            <a:avLst/>
          </a:prstGeom>
        </p:spPr>
      </p:pic>
      <p:pic>
        <p:nvPicPr>
          <p:cNvPr id="124" name="그림 123">
            <a:hlinkClick r:id="rId17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55" y="5129185"/>
            <a:ext cx="1120282" cy="954580"/>
          </a:xfrm>
          <a:prstGeom prst="rect">
            <a:avLst/>
          </a:prstGeom>
        </p:spPr>
      </p:pic>
      <p:pic>
        <p:nvPicPr>
          <p:cNvPr id="125" name="그림 12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2495140" y="5202596"/>
            <a:ext cx="1261586" cy="707304"/>
          </a:xfrm>
          <a:prstGeom prst="rect">
            <a:avLst/>
          </a:prstGeom>
        </p:spPr>
      </p:pic>
      <p:pic>
        <p:nvPicPr>
          <p:cNvPr id="126" name="그림 125">
            <a:hlinkClick r:id="rId21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22" y="5149256"/>
            <a:ext cx="1016838" cy="868838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9211481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9121478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91645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0538330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0617644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10747587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타원 138"/>
          <p:cNvSpPr>
            <a:spLocks noChangeAspect="1"/>
          </p:cNvSpPr>
          <p:nvPr/>
        </p:nvSpPr>
        <p:spPr>
          <a:xfrm>
            <a:off x="1034282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그림 139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621647" y="5227562"/>
            <a:ext cx="1034738" cy="660864"/>
          </a:xfrm>
          <a:prstGeom prst="rect">
            <a:avLst/>
          </a:prstGeom>
        </p:spPr>
      </p:pic>
      <p:pic>
        <p:nvPicPr>
          <p:cNvPr id="141" name="그림 140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9178126" y="5060605"/>
            <a:ext cx="1067040" cy="1032524"/>
          </a:xfrm>
          <a:prstGeom prst="rect">
            <a:avLst/>
          </a:prstGeom>
        </p:spPr>
      </p:pic>
      <p:sp>
        <p:nvSpPr>
          <p:cNvPr id="76" name="직사각형 75">
            <a:hlinkClick r:id="rId25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7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73382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200(W)x37(H)X146(D)mm(7.87x1.46x5.75"),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715 g(1.58lb)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54" b="24254"/>
          <a:stretch/>
        </p:blipFill>
        <p:spPr>
          <a:xfrm>
            <a:off x="4001588" y="3143795"/>
            <a:ext cx="4188824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5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416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PNM-9000QB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30847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SBL-100D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36082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95647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2" y="1548039"/>
            <a:ext cx="1325912" cy="938258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8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3113" y="3429000"/>
            <a:ext cx="1425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</a:rPr>
              <a:t>Thank you !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12857</TotalTime>
  <Words>2936</Words>
  <Application>Microsoft Office PowerPoint</Application>
  <PresentationFormat>와이드스크린</PresentationFormat>
  <Paragraphs>1523</Paragraphs>
  <Slides>69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69</vt:i4>
      </vt:variant>
    </vt:vector>
  </HeadingPairs>
  <TitlesOfParts>
    <vt:vector size="74" baseType="lpstr">
      <vt:lpstr>나눔고딕</vt:lpstr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문미정(Mijung Moon)</dc:creator>
  <cp:lastModifiedBy>김경오</cp:lastModifiedBy>
  <cp:revision>735</cp:revision>
  <dcterms:created xsi:type="dcterms:W3CDTF">2022-04-25T01:43:21Z</dcterms:created>
  <dcterms:modified xsi:type="dcterms:W3CDTF">2022-12-06T05:51:45Z</dcterms:modified>
</cp:coreProperties>
</file>