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626" r:id="rId2"/>
    <p:sldId id="362" r:id="rId3"/>
    <p:sldId id="531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40" r:id="rId31"/>
    <p:sldId id="345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DBDBDB"/>
    <a:srgbClr val="ED7D31"/>
    <a:srgbClr val="D9D9D9"/>
    <a:srgbClr val="A0A8B2"/>
    <a:srgbClr val="EAECEE"/>
    <a:srgbClr val="D8DCE0"/>
    <a:srgbClr val="C6C9D0"/>
    <a:srgbClr val="C6CBD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29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416" y="1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2.xml"/><Relationship Id="rId4" Type="http://schemas.openxmlformats.org/officeDocument/2006/relationships/slide" Target="../slides/slide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7928099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4" action="ppaction://hlinksldjump"/>
          </p:cNvPr>
          <p:cNvSpPr/>
          <p:nvPr userDrawn="1"/>
        </p:nvSpPr>
        <p:spPr>
          <a:xfrm>
            <a:off x="10738329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hlinkClick r:id="rId5" action="ppaction://hlinksldjump"/>
          </p:cNvPr>
          <p:cNvSpPr/>
          <p:nvPr userDrawn="1"/>
        </p:nvSpPr>
        <p:spPr>
          <a:xfrm>
            <a:off x="7953981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B25ED7EB-2638-41D2-8E02-D310CCB5325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F6162C0-6186-4077-9C1F-5E2DC65BD46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7897583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3" action="ppaction://hlinksldjump"/>
          </p:cNvPr>
          <p:cNvSpPr/>
          <p:nvPr userDrawn="1"/>
        </p:nvSpPr>
        <p:spPr>
          <a:xfrm>
            <a:off x="7953981" y="220216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2A5A0C0-9FFD-45E3-AB03-7CCF299B13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11068806" y="682823"/>
            <a:ext cx="792000" cy="180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108000" rIns="0" bIns="108000" rtlCol="0" anchor="ctr"/>
          <a:lstStyle/>
          <a:p>
            <a:pPr algn="ctr"/>
            <a:r>
              <a:rPr lang="en-US" altLang="ko-KR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356" y="364466"/>
            <a:ext cx="1009450" cy="18135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F24E0B1-0DE1-4D29-8B9D-835C6FC628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A4B7161-1118-4E7C-B9B6-C4610D597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5904" y="6549712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slide" Target="slide23.xml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12" Type="http://schemas.openxmlformats.org/officeDocument/2006/relationships/slide" Target="slide1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11" Type="http://schemas.openxmlformats.org/officeDocument/2006/relationships/slide" Target="slide16.xml"/><Relationship Id="rId5" Type="http://schemas.openxmlformats.org/officeDocument/2006/relationships/slide" Target="slide30.xml"/><Relationship Id="rId10" Type="http://schemas.openxmlformats.org/officeDocument/2006/relationships/slide" Target="slide4.xml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5.xml"/><Relationship Id="rId18" Type="http://schemas.openxmlformats.org/officeDocument/2006/relationships/slide" Target="slide17.xml"/><Relationship Id="rId26" Type="http://schemas.openxmlformats.org/officeDocument/2006/relationships/slide" Target="slide23.xml"/><Relationship Id="rId3" Type="http://schemas.openxmlformats.org/officeDocument/2006/relationships/slide" Target="slide6.xml"/><Relationship Id="rId21" Type="http://schemas.openxmlformats.org/officeDocument/2006/relationships/slide" Target="slide25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slide" Target="slide21.xml"/><Relationship Id="rId25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19.xml"/><Relationship Id="rId20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24" Type="http://schemas.openxmlformats.org/officeDocument/2006/relationships/slide" Target="slide24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23" Type="http://schemas.openxmlformats.org/officeDocument/2006/relationships/slide" Target="slide28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0.xml"/><Relationship Id="rId22" Type="http://schemas.openxmlformats.org/officeDocument/2006/relationships/slide" Target="slide26.xml"/><Relationship Id="rId27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5.xml"/><Relationship Id="rId7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hyperlink" Target="https://product.hanwha-security.com/en/products/accessories/mount/A/SBP-300WMW/overview/" TargetMode="External"/><Relationship Id="rId26" Type="http://schemas.openxmlformats.org/officeDocument/2006/relationships/hyperlink" Target="https://product.hanwha-security.com/en/products/accessories/mount/A/SBP-300KMW1/overview/" TargetMode="External"/><Relationship Id="rId3" Type="http://schemas.openxmlformats.org/officeDocument/2006/relationships/slide" Target="slide5.xml"/><Relationship Id="rId21" Type="http://schemas.openxmlformats.org/officeDocument/2006/relationships/image" Target="../media/image25.png"/><Relationship Id="rId7" Type="http://schemas.openxmlformats.org/officeDocument/2006/relationships/slide" Target="slide7.xml"/><Relationship Id="rId12" Type="http://schemas.openxmlformats.org/officeDocument/2006/relationships/hyperlink" Target="https://product.hanwha-security.com/en/products/accessories/mount/A/SBP-300CMW/overview/" TargetMode="External"/><Relationship Id="rId17" Type="http://schemas.openxmlformats.org/officeDocument/2006/relationships/image" Target="../media/image23.png"/><Relationship Id="rId25" Type="http://schemas.openxmlformats.org/officeDocument/2006/relationships/image" Target="../media/image27.png"/><Relationship Id="rId33" Type="http://schemas.openxmlformats.org/officeDocument/2006/relationships/image" Target="../media/image31.png"/><Relationship Id="rId2" Type="http://schemas.openxmlformats.org/officeDocument/2006/relationships/slide" Target="slide4.xml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LMW/overview/" TargetMode="Externa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image" Target="../media/image20.png"/><Relationship Id="rId24" Type="http://schemas.openxmlformats.org/officeDocument/2006/relationships/hyperlink" Target="https://product.hanwha-security.com/en/products/accessories/housing/A/SBP-300BW/overview/" TargetMode="External"/><Relationship Id="rId32" Type="http://schemas.openxmlformats.org/officeDocument/2006/relationships/hyperlink" Target="https://product.hanwha-security.com/en/products/accessories/mount/A/SBP-300pmW1/overview/" TargetMode="External"/><Relationship Id="rId5" Type="http://schemas.openxmlformats.org/officeDocument/2006/relationships/slide" Target="slide8.xml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28" Type="http://schemas.openxmlformats.org/officeDocument/2006/relationships/hyperlink" Target="https://product.hanwha-security.com/en/products/accessories/mount/A/SBP-300NBW/overview/" TargetMode="External"/><Relationship Id="rId10" Type="http://schemas.openxmlformats.org/officeDocument/2006/relationships/hyperlink" Target="https://product.hanwha-security.com/en/products/accessories/covers/A/SPG-IND12B/overview/" TargetMode="External"/><Relationship Id="rId19" Type="http://schemas.openxmlformats.org/officeDocument/2006/relationships/image" Target="../media/image24.png"/><Relationship Id="rId31" Type="http://schemas.openxmlformats.org/officeDocument/2006/relationships/image" Target="../media/image30.png"/><Relationship Id="rId4" Type="http://schemas.openxmlformats.org/officeDocument/2006/relationships/slide" Target="slide6.xml"/><Relationship Id="rId9" Type="http://schemas.openxmlformats.org/officeDocument/2006/relationships/image" Target="../media/image19.png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housing/A/SBP-120WMW/overview/" TargetMode="External"/><Relationship Id="rId27" Type="http://schemas.openxmlformats.org/officeDocument/2006/relationships/image" Target="../media/image28.png"/><Relationship Id="rId30" Type="http://schemas.openxmlformats.org/officeDocument/2006/relationships/hyperlink" Target="https://product.hanwha-security.com/en/products/accessories/mount/A/SBP-300HMW7/overview/?strzYn=1&amp;mdlNm=sbp-300hmw7" TargetMode="External"/><Relationship Id="rId8" Type="http://schemas.openxmlformats.org/officeDocument/2006/relationships/hyperlink" Target="https://product.hanwha-security.com/en/products/accessories/housing/A/SHD-1128FPW/overview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21.png"/><Relationship Id="rId3" Type="http://schemas.openxmlformats.org/officeDocument/2006/relationships/image" Target="../media/image33.png"/><Relationship Id="rId7" Type="http://schemas.openxmlformats.org/officeDocument/2006/relationships/slide" Target="slide8.xml"/><Relationship Id="rId12" Type="http://schemas.openxmlformats.org/officeDocument/2006/relationships/hyperlink" Target="https://product.hanwha-security.com/en/products/accessories/mount/A/SBP-300CMW/overview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6.xml"/><Relationship Id="rId11" Type="http://schemas.openxmlformats.org/officeDocument/2006/relationships/image" Target="../media/image34.png"/><Relationship Id="rId5" Type="http://schemas.openxmlformats.org/officeDocument/2006/relationships/slide" Target="slide5.xml"/><Relationship Id="rId15" Type="http://schemas.openxmlformats.org/officeDocument/2006/relationships/image" Target="../media/image35.png"/><Relationship Id="rId10" Type="http://schemas.openxmlformats.org/officeDocument/2006/relationships/hyperlink" Target="https://product.hanwha-security.com/en/products/accessories/housing/A/SHD-1128FPW/overview/" TargetMode="External"/><Relationship Id="rId4" Type="http://schemas.openxmlformats.org/officeDocument/2006/relationships/slide" Target="slide4.xml"/><Relationship Id="rId9" Type="http://schemas.openxmlformats.org/officeDocument/2006/relationships/slide" Target="slide7.xml"/><Relationship Id="rId14" Type="http://schemas.openxmlformats.org/officeDocument/2006/relationships/hyperlink" Target="https://product.hanwha-security.com/en/products/accessories/mount/A/SBP-300HMW7/overview/?strzYn=1&amp;mdlNm=sbp-300hmw7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40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37.png"/><Relationship Id="rId21" Type="http://schemas.openxmlformats.org/officeDocument/2006/relationships/image" Target="../media/image27.png"/><Relationship Id="rId7" Type="http://schemas.openxmlformats.org/officeDocument/2006/relationships/slide" Target="slide5.xml"/><Relationship Id="rId12" Type="http://schemas.openxmlformats.org/officeDocument/2006/relationships/hyperlink" Target="https://product.hanwha-security.com/en/products/accessories/housing/A/SBP-120WMW/overview/" TargetMode="External"/><Relationship Id="rId17" Type="http://schemas.openxmlformats.org/officeDocument/2006/relationships/image" Target="../media/image22.png"/><Relationship Id="rId25" Type="http://schemas.openxmlformats.org/officeDocument/2006/relationships/image" Target="../media/image35.png"/><Relationship Id="rId2" Type="http://schemas.openxmlformats.org/officeDocument/2006/relationships/image" Target="../media/image36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product.hanwha-security.com/en/products/accessories/mount/A/SBP-300HMW7/overview/?strzYn=1&amp;mdlNm=sbp-300hmw7" TargetMode="External"/><Relationship Id="rId5" Type="http://schemas.openxmlformats.org/officeDocument/2006/relationships/image" Target="../media/image39.png"/><Relationship Id="rId15" Type="http://schemas.openxmlformats.org/officeDocument/2006/relationships/image" Target="../media/image23.png"/><Relationship Id="rId23" Type="http://schemas.openxmlformats.org/officeDocument/2006/relationships/image" Target="../media/image24.png"/><Relationship Id="rId10" Type="http://schemas.openxmlformats.org/officeDocument/2006/relationships/slide" Target="slide9.xml"/><Relationship Id="rId19" Type="http://schemas.openxmlformats.org/officeDocument/2006/relationships/image" Target="../media/image29.png"/><Relationship Id="rId4" Type="http://schemas.openxmlformats.org/officeDocument/2006/relationships/image" Target="../media/image38.png"/><Relationship Id="rId9" Type="http://schemas.openxmlformats.org/officeDocument/2006/relationships/slide" Target="slide8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24.png"/><Relationship Id="rId3" Type="http://schemas.openxmlformats.org/officeDocument/2006/relationships/image" Target="../media/image42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6.xml"/><Relationship Id="rId12" Type="http://schemas.openxmlformats.org/officeDocument/2006/relationships/image" Target="../media/image29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1.png"/><Relationship Id="rId16" Type="http://schemas.openxmlformats.org/officeDocument/2006/relationships/image" Target="../media/image2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7.xml"/><Relationship Id="rId19" Type="http://schemas.openxmlformats.org/officeDocument/2006/relationships/hyperlink" Target="https://product.hanwha-security.com/en/products/accessories/mount/A/SBP-300HMW7/overview/?strzYn=1&amp;mdlNm=sbp-300hmw7" TargetMode="External"/><Relationship Id="rId4" Type="http://schemas.openxmlformats.org/officeDocument/2006/relationships/image" Target="../media/image43.png"/><Relationship Id="rId9" Type="http://schemas.openxmlformats.org/officeDocument/2006/relationships/slide" Target="slide9.xml"/><Relationship Id="rId14" Type="http://schemas.openxmlformats.org/officeDocument/2006/relationships/image" Target="../media/image23.png"/><Relationship Id="rId22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28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46.png"/><Relationship Id="rId21" Type="http://schemas.openxmlformats.org/officeDocument/2006/relationships/image" Target="../media/image24.png"/><Relationship Id="rId7" Type="http://schemas.openxmlformats.org/officeDocument/2006/relationships/slide" Target="slide5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3.png"/><Relationship Id="rId25" Type="http://schemas.openxmlformats.org/officeDocument/2006/relationships/image" Target="../media/image25.png"/><Relationship Id="rId2" Type="http://schemas.openxmlformats.org/officeDocument/2006/relationships/image" Target="../media/image45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11" Type="http://schemas.openxmlformats.org/officeDocument/2006/relationships/slide" Target="slide7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48.png"/><Relationship Id="rId15" Type="http://schemas.openxmlformats.org/officeDocument/2006/relationships/image" Target="../media/image29.png"/><Relationship Id="rId23" Type="http://schemas.openxmlformats.org/officeDocument/2006/relationships/image" Target="../media/image35.png"/><Relationship Id="rId10" Type="http://schemas.openxmlformats.org/officeDocument/2006/relationships/slide" Target="slide9.xml"/><Relationship Id="rId19" Type="http://schemas.openxmlformats.org/officeDocument/2006/relationships/image" Target="../media/image22.png"/><Relationship Id="rId4" Type="http://schemas.openxmlformats.org/officeDocument/2006/relationships/image" Target="../media/image47.png"/><Relationship Id="rId9" Type="http://schemas.openxmlformats.org/officeDocument/2006/relationships/slide" Target="slide8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300HMW7/overview/?strzYn=1&amp;mdlNm=sbp-300hmw7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" Target="slide11.xml"/><Relationship Id="rId7" Type="http://schemas.openxmlformats.org/officeDocument/2006/relationships/slide" Target="slide13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duct.hanwha-security.com/en/products/accessories/mount/A/SBP-300BW/overview/" TargetMode="External"/><Relationship Id="rId18" Type="http://schemas.openxmlformats.org/officeDocument/2006/relationships/image" Target="../media/image25.png"/><Relationship Id="rId26" Type="http://schemas.openxmlformats.org/officeDocument/2006/relationships/image" Target="../media/image51.png"/><Relationship Id="rId21" Type="http://schemas.openxmlformats.org/officeDocument/2006/relationships/hyperlink" Target="https://product.hanwha-security.com/en/products/accessories/housing/A/SBP-120WMW/overview/" TargetMode="External"/><Relationship Id="rId34" Type="http://schemas.openxmlformats.org/officeDocument/2006/relationships/image" Target="../media/image28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20WMW/overview/" TargetMode="External"/><Relationship Id="rId17" Type="http://schemas.openxmlformats.org/officeDocument/2006/relationships/hyperlink" Target="https://product.hanwha-security.com/en/products/accessories/mount/A/SBP-300LMW/overview/" TargetMode="External"/><Relationship Id="rId25" Type="http://schemas.openxmlformats.org/officeDocument/2006/relationships/hyperlink" Target="https://product.hanwha-security.com/en/products/accessories/mount/A/SBP-122HMW/overview/" TargetMode="External"/><Relationship Id="rId33" Type="http://schemas.openxmlformats.org/officeDocument/2006/relationships/image" Target="../media/image27.png"/><Relationship Id="rId38" Type="http://schemas.openxmlformats.org/officeDocument/2006/relationships/image" Target="../media/image31.png"/><Relationship Id="rId2" Type="http://schemas.openxmlformats.org/officeDocument/2006/relationships/slide" Target="slide10.xml"/><Relationship Id="rId16" Type="http://schemas.openxmlformats.org/officeDocument/2006/relationships/hyperlink" Target="https://product.hanwha-security.com/en/products/accessories/mount/A/SBP-300KMW1/overview/" TargetMode="External"/><Relationship Id="rId20" Type="http://schemas.openxmlformats.org/officeDocument/2006/relationships/image" Target="../media/image49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5.xml"/><Relationship Id="rId11" Type="http://schemas.openxmlformats.org/officeDocument/2006/relationships/hyperlink" Target="https://product.hanwha-security.com/en/products/accessories/mount/A/SBP-390WMW2/overview/" TargetMode="External"/><Relationship Id="rId24" Type="http://schemas.openxmlformats.org/officeDocument/2006/relationships/image" Target="../media/image50.png"/><Relationship Id="rId32" Type="http://schemas.openxmlformats.org/officeDocument/2006/relationships/hyperlink" Target="https://product.hanwha-security.com/en/products/accessories/housing/A/SBP-300BW/overview/" TargetMode="External"/><Relationship Id="rId37" Type="http://schemas.openxmlformats.org/officeDocument/2006/relationships/hyperlink" Target="https://product.hanwha-security.com/en/products/accessories/mount/A/SBP-300pmW1/overview/" TargetMode="External"/><Relationship Id="rId5" Type="http://schemas.openxmlformats.org/officeDocument/2006/relationships/slide" Target="slide14.xml"/><Relationship Id="rId15" Type="http://schemas.openxmlformats.org/officeDocument/2006/relationships/hyperlink" Target="https://product.hanwha-security.com/en/products/accessories/mount/A/SBP-300PMW1/overview/" TargetMode="External"/><Relationship Id="rId23" Type="http://schemas.openxmlformats.org/officeDocument/2006/relationships/hyperlink" Target="https://product.hanwha-security.com/en/products/accessories/housing/A/SHD-1198FW/overview/" TargetMode="External"/><Relationship Id="rId28" Type="http://schemas.openxmlformats.org/officeDocument/2006/relationships/image" Target="../media/image22.png"/><Relationship Id="rId36" Type="http://schemas.openxmlformats.org/officeDocument/2006/relationships/image" Target="../media/image29.png"/><Relationship Id="rId10" Type="http://schemas.openxmlformats.org/officeDocument/2006/relationships/hyperlink" Target="https://product.hanwha-security.com/en/product/SBP-300WMW/" TargetMode="External"/><Relationship Id="rId19" Type="http://schemas.openxmlformats.org/officeDocument/2006/relationships/hyperlink" Target="https://product.hanwha-security.com/en/products/accessories/housing/A/SHD-1408FPW/overview/" TargetMode="External"/><Relationship Id="rId31" Type="http://schemas.openxmlformats.org/officeDocument/2006/relationships/image" Target="../media/image24.png"/><Relationship Id="rId4" Type="http://schemas.openxmlformats.org/officeDocument/2006/relationships/slide" Target="slide12.xml"/><Relationship Id="rId9" Type="http://schemas.openxmlformats.org/officeDocument/2006/relationships/hyperlink" Target="https://product.hanwha-security.com/en/products/accessories/mount/A/SBP-300WMW1/overview/" TargetMode="External"/><Relationship Id="rId14" Type="http://schemas.openxmlformats.org/officeDocument/2006/relationships/hyperlink" Target="https://product.hanwha-security.com/en/products/accessories/box/A/SBP-300NBW/overview/" TargetMode="External"/><Relationship Id="rId22" Type="http://schemas.openxmlformats.org/officeDocument/2006/relationships/image" Target="../media/image26.png"/><Relationship Id="rId27" Type="http://schemas.openxmlformats.org/officeDocument/2006/relationships/image" Target="../media/image21.png"/><Relationship Id="rId30" Type="http://schemas.openxmlformats.org/officeDocument/2006/relationships/hyperlink" Target="https://product.hanwha-security.com/en/products/accessories/mount/A/SBP-300WMW/overview/" TargetMode="External"/><Relationship Id="rId35" Type="http://schemas.openxmlformats.org/officeDocument/2006/relationships/hyperlink" Target="https://product.hanwha-security.com/en/products/accessories/mount/A/SBP-300NBW/overview/" TargetMode="External"/><Relationship Id="rId8" Type="http://schemas.openxmlformats.org/officeDocument/2006/relationships/hyperlink" Target="https://product.hanwha-security.com/en/products/accessories/mount/A/SBP-300CMW/overview/" TargetMode="External"/><Relationship Id="rId3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50.png"/><Relationship Id="rId3" Type="http://schemas.openxmlformats.org/officeDocument/2006/relationships/image" Target="../media/image53.png"/><Relationship Id="rId7" Type="http://schemas.openxmlformats.org/officeDocument/2006/relationships/slide" Target="slide14.xml"/><Relationship Id="rId12" Type="http://schemas.openxmlformats.org/officeDocument/2006/relationships/hyperlink" Target="https://product.hanwha-security.com/en/products/accessories/housing/A/SHD-1198FW/overview/" TargetMode="External"/><Relationship Id="rId17" Type="http://schemas.openxmlformats.org/officeDocument/2006/relationships/image" Target="../media/image21.png"/><Relationship Id="rId2" Type="http://schemas.openxmlformats.org/officeDocument/2006/relationships/image" Target="../media/image52.png"/><Relationship Id="rId16" Type="http://schemas.openxmlformats.org/officeDocument/2006/relationships/hyperlink" Target="https://product.hanwha-security.com/en/products/accessories/mount/A/SBP-300C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11" Type="http://schemas.openxmlformats.org/officeDocument/2006/relationships/image" Target="../media/image49.png"/><Relationship Id="rId5" Type="http://schemas.openxmlformats.org/officeDocument/2006/relationships/slide" Target="slide11.xml"/><Relationship Id="rId15" Type="http://schemas.openxmlformats.org/officeDocument/2006/relationships/image" Target="../media/image51.png"/><Relationship Id="rId10" Type="http://schemas.openxmlformats.org/officeDocument/2006/relationships/hyperlink" Target="https://product.hanwha-security.com/en/products/accessories/housing/A/SHD-1408FP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122HM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0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38.png"/><Relationship Id="rId21" Type="http://schemas.openxmlformats.org/officeDocument/2006/relationships/image" Target="../media/image27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housing/A/SBP-120WMW/overview/" TargetMode="External"/><Relationship Id="rId17" Type="http://schemas.openxmlformats.org/officeDocument/2006/relationships/image" Target="../media/image22.png"/><Relationship Id="rId25" Type="http://schemas.openxmlformats.org/officeDocument/2006/relationships/image" Target="../media/image51.png"/><Relationship Id="rId2" Type="http://schemas.openxmlformats.org/officeDocument/2006/relationships/image" Target="../media/image37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hyperlink" Target="https://product.hanwha-security.com/en/products/accessories/mount/A/SBP-122HMW/overview/" TargetMode="External"/><Relationship Id="rId5" Type="http://schemas.openxmlformats.org/officeDocument/2006/relationships/image" Target="../media/image36.png"/><Relationship Id="rId15" Type="http://schemas.openxmlformats.org/officeDocument/2006/relationships/image" Target="../media/image23.png"/><Relationship Id="rId23" Type="http://schemas.openxmlformats.org/officeDocument/2006/relationships/image" Target="../media/image24.png"/><Relationship Id="rId10" Type="http://schemas.openxmlformats.org/officeDocument/2006/relationships/slide" Target="slide15.xml"/><Relationship Id="rId19" Type="http://schemas.openxmlformats.org/officeDocument/2006/relationships/image" Target="../media/image29.png"/><Relationship Id="rId4" Type="http://schemas.openxmlformats.org/officeDocument/2006/relationships/image" Target="../media/image39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24.png"/><Relationship Id="rId3" Type="http://schemas.openxmlformats.org/officeDocument/2006/relationships/image" Target="../media/image42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2.xml"/><Relationship Id="rId12" Type="http://schemas.openxmlformats.org/officeDocument/2006/relationships/image" Target="../media/image29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1.png"/><Relationship Id="rId16" Type="http://schemas.openxmlformats.org/officeDocument/2006/relationships/image" Target="../media/image22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3.xml"/><Relationship Id="rId19" Type="http://schemas.openxmlformats.org/officeDocument/2006/relationships/hyperlink" Target="https://product.hanwha-security.com/en/products/accessories/mount/A/SBP-122HMW/overview/" TargetMode="External"/><Relationship Id="rId4" Type="http://schemas.openxmlformats.org/officeDocument/2006/relationships/image" Target="../media/image43.png"/><Relationship Id="rId9" Type="http://schemas.openxmlformats.org/officeDocument/2006/relationships/slide" Target="slide15.xml"/><Relationship Id="rId14" Type="http://schemas.openxmlformats.org/officeDocument/2006/relationships/image" Target="../media/image23.png"/><Relationship Id="rId2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28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54.png"/><Relationship Id="rId21" Type="http://schemas.openxmlformats.org/officeDocument/2006/relationships/image" Target="../media/image24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3.png"/><Relationship Id="rId25" Type="http://schemas.openxmlformats.org/officeDocument/2006/relationships/image" Target="../media/image25.png"/><Relationship Id="rId2" Type="http://schemas.openxmlformats.org/officeDocument/2006/relationships/image" Target="../media/image45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24" Type="http://schemas.openxmlformats.org/officeDocument/2006/relationships/hyperlink" Target="https://product.hanwha-security.com/en/products/accessories/mount/A/SBP-300LMW/overview/" TargetMode="External"/><Relationship Id="rId5" Type="http://schemas.openxmlformats.org/officeDocument/2006/relationships/image" Target="../media/image48.png"/><Relationship Id="rId15" Type="http://schemas.openxmlformats.org/officeDocument/2006/relationships/image" Target="../media/image29.png"/><Relationship Id="rId23" Type="http://schemas.openxmlformats.org/officeDocument/2006/relationships/image" Target="../media/image51.png"/><Relationship Id="rId10" Type="http://schemas.openxmlformats.org/officeDocument/2006/relationships/slide" Target="slide15.xml"/><Relationship Id="rId19" Type="http://schemas.openxmlformats.org/officeDocument/2006/relationships/image" Target="../media/image22.png"/><Relationship Id="rId4" Type="http://schemas.openxmlformats.org/officeDocument/2006/relationships/image" Target="../media/image47.png"/><Relationship Id="rId9" Type="http://schemas.openxmlformats.org/officeDocument/2006/relationships/slide" Target="slide14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122HMW/overview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7.xml"/><Relationship Id="rId7" Type="http://schemas.openxmlformats.org/officeDocument/2006/relationships/slide" Target="slide22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1.xml"/><Relationship Id="rId5" Type="http://schemas.openxmlformats.org/officeDocument/2006/relationships/slide" Target="slide19.xml"/><Relationship Id="rId4" Type="http://schemas.openxmlformats.org/officeDocument/2006/relationships/slide" Target="slide18.xml"/><Relationship Id="rId9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18" Type="http://schemas.openxmlformats.org/officeDocument/2006/relationships/hyperlink" Target="https://product.hanwha-security.com/en/products/accessories/mount/A/SBV-120WCW/overview/" TargetMode="External"/><Relationship Id="rId26" Type="http://schemas.openxmlformats.org/officeDocument/2006/relationships/hyperlink" Target="https://product.hanwha-security.com/en/products/accessories/mount/A/SBP-390WMW2/overview/" TargetMode="External"/><Relationship Id="rId21" Type="http://schemas.openxmlformats.org/officeDocument/2006/relationships/image" Target="../media/image58.png"/><Relationship Id="rId34" Type="http://schemas.openxmlformats.org/officeDocument/2006/relationships/hyperlink" Target="https://product.hanwha-security.com/en/products/accessories/mount/A/SBP-122HMW/overview/" TargetMode="External"/><Relationship Id="rId7" Type="http://schemas.openxmlformats.org/officeDocument/2006/relationships/slide" Target="slide22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24.png"/><Relationship Id="rId38" Type="http://schemas.openxmlformats.org/officeDocument/2006/relationships/image" Target="../media/image31.png"/><Relationship Id="rId2" Type="http://schemas.openxmlformats.org/officeDocument/2006/relationships/slide" Target="slide16.xml"/><Relationship Id="rId16" Type="http://schemas.openxmlformats.org/officeDocument/2006/relationships/hyperlink" Target="https://product.hanwha-security.com/en/products/accessories/mount/A/SBP-300CMW/overview/" TargetMode="External"/><Relationship Id="rId20" Type="http://schemas.openxmlformats.org/officeDocument/2006/relationships/hyperlink" Target="https://product.hanwha-security.com/en/products/accessories/mount/A/SBP-137WMW1/overview/" TargetMode="External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1.xml"/><Relationship Id="rId11" Type="http://schemas.openxmlformats.org/officeDocument/2006/relationships/hyperlink" Target="https://product.hanwha-security.com/en/products/accessories/mount/A/SBP-300pmW1/overview/" TargetMode="External"/><Relationship Id="rId24" Type="http://schemas.openxmlformats.org/officeDocument/2006/relationships/hyperlink" Target="https://product.hanwha-security.com/en/products/accessories/mount/A/SBP-300NBW/overview/" TargetMode="External"/><Relationship Id="rId32" Type="http://schemas.openxmlformats.org/officeDocument/2006/relationships/hyperlink" Target="https://product.hanwha-security.com/en/products/accessories/mount/A/SBP-300WMW/overview/" TargetMode="External"/><Relationship Id="rId37" Type="http://schemas.openxmlformats.org/officeDocument/2006/relationships/image" Target="../media/image25.png"/><Relationship Id="rId5" Type="http://schemas.openxmlformats.org/officeDocument/2006/relationships/slide" Target="slide19.xml"/><Relationship Id="rId15" Type="http://schemas.openxmlformats.org/officeDocument/2006/relationships/image" Target="../media/image56.png"/><Relationship Id="rId23" Type="http://schemas.openxmlformats.org/officeDocument/2006/relationships/image" Target="../media/image59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mount/A/SBP-300LMW/overview/" TargetMode="External"/><Relationship Id="rId10" Type="http://schemas.openxmlformats.org/officeDocument/2006/relationships/image" Target="../media/image55.png"/><Relationship Id="rId19" Type="http://schemas.openxmlformats.org/officeDocument/2006/relationships/image" Target="../media/image57.png"/><Relationship Id="rId31" Type="http://schemas.openxmlformats.org/officeDocument/2006/relationships/image" Target="../media/image23.png"/><Relationship Id="rId4" Type="http://schemas.openxmlformats.org/officeDocument/2006/relationships/slide" Target="slide18.xml"/><Relationship Id="rId9" Type="http://schemas.openxmlformats.org/officeDocument/2006/relationships/hyperlink" Target="https://product.hanwha-security.com/en/products/accessories/covers/A/SPB-VAW12/overview/" TargetMode="External"/><Relationship Id="rId14" Type="http://schemas.openxmlformats.org/officeDocument/2006/relationships/hyperlink" Target="https://product.hanwha-security.com/en/products/accessories/mount/A/SBV-120GW/overview/" TargetMode="External"/><Relationship Id="rId22" Type="http://schemas.openxmlformats.org/officeDocument/2006/relationships/hyperlink" Target="https://product.hanwha-security.com/en/products/accessories/mount/A/SHD-1408FPW/overview/" TargetMode="External"/><Relationship Id="rId27" Type="http://schemas.openxmlformats.org/officeDocument/2006/relationships/image" Target="../media/image22.png"/><Relationship Id="rId30" Type="http://schemas.openxmlformats.org/officeDocument/2006/relationships/hyperlink" Target="https://product.hanwha-security.com/en/products/accessories/mount/A/SBP-300WMW1/overview/" TargetMode="External"/><Relationship Id="rId35" Type="http://schemas.openxmlformats.org/officeDocument/2006/relationships/image" Target="../media/image51.png"/><Relationship Id="rId8" Type="http://schemas.openxmlformats.org/officeDocument/2006/relationships/slide" Target="slide20.xml"/><Relationship Id="rId3" Type="http://schemas.openxmlformats.org/officeDocument/2006/relationships/slide" Target="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0.xml"/><Relationship Id="rId18" Type="http://schemas.openxmlformats.org/officeDocument/2006/relationships/hyperlink" Target="https://product.hanwha-security.com/en/products/accessories/mount/A/SBP-122HMW/overview/" TargetMode="External"/><Relationship Id="rId3" Type="http://schemas.openxmlformats.org/officeDocument/2006/relationships/image" Target="../media/image61.png"/><Relationship Id="rId21" Type="http://schemas.openxmlformats.org/officeDocument/2006/relationships/image" Target="../media/image21.png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image" Target="../media/image59.png"/><Relationship Id="rId2" Type="http://schemas.openxmlformats.org/officeDocument/2006/relationships/image" Target="../media/image60.png"/><Relationship Id="rId16" Type="http://schemas.openxmlformats.org/officeDocument/2006/relationships/hyperlink" Target="https://product.hanwha-security.com/en/products/accessories/mount/A/SHD-1408FPW/overview/" TargetMode="External"/><Relationship Id="rId20" Type="http://schemas.openxmlformats.org/officeDocument/2006/relationships/hyperlink" Target="https://product.hanwha-security.com/en/products/accessories/mount/A/SBP-300C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21.xml"/><Relationship Id="rId5" Type="http://schemas.openxmlformats.org/officeDocument/2006/relationships/slide" Target="slide8.xml"/><Relationship Id="rId15" Type="http://schemas.openxmlformats.org/officeDocument/2006/relationships/image" Target="../media/image56.png"/><Relationship Id="rId10" Type="http://schemas.openxmlformats.org/officeDocument/2006/relationships/slide" Target="slide19.xml"/><Relationship Id="rId19" Type="http://schemas.openxmlformats.org/officeDocument/2006/relationships/image" Target="../media/image51.png"/><Relationship Id="rId4" Type="http://schemas.openxmlformats.org/officeDocument/2006/relationships/image" Target="../media/image62.png"/><Relationship Id="rId9" Type="http://schemas.openxmlformats.org/officeDocument/2006/relationships/slide" Target="slide18.xml"/><Relationship Id="rId14" Type="http://schemas.openxmlformats.org/officeDocument/2006/relationships/hyperlink" Target="https://product.hanwha-security.com/en/products/accessories/mount/A/SBV-120GW/overview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6.png"/><Relationship Id="rId3" Type="http://schemas.openxmlformats.org/officeDocument/2006/relationships/image" Target="../media/image64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V-120GW/overview/" TargetMode="External"/><Relationship Id="rId17" Type="http://schemas.openxmlformats.org/officeDocument/2006/relationships/image" Target="../media/image58.png"/><Relationship Id="rId2" Type="http://schemas.openxmlformats.org/officeDocument/2006/relationships/image" Target="../media/image63.png"/><Relationship Id="rId16" Type="http://schemas.openxmlformats.org/officeDocument/2006/relationships/hyperlink" Target="https://product.hanwha-security.com/en/products/accessories/mount/A/SBP-137WMW1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57.png"/><Relationship Id="rId10" Type="http://schemas.openxmlformats.org/officeDocument/2006/relationships/slide" Target="slide22.xml"/><Relationship Id="rId4" Type="http://schemas.openxmlformats.org/officeDocument/2006/relationships/image" Target="../media/image65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V-120WCW/overview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1.png"/><Relationship Id="rId18" Type="http://schemas.openxmlformats.org/officeDocument/2006/relationships/hyperlink" Target="https://product.hanwha-security.com/en/products/accessories/mount/A/SBP-300NBW/overview/" TargetMode="External"/><Relationship Id="rId3" Type="http://schemas.openxmlformats.org/officeDocument/2006/relationships/image" Target="../media/image67.png"/><Relationship Id="rId21" Type="http://schemas.openxmlformats.org/officeDocument/2006/relationships/image" Target="../media/image27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P-122HMW/overview/" TargetMode="External"/><Relationship Id="rId17" Type="http://schemas.openxmlformats.org/officeDocument/2006/relationships/image" Target="../media/image22.png"/><Relationship Id="rId2" Type="http://schemas.openxmlformats.org/officeDocument/2006/relationships/image" Target="../media/image66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23.png"/><Relationship Id="rId23" Type="http://schemas.openxmlformats.org/officeDocument/2006/relationships/image" Target="../media/image24.png"/><Relationship Id="rId10" Type="http://schemas.openxmlformats.org/officeDocument/2006/relationships/slide" Target="slide22.xml"/><Relationship Id="rId19" Type="http://schemas.openxmlformats.org/officeDocument/2006/relationships/image" Target="../media/image29.png"/><Relationship Id="rId4" Type="http://schemas.openxmlformats.org/officeDocument/2006/relationships/image" Target="../media/image68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29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70.png"/><Relationship Id="rId21" Type="http://schemas.openxmlformats.org/officeDocument/2006/relationships/image" Target="../media/image51.png"/><Relationship Id="rId7" Type="http://schemas.openxmlformats.org/officeDocument/2006/relationships/slide" Target="slide18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22.png"/><Relationship Id="rId2" Type="http://schemas.openxmlformats.org/officeDocument/2006/relationships/image" Target="../media/image69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122H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11" Type="http://schemas.openxmlformats.org/officeDocument/2006/relationships/slide" Target="slide20.xml"/><Relationship Id="rId5" Type="http://schemas.openxmlformats.org/officeDocument/2006/relationships/slide" Target="slide16.xml"/><Relationship Id="rId15" Type="http://schemas.openxmlformats.org/officeDocument/2006/relationships/image" Target="../media/image23.png"/><Relationship Id="rId23" Type="http://schemas.openxmlformats.org/officeDocument/2006/relationships/image" Target="../media/image44.png"/><Relationship Id="rId10" Type="http://schemas.openxmlformats.org/officeDocument/2006/relationships/slide" Target="slide22.xml"/><Relationship Id="rId19" Type="http://schemas.openxmlformats.org/officeDocument/2006/relationships/image" Target="../media/image24.png"/><Relationship Id="rId4" Type="http://schemas.openxmlformats.org/officeDocument/2006/relationships/image" Target="../media/image71.png"/><Relationship Id="rId9" Type="http://schemas.openxmlformats.org/officeDocument/2006/relationships/slide" Target="slide21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3.png"/><Relationship Id="rId26" Type="http://schemas.openxmlformats.org/officeDocument/2006/relationships/image" Target="../media/image25.png"/><Relationship Id="rId3" Type="http://schemas.openxmlformats.org/officeDocument/2006/relationships/image" Target="../media/image73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17.xml"/><Relationship Id="rId12" Type="http://schemas.openxmlformats.org/officeDocument/2006/relationships/slide" Target="slide20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LMW/overview/" TargetMode="External"/><Relationship Id="rId2" Type="http://schemas.openxmlformats.org/officeDocument/2006/relationships/image" Target="../media/image72.png"/><Relationship Id="rId16" Type="http://schemas.openxmlformats.org/officeDocument/2006/relationships/image" Target="../media/image2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6.xml"/><Relationship Id="rId11" Type="http://schemas.openxmlformats.org/officeDocument/2006/relationships/slide" Target="slide22.xml"/><Relationship Id="rId24" Type="http://schemas.openxmlformats.org/officeDocument/2006/relationships/image" Target="../media/image51.png"/><Relationship Id="rId5" Type="http://schemas.openxmlformats.org/officeDocument/2006/relationships/image" Target="../media/image75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122HMW/overview/" TargetMode="External"/><Relationship Id="rId10" Type="http://schemas.openxmlformats.org/officeDocument/2006/relationships/slide" Target="slide21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74.png"/><Relationship Id="rId9" Type="http://schemas.openxmlformats.org/officeDocument/2006/relationships/slide" Target="slide19.xml"/><Relationship Id="rId14" Type="http://schemas.openxmlformats.org/officeDocument/2006/relationships/image" Target="../media/image28.png"/><Relationship Id="rId2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24.xml"/><Relationship Id="rId7" Type="http://schemas.openxmlformats.org/officeDocument/2006/relationships/slide" Target="slide29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25.xml"/><Relationship Id="rId9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77.png"/><Relationship Id="rId26" Type="http://schemas.openxmlformats.org/officeDocument/2006/relationships/image" Target="../media/image27.png"/><Relationship Id="rId39" Type="http://schemas.openxmlformats.org/officeDocument/2006/relationships/hyperlink" Target="https://product.hanwha-security.com/en/products/installation-solution/mount/wall/SBV-138TMW/overview/" TargetMode="External"/><Relationship Id="rId21" Type="http://schemas.openxmlformats.org/officeDocument/2006/relationships/hyperlink" Target="https://product.hanwha-security.com/en/products/accessories/mount/A/SBP-137WMW1/overview/" TargetMode="External"/><Relationship Id="rId34" Type="http://schemas.openxmlformats.org/officeDocument/2006/relationships/image" Target="../media/image25.png"/><Relationship Id="rId7" Type="http://schemas.openxmlformats.org/officeDocument/2006/relationships/slide" Target="slide27.xml"/><Relationship Id="rId12" Type="http://schemas.openxmlformats.org/officeDocument/2006/relationships/image" Target="../media/image21.png"/><Relationship Id="rId17" Type="http://schemas.openxmlformats.org/officeDocument/2006/relationships/hyperlink" Target="https://product.hanwha-security.com/en/products/accessories/mount/A/SBP-301HMW2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LMW/overview/" TargetMode="External"/><Relationship Id="rId38" Type="http://schemas.openxmlformats.org/officeDocument/2006/relationships/image" Target="../media/image29.png"/><Relationship Id="rId2" Type="http://schemas.openxmlformats.org/officeDocument/2006/relationships/slide" Target="slide23.xml"/><Relationship Id="rId16" Type="http://schemas.openxmlformats.org/officeDocument/2006/relationships/image" Target="../media/image49.png"/><Relationship Id="rId20" Type="http://schemas.openxmlformats.org/officeDocument/2006/relationships/image" Target="../media/image24.png"/><Relationship Id="rId29" Type="http://schemas.openxmlformats.org/officeDocument/2006/relationships/hyperlink" Target="https://product.hanwha-security.com/en/products/accessories/mount/A/SBV-136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11" Type="http://schemas.openxmlformats.org/officeDocument/2006/relationships/hyperlink" Target="https://product.hanwha-security.com/en/products/accessories/mount/A/SBP-300CMW/overview/" TargetMode="External"/><Relationship Id="rId24" Type="http://schemas.openxmlformats.org/officeDocument/2006/relationships/image" Target="../media/image22.png"/><Relationship Id="rId32" Type="http://schemas.openxmlformats.org/officeDocument/2006/relationships/image" Target="../media/image55.png"/><Relationship Id="rId37" Type="http://schemas.openxmlformats.org/officeDocument/2006/relationships/hyperlink" Target="https://product.hanwha-security.com/en/products/accessories/mount/A/SBP-300NBW/overview/" TargetMode="External"/><Relationship Id="rId40" Type="http://schemas.openxmlformats.org/officeDocument/2006/relationships/image" Target="../media/image81.png"/><Relationship Id="rId5" Type="http://schemas.openxmlformats.org/officeDocument/2006/relationships/slide" Target="slide28.xml"/><Relationship Id="rId15" Type="http://schemas.openxmlformats.org/officeDocument/2006/relationships/hyperlink" Target="https://product.hanwha-security.com/en/products/accessories/housing/A/SHD-1408FPW/overview/" TargetMode="External"/><Relationship Id="rId23" Type="http://schemas.openxmlformats.org/officeDocument/2006/relationships/hyperlink" Target="https://product.hanwha-security.com/en/products/accessories/mount/A/SBP-390WMW2/overview/" TargetMode="External"/><Relationship Id="rId28" Type="http://schemas.openxmlformats.org/officeDocument/2006/relationships/image" Target="../media/image79.png"/><Relationship Id="rId36" Type="http://schemas.openxmlformats.org/officeDocument/2006/relationships/image" Target="../media/image28.png"/><Relationship Id="rId10" Type="http://schemas.openxmlformats.org/officeDocument/2006/relationships/image" Target="../media/image76.png"/><Relationship Id="rId19" Type="http://schemas.openxmlformats.org/officeDocument/2006/relationships/hyperlink" Target="https://product.hanwha-security.com/en/products/accessories/mount/A/SBP-300WMW/overview/" TargetMode="External"/><Relationship Id="rId31" Type="http://schemas.openxmlformats.org/officeDocument/2006/relationships/hyperlink" Target="https://product.hanwha-security.com/en/products/accessories/mount/A/SPB-VAW72/overview/" TargetMode="External"/><Relationship Id="rId4" Type="http://schemas.openxmlformats.org/officeDocument/2006/relationships/slide" Target="slide26.xml"/><Relationship Id="rId9" Type="http://schemas.openxmlformats.org/officeDocument/2006/relationships/hyperlink" Target="https://product.hanwha-security.com/en/products/accessories/mount/A/SHD-1408FW/overview/" TargetMode="External"/><Relationship Id="rId14" Type="http://schemas.openxmlformats.org/officeDocument/2006/relationships/image" Target="../media/image23.png"/><Relationship Id="rId22" Type="http://schemas.openxmlformats.org/officeDocument/2006/relationships/image" Target="../media/image78.png"/><Relationship Id="rId27" Type="http://schemas.openxmlformats.org/officeDocument/2006/relationships/hyperlink" Target="https://product.hanwha-security.com/en/products/accessories/mount/A/SBP-300PMW1/overview/" TargetMode="External"/><Relationship Id="rId30" Type="http://schemas.openxmlformats.org/officeDocument/2006/relationships/image" Target="../media/image80.png"/><Relationship Id="rId35" Type="http://schemas.openxmlformats.org/officeDocument/2006/relationships/hyperlink" Target="https://product.hanwha-security.com/en/products/accessories/mount/A/SBP-300KMW1/overview/" TargetMode="External"/><Relationship Id="rId8" Type="http://schemas.openxmlformats.org/officeDocument/2006/relationships/slide" Target="slide24.xml"/><Relationship Id="rId3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4.xml"/><Relationship Id="rId18" Type="http://schemas.openxmlformats.org/officeDocument/2006/relationships/hyperlink" Target="https://product.hanwha-security.com/en/products/accessories/mount/A/SHD-1408FPW/overview/" TargetMode="External"/><Relationship Id="rId3" Type="http://schemas.openxmlformats.org/officeDocument/2006/relationships/image" Target="../media/image83.png"/><Relationship Id="rId21" Type="http://schemas.openxmlformats.org/officeDocument/2006/relationships/image" Target="../media/image86.png"/><Relationship Id="rId7" Type="http://schemas.openxmlformats.org/officeDocument/2006/relationships/slide" Target="slide23.xml"/><Relationship Id="rId12" Type="http://schemas.openxmlformats.org/officeDocument/2006/relationships/slide" Target="slide27.xml"/><Relationship Id="rId17" Type="http://schemas.openxmlformats.org/officeDocument/2006/relationships/image" Target="../media/image76.png"/><Relationship Id="rId2" Type="http://schemas.openxmlformats.org/officeDocument/2006/relationships/image" Target="../media/image82.png"/><Relationship Id="rId16" Type="http://schemas.openxmlformats.org/officeDocument/2006/relationships/hyperlink" Target="https://product.hanwha-security.com/en/products/accessories/mount/A/SHD-1408FW/overview/" TargetMode="External"/><Relationship Id="rId20" Type="http://schemas.openxmlformats.org/officeDocument/2006/relationships/hyperlink" Target="https://product.hanwha-security.com/en/products/accessories/mount/A/SBP-301H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slide" Target="slide29.xml"/><Relationship Id="rId5" Type="http://schemas.openxmlformats.org/officeDocument/2006/relationships/slide" Target="slide8.xml"/><Relationship Id="rId15" Type="http://schemas.openxmlformats.org/officeDocument/2006/relationships/image" Target="../media/image85.png"/><Relationship Id="rId23" Type="http://schemas.openxmlformats.org/officeDocument/2006/relationships/image" Target="../media/image21.png"/><Relationship Id="rId10" Type="http://schemas.openxmlformats.org/officeDocument/2006/relationships/slide" Target="slide28.xml"/><Relationship Id="rId19" Type="http://schemas.openxmlformats.org/officeDocument/2006/relationships/image" Target="../media/image59.png"/><Relationship Id="rId4" Type="http://schemas.openxmlformats.org/officeDocument/2006/relationships/image" Target="../media/image84.png"/><Relationship Id="rId9" Type="http://schemas.openxmlformats.org/officeDocument/2006/relationships/slide" Target="slide26.xml"/><Relationship Id="rId14" Type="http://schemas.openxmlformats.org/officeDocument/2006/relationships/hyperlink" Target="https://product.hanwha-security.com/en/products/accessories/mount/A/SBV-136BW/overview/" TargetMode="External"/><Relationship Id="rId22" Type="http://schemas.openxmlformats.org/officeDocument/2006/relationships/hyperlink" Target="https://product.hanwha-security.com/en/products/accessories/mount/A/SBP-300CMW/overview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image" Target="../media/image90.png"/><Relationship Id="rId3" Type="http://schemas.openxmlformats.org/officeDocument/2006/relationships/slide" Target="slide25.xml"/><Relationship Id="rId7" Type="http://schemas.openxmlformats.org/officeDocument/2006/relationships/slide" Target="slide27.xml"/><Relationship Id="rId12" Type="http://schemas.openxmlformats.org/officeDocument/2006/relationships/hyperlink" Target="https://product.hanwha-security.com/en/products/accessories/mount/A/SBV-136BW/overview/" TargetMode="External"/><Relationship Id="rId17" Type="http://schemas.openxmlformats.org/officeDocument/2006/relationships/image" Target="../media/image92.png"/><Relationship Id="rId2" Type="http://schemas.openxmlformats.org/officeDocument/2006/relationships/slide" Target="slide23.xml"/><Relationship Id="rId16" Type="http://schemas.openxmlformats.org/officeDocument/2006/relationships/hyperlink" Target="https://product.hanwha-security.com/en/products/installation-solution/mount/wall/SBV-138T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9.xml"/><Relationship Id="rId11" Type="http://schemas.openxmlformats.org/officeDocument/2006/relationships/image" Target="../media/image89.png"/><Relationship Id="rId5" Type="http://schemas.openxmlformats.org/officeDocument/2006/relationships/slide" Target="slide28.xml"/><Relationship Id="rId15" Type="http://schemas.openxmlformats.org/officeDocument/2006/relationships/image" Target="../media/image91.png"/><Relationship Id="rId10" Type="http://schemas.openxmlformats.org/officeDocument/2006/relationships/image" Target="../media/image88.png"/><Relationship Id="rId4" Type="http://schemas.openxmlformats.org/officeDocument/2006/relationships/slide" Target="slide26.xml"/><Relationship Id="rId9" Type="http://schemas.openxmlformats.org/officeDocument/2006/relationships/image" Target="../media/image87.png"/><Relationship Id="rId14" Type="http://schemas.openxmlformats.org/officeDocument/2006/relationships/hyperlink" Target="https://product.hanwha-security.com/en/products/accessories/mount/A/SBP-137WMW1/overview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23.png"/><Relationship Id="rId18" Type="http://schemas.openxmlformats.org/officeDocument/2006/relationships/hyperlink" Target="https://product.hanwha-security.com/en/products/accessories/housing/A/SBP-300BW/overview/" TargetMode="External"/><Relationship Id="rId3" Type="http://schemas.openxmlformats.org/officeDocument/2006/relationships/image" Target="../media/image94.png"/><Relationship Id="rId21" Type="http://schemas.openxmlformats.org/officeDocument/2006/relationships/image" Target="../media/image24.png"/><Relationship Id="rId7" Type="http://schemas.openxmlformats.org/officeDocument/2006/relationships/slide" Target="slide26.xml"/><Relationship Id="rId12" Type="http://schemas.openxmlformats.org/officeDocument/2006/relationships/hyperlink" Target="https://product.hanwha-security.com/en/products/accessories/mount/A/SBP-300WMW1/overview/" TargetMode="External"/><Relationship Id="rId17" Type="http://schemas.openxmlformats.org/officeDocument/2006/relationships/image" Target="../media/image29.png"/><Relationship Id="rId2" Type="http://schemas.openxmlformats.org/officeDocument/2006/relationships/image" Target="../media/image93.png"/><Relationship Id="rId16" Type="http://schemas.openxmlformats.org/officeDocument/2006/relationships/hyperlink" Target="https://product.hanwha-security.com/en/products/accessories/mount/A/SBP-300NBW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slide" Target="slide24.xml"/><Relationship Id="rId5" Type="http://schemas.openxmlformats.org/officeDocument/2006/relationships/slide" Target="slide23.xml"/><Relationship Id="rId15" Type="http://schemas.openxmlformats.org/officeDocument/2006/relationships/image" Target="../media/image22.png"/><Relationship Id="rId23" Type="http://schemas.openxmlformats.org/officeDocument/2006/relationships/image" Target="../media/image86.png"/><Relationship Id="rId10" Type="http://schemas.openxmlformats.org/officeDocument/2006/relationships/slide" Target="slide27.xml"/><Relationship Id="rId19" Type="http://schemas.openxmlformats.org/officeDocument/2006/relationships/image" Target="../media/image27.png"/><Relationship Id="rId4" Type="http://schemas.openxmlformats.org/officeDocument/2006/relationships/image" Target="../media/image95.png"/><Relationship Id="rId9" Type="http://schemas.openxmlformats.org/officeDocument/2006/relationships/slide" Target="slide29.xml"/><Relationship Id="rId14" Type="http://schemas.openxmlformats.org/officeDocument/2006/relationships/hyperlink" Target="https://product.hanwha-security.com/en/products/accessories/mount/A/SBP-390WMW2/overview/" TargetMode="External"/><Relationship Id="rId22" Type="http://schemas.openxmlformats.org/officeDocument/2006/relationships/hyperlink" Target="https://product.hanwha-security.com/en/products/accessories/mount/A/SBP-301HMW2/overview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29.png"/><Relationship Id="rId18" Type="http://schemas.openxmlformats.org/officeDocument/2006/relationships/hyperlink" Target="https://product.hanwha-security.com/en/products/accessories/mount/A/SBP-300WMW/overview/" TargetMode="External"/><Relationship Id="rId3" Type="http://schemas.openxmlformats.org/officeDocument/2006/relationships/image" Target="../media/image97.png"/><Relationship Id="rId21" Type="http://schemas.openxmlformats.org/officeDocument/2006/relationships/image" Target="../media/image86.png"/><Relationship Id="rId7" Type="http://schemas.openxmlformats.org/officeDocument/2006/relationships/slide" Target="slide26.xml"/><Relationship Id="rId12" Type="http://schemas.openxmlformats.org/officeDocument/2006/relationships/hyperlink" Target="https://product.hanwha-security.com/en/products/accessories/mount/A/SBP-300NBW/overview/" TargetMode="External"/><Relationship Id="rId17" Type="http://schemas.openxmlformats.org/officeDocument/2006/relationships/image" Target="../media/image22.png"/><Relationship Id="rId2" Type="http://schemas.openxmlformats.org/officeDocument/2006/relationships/image" Target="../media/image96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mount/A/SBP-301HMW2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slide" Target="slide24.xml"/><Relationship Id="rId5" Type="http://schemas.openxmlformats.org/officeDocument/2006/relationships/slide" Target="slide23.xml"/><Relationship Id="rId15" Type="http://schemas.openxmlformats.org/officeDocument/2006/relationships/image" Target="../media/image23.png"/><Relationship Id="rId23" Type="http://schemas.openxmlformats.org/officeDocument/2006/relationships/image" Target="../media/image44.png"/><Relationship Id="rId10" Type="http://schemas.openxmlformats.org/officeDocument/2006/relationships/slide" Target="slide27.xml"/><Relationship Id="rId19" Type="http://schemas.openxmlformats.org/officeDocument/2006/relationships/image" Target="../media/image24.png"/><Relationship Id="rId4" Type="http://schemas.openxmlformats.org/officeDocument/2006/relationships/image" Target="../media/image98.png"/><Relationship Id="rId9" Type="http://schemas.openxmlformats.org/officeDocument/2006/relationships/slide" Target="slide29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pmW1/overview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3.png"/><Relationship Id="rId26" Type="http://schemas.openxmlformats.org/officeDocument/2006/relationships/image" Target="../media/image25.png"/><Relationship Id="rId3" Type="http://schemas.openxmlformats.org/officeDocument/2006/relationships/image" Target="../media/image100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25.xml"/><Relationship Id="rId12" Type="http://schemas.openxmlformats.org/officeDocument/2006/relationships/slide" Target="slide24.xm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hyperlink" Target="https://product.hanwha-security.com/en/products/accessories/mount/A/SBP-300LMW/overview/" TargetMode="External"/><Relationship Id="rId2" Type="http://schemas.openxmlformats.org/officeDocument/2006/relationships/image" Target="../media/image99.png"/><Relationship Id="rId16" Type="http://schemas.openxmlformats.org/officeDocument/2006/relationships/image" Target="../media/image2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3.xml"/><Relationship Id="rId11" Type="http://schemas.openxmlformats.org/officeDocument/2006/relationships/slide" Target="slide27.xml"/><Relationship Id="rId24" Type="http://schemas.openxmlformats.org/officeDocument/2006/relationships/image" Target="../media/image86.png"/><Relationship Id="rId5" Type="http://schemas.openxmlformats.org/officeDocument/2006/relationships/image" Target="../media/image102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hyperlink" Target="https://product.hanwha-security.com/en/products/accessories/mount/A/SBP-301HMW2/overview/" TargetMode="External"/><Relationship Id="rId10" Type="http://schemas.openxmlformats.org/officeDocument/2006/relationships/slide" Target="slide29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101.png"/><Relationship Id="rId9" Type="http://schemas.openxmlformats.org/officeDocument/2006/relationships/slide" Target="slide28.xml"/><Relationship Id="rId14" Type="http://schemas.openxmlformats.org/officeDocument/2006/relationships/image" Target="../media/image28.png"/><Relationship Id="rId2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1.21</a:t>
            </a: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 series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0037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표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368611"/>
              </p:ext>
            </p:extLst>
          </p:nvPr>
        </p:nvGraphicFramePr>
        <p:xfrm>
          <a:off x="322484" y="2873739"/>
          <a:ext cx="7486350" cy="1769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57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40644">
                  <a:extLst>
                    <a:ext uri="{9D8B030D-6E8A-4147-A177-3AD203B41FA5}">
                      <a16:colId xmlns:a16="http://schemas.microsoft.com/office/drawing/2014/main" val="685225625"/>
                    </a:ext>
                  </a:extLst>
                </a:gridCol>
              </a:tblGrid>
              <a:tr h="1406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Ø106.0mm(4.17")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300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LNV-6012R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LNV-6022R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1566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486649"/>
              </p:ext>
            </p:extLst>
          </p:nvPr>
        </p:nvGraphicFramePr>
        <p:xfrm>
          <a:off x="7863211" y="2872613"/>
          <a:ext cx="4009489" cy="1765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9489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1408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Ø120.6mm(4.75")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00631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3823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5" name="표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358599"/>
              </p:ext>
            </p:extLst>
          </p:nvPr>
        </p:nvGraphicFramePr>
        <p:xfrm>
          <a:off x="322484" y="4697123"/>
          <a:ext cx="11550216" cy="1780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818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67839">
                  <a:extLst>
                    <a:ext uri="{9D8B030D-6E8A-4147-A177-3AD203B41FA5}">
                      <a16:colId xmlns:a16="http://schemas.microsoft.com/office/drawing/2014/main" val="397343346"/>
                    </a:ext>
                  </a:extLst>
                </a:gridCol>
                <a:gridCol w="3624195">
                  <a:extLst>
                    <a:ext uri="{9D8B030D-6E8A-4147-A177-3AD203B41FA5}">
                      <a16:colId xmlns:a16="http://schemas.microsoft.com/office/drawing/2014/main" val="2419813862"/>
                    </a:ext>
                  </a:extLst>
                </a:gridCol>
              </a:tblGrid>
              <a:tr h="14075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Ø59.0mm(2.32")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31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LNO-6012R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LNO-6022R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LNO-6072R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6560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7" name="표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92934"/>
              </p:ext>
            </p:extLst>
          </p:nvPr>
        </p:nvGraphicFramePr>
        <p:xfrm>
          <a:off x="7863211" y="1050359"/>
          <a:ext cx="4009489" cy="1769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9489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1411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Ø95.4mm(3.76")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00856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27237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148" name="표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41695"/>
              </p:ext>
            </p:extLst>
          </p:nvPr>
        </p:nvGraphicFramePr>
        <p:xfrm>
          <a:off x="322484" y="1050359"/>
          <a:ext cx="7486350" cy="1763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57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840644">
                  <a:extLst>
                    <a:ext uri="{9D8B030D-6E8A-4147-A177-3AD203B41FA5}">
                      <a16:colId xmlns:a16="http://schemas.microsoft.com/office/drawing/2014/main" val="685225625"/>
                    </a:ext>
                  </a:extLst>
                </a:gridCol>
              </a:tblGrid>
              <a:tr h="1401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Ø95.3mm(3.75")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112606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LND-6012R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5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LND-6022R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10343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55" name="그림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02" y="5008068"/>
            <a:ext cx="2058394" cy="1414416"/>
          </a:xfrm>
          <a:prstGeom prst="rect">
            <a:avLst/>
          </a:prstGeom>
        </p:spPr>
      </p:pic>
      <p:pic>
        <p:nvPicPr>
          <p:cNvPr id="156" name="그림 1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443" y="5141760"/>
            <a:ext cx="1758058" cy="1147030"/>
          </a:xfrm>
          <a:prstGeom prst="rect">
            <a:avLst/>
          </a:prstGeom>
        </p:spPr>
      </p:pic>
      <p:pic>
        <p:nvPicPr>
          <p:cNvPr id="157" name="그림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925" y="5000415"/>
            <a:ext cx="2028390" cy="1429720"/>
          </a:xfrm>
          <a:prstGeom prst="rect">
            <a:avLst/>
          </a:prstGeom>
        </p:spPr>
      </p:pic>
      <p:sp>
        <p:nvSpPr>
          <p:cNvPr id="162" name="직사각형 161">
            <a:hlinkClick r:id="rId5" action="ppaction://hlinksldjump"/>
          </p:cNvPr>
          <p:cNvSpPr/>
          <p:nvPr/>
        </p:nvSpPr>
        <p:spPr>
          <a:xfrm>
            <a:off x="322484" y="4949301"/>
            <a:ext cx="11550216" cy="1528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03" y="1443614"/>
            <a:ext cx="1231192" cy="1231192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493" y="1443614"/>
            <a:ext cx="1231192" cy="12311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721" y="1443614"/>
            <a:ext cx="1231192" cy="12311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2" y="3221036"/>
            <a:ext cx="1305874" cy="1305874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152" y="3221036"/>
            <a:ext cx="1305874" cy="130587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17" y="3221036"/>
            <a:ext cx="1305874" cy="1305874"/>
          </a:xfrm>
          <a:prstGeom prst="rect">
            <a:avLst/>
          </a:prstGeom>
        </p:spPr>
      </p:pic>
      <p:sp>
        <p:nvSpPr>
          <p:cNvPr id="158" name="직사각형 157">
            <a:hlinkClick r:id="rId10" action="ppaction://hlinksldjump"/>
          </p:cNvPr>
          <p:cNvSpPr/>
          <p:nvPr/>
        </p:nvSpPr>
        <p:spPr>
          <a:xfrm>
            <a:off x="322484" y="1298706"/>
            <a:ext cx="7486350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>
            <a:hlinkClick r:id="rId11" action="ppaction://hlinksldjump"/>
          </p:cNvPr>
          <p:cNvSpPr/>
          <p:nvPr/>
        </p:nvSpPr>
        <p:spPr>
          <a:xfrm>
            <a:off x="322484" y="3128298"/>
            <a:ext cx="7486350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>
            <a:hlinkClick r:id="rId12" action="ppaction://hlinksldjump"/>
          </p:cNvPr>
          <p:cNvSpPr/>
          <p:nvPr/>
        </p:nvSpPr>
        <p:spPr>
          <a:xfrm>
            <a:off x="7842573" y="1298706"/>
            <a:ext cx="4009489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>
            <a:hlinkClick r:id="rId13" action="ppaction://hlinksldjump"/>
          </p:cNvPr>
          <p:cNvSpPr/>
          <p:nvPr/>
        </p:nvSpPr>
        <p:spPr>
          <a:xfrm>
            <a:off x="7863210" y="3114503"/>
            <a:ext cx="4009489" cy="1509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3" name="그룹 212"/>
          <p:cNvGrpSpPr/>
          <p:nvPr/>
        </p:nvGrpSpPr>
        <p:grpSpPr>
          <a:xfrm>
            <a:off x="1490760" y="2310844"/>
            <a:ext cx="735622" cy="3171228"/>
            <a:chOff x="665087" y="1844252"/>
            <a:chExt cx="2224453" cy="4362134"/>
          </a:xfrm>
        </p:grpSpPr>
        <p:cxnSp>
          <p:nvCxnSpPr>
            <p:cNvPr id="214" name="직선 연결선 213"/>
            <p:cNvCxnSpPr/>
            <p:nvPr/>
          </p:nvCxnSpPr>
          <p:spPr>
            <a:xfrm>
              <a:off x="1777367" y="1844252"/>
              <a:ext cx="0" cy="436213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 flipH="1">
              <a:off x="1769747" y="184531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>
            <a:xfrm flipH="1">
              <a:off x="1769747" y="620395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직선 연결선 216"/>
            <p:cNvCxnSpPr/>
            <p:nvPr/>
          </p:nvCxnSpPr>
          <p:spPr>
            <a:xfrm flipH="1">
              <a:off x="665087" y="4039870"/>
              <a:ext cx="11197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그룹 217"/>
          <p:cNvGrpSpPr/>
          <p:nvPr/>
        </p:nvGrpSpPr>
        <p:grpSpPr>
          <a:xfrm>
            <a:off x="605642" y="3700279"/>
            <a:ext cx="1004490" cy="413514"/>
            <a:chOff x="605642" y="3216344"/>
            <a:chExt cx="1004490" cy="413514"/>
          </a:xfrm>
        </p:grpSpPr>
        <p:sp>
          <p:nvSpPr>
            <p:cNvPr id="219" name="직사각형 218">
              <a:hlinkClick r:id="rId2" action="ppaction://hlinksldjump"/>
            </p:cNvPr>
            <p:cNvSpPr/>
            <p:nvPr/>
          </p:nvSpPr>
          <p:spPr>
            <a:xfrm>
              <a:off x="605642" y="3216344"/>
              <a:ext cx="1004490" cy="413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 Lineup of</a:t>
              </a:r>
            </a:p>
            <a:p>
              <a:pPr lvl="0" algn="r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L-series Camera </a:t>
              </a:r>
            </a:p>
          </p:txBody>
        </p:sp>
        <p:grpSp>
          <p:nvGrpSpPr>
            <p:cNvPr id="220" name="그룹 219"/>
            <p:cNvGrpSpPr/>
            <p:nvPr/>
          </p:nvGrpSpPr>
          <p:grpSpPr>
            <a:xfrm>
              <a:off x="741900" y="3308443"/>
              <a:ext cx="81774" cy="108367"/>
              <a:chOff x="2202180" y="-5306495"/>
              <a:chExt cx="1234440" cy="1635872"/>
            </a:xfrm>
          </p:grpSpPr>
          <p:sp>
            <p:nvSpPr>
              <p:cNvPr id="221" name="직사각형 220"/>
              <p:cNvSpPr/>
              <p:nvPr/>
            </p:nvSpPr>
            <p:spPr>
              <a:xfrm>
                <a:off x="2202180" y="-4800111"/>
                <a:ext cx="1234440" cy="108966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2" name="이등변 삼각형 221"/>
              <p:cNvSpPr/>
              <p:nvPr/>
            </p:nvSpPr>
            <p:spPr>
              <a:xfrm>
                <a:off x="2202180" y="-5306495"/>
                <a:ext cx="1234440" cy="506384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2552703" y="-4051623"/>
                <a:ext cx="549561" cy="381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24" name="TextBox 223"/>
          <p:cNvSpPr txBox="1"/>
          <p:nvPr/>
        </p:nvSpPr>
        <p:spPr>
          <a:xfrm>
            <a:off x="2861465" y="1531711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956595" y="1531711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0815559" y="1531711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7156701" y="1531711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8144840" y="1531711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9056034" y="1531711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9928507" y="1531711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직사각형 230">
            <a:hlinkClick r:id="rId2" action="ppaction://hlinksldjump"/>
          </p:cNvPr>
          <p:cNvSpPr/>
          <p:nvPr/>
        </p:nvSpPr>
        <p:spPr>
          <a:xfrm>
            <a:off x="625493" y="3693294"/>
            <a:ext cx="1001340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2" name="TextBox 231"/>
          <p:cNvSpPr txBox="1"/>
          <p:nvPr/>
        </p:nvSpPr>
        <p:spPr>
          <a:xfrm>
            <a:off x="2191116" y="2209417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Dome</a:t>
            </a:r>
          </a:p>
        </p:txBody>
      </p:sp>
      <p:cxnSp>
        <p:nvCxnSpPr>
          <p:cNvPr id="233" name="직선 연결선 232"/>
          <p:cNvCxnSpPr/>
          <p:nvPr/>
        </p:nvCxnSpPr>
        <p:spPr>
          <a:xfrm>
            <a:off x="3489963" y="2310704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4" name="그룹 233"/>
          <p:cNvGrpSpPr/>
          <p:nvPr/>
        </p:nvGrpSpPr>
        <p:grpSpPr>
          <a:xfrm>
            <a:off x="2614630" y="2307261"/>
            <a:ext cx="370313" cy="530937"/>
            <a:chOff x="4552029" y="2313019"/>
            <a:chExt cx="370313" cy="3781635"/>
          </a:xfrm>
        </p:grpSpPr>
        <p:cxnSp>
          <p:nvCxnSpPr>
            <p:cNvPr id="235" name="직선 연결선 234"/>
            <p:cNvCxnSpPr/>
            <p:nvPr/>
          </p:nvCxnSpPr>
          <p:spPr>
            <a:xfrm>
              <a:off x="4554549" y="2313019"/>
              <a:ext cx="0" cy="37816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직선 연결선 235"/>
            <p:cNvCxnSpPr/>
            <p:nvPr/>
          </p:nvCxnSpPr>
          <p:spPr>
            <a:xfrm flipH="1">
              <a:off x="4552029" y="2313938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직선 연결선 236"/>
            <p:cNvCxnSpPr/>
            <p:nvPr/>
          </p:nvCxnSpPr>
          <p:spPr>
            <a:xfrm flipH="1">
              <a:off x="4552029" y="609254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" name="타원 237">
            <a:hlinkClick r:id="rId3" action="ppaction://hlinksldjump"/>
          </p:cNvPr>
          <p:cNvSpPr/>
          <p:nvPr/>
        </p:nvSpPr>
        <p:spPr>
          <a:xfrm>
            <a:off x="7347239" y="2235879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타원 238">
            <a:hlinkClick r:id="rId4" action="ppaction://hlinksldjump"/>
          </p:cNvPr>
          <p:cNvSpPr/>
          <p:nvPr/>
        </p:nvSpPr>
        <p:spPr>
          <a:xfrm>
            <a:off x="8279138" y="2235879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타원 239">
            <a:hlinkClick r:id="rId5" action="ppaction://hlinksldjump"/>
          </p:cNvPr>
          <p:cNvSpPr/>
          <p:nvPr/>
        </p:nvSpPr>
        <p:spPr>
          <a:xfrm>
            <a:off x="9197183" y="2235879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타원 240">
            <a:hlinkClick r:id="rId6" action="ppaction://hlinksldjump"/>
          </p:cNvPr>
          <p:cNvSpPr/>
          <p:nvPr/>
        </p:nvSpPr>
        <p:spPr>
          <a:xfrm>
            <a:off x="6424975" y="223587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모서리가 둥근 직사각형 241">
            <a:hlinkClick r:id="rId7" action="ppaction://hlinksldjump"/>
          </p:cNvPr>
          <p:cNvSpPr/>
          <p:nvPr/>
        </p:nvSpPr>
        <p:spPr>
          <a:xfrm>
            <a:off x="10121336" y="2235879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모서리가 둥근 직사각형 242">
            <a:hlinkClick r:id="rId7" action="ppaction://hlinksldjump"/>
          </p:cNvPr>
          <p:cNvSpPr/>
          <p:nvPr/>
        </p:nvSpPr>
        <p:spPr>
          <a:xfrm>
            <a:off x="11042880" y="2235879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직사각형 243">
            <a:hlinkClick r:id="rId8" action="ppaction://hlinksldjump"/>
          </p:cNvPr>
          <p:cNvSpPr/>
          <p:nvPr/>
        </p:nvSpPr>
        <p:spPr>
          <a:xfrm>
            <a:off x="2889540" y="2211935"/>
            <a:ext cx="105653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LND  6012R / 6022R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" name="직선 연결선 244"/>
          <p:cNvCxnSpPr/>
          <p:nvPr/>
        </p:nvCxnSpPr>
        <p:spPr>
          <a:xfrm>
            <a:off x="3489963" y="283820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타원 245">
            <a:hlinkClick r:id="rId9" action="ppaction://hlinksldjump"/>
          </p:cNvPr>
          <p:cNvSpPr/>
          <p:nvPr/>
        </p:nvSpPr>
        <p:spPr>
          <a:xfrm>
            <a:off x="7347239" y="2763375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타원 246">
            <a:hlinkClick r:id="rId10" action="ppaction://hlinksldjump"/>
          </p:cNvPr>
          <p:cNvSpPr/>
          <p:nvPr/>
        </p:nvSpPr>
        <p:spPr>
          <a:xfrm>
            <a:off x="8279138" y="2763375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타원 247">
            <a:hlinkClick r:id="rId11" action="ppaction://hlinksldjump"/>
          </p:cNvPr>
          <p:cNvSpPr/>
          <p:nvPr/>
        </p:nvSpPr>
        <p:spPr>
          <a:xfrm>
            <a:off x="9197183" y="276337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타원 248">
            <a:hlinkClick r:id="rId12" action="ppaction://hlinksldjump"/>
          </p:cNvPr>
          <p:cNvSpPr/>
          <p:nvPr/>
        </p:nvSpPr>
        <p:spPr>
          <a:xfrm>
            <a:off x="6424975" y="2763375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모서리가 둥근 직사각형 249">
            <a:hlinkClick r:id="rId13" action="ppaction://hlinksldjump"/>
          </p:cNvPr>
          <p:cNvSpPr/>
          <p:nvPr/>
        </p:nvSpPr>
        <p:spPr>
          <a:xfrm>
            <a:off x="10121336" y="2763375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모서리가 둥근 직사각형 250">
            <a:hlinkClick r:id="rId13" action="ppaction://hlinksldjump"/>
          </p:cNvPr>
          <p:cNvSpPr/>
          <p:nvPr/>
        </p:nvSpPr>
        <p:spPr>
          <a:xfrm>
            <a:off x="11042880" y="2763375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직사각형 251">
            <a:hlinkClick r:id="rId14" action="ppaction://hlinksldjump"/>
          </p:cNvPr>
          <p:cNvSpPr/>
          <p:nvPr/>
        </p:nvSpPr>
        <p:spPr>
          <a:xfrm>
            <a:off x="2881503" y="2739431"/>
            <a:ext cx="73268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LND - 6072R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2171880" y="3502910"/>
            <a:ext cx="4619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Vandal</a:t>
            </a:r>
          </a:p>
        </p:txBody>
      </p:sp>
      <p:cxnSp>
        <p:nvCxnSpPr>
          <p:cNvPr id="254" name="직선 연결선 253"/>
          <p:cNvCxnSpPr/>
          <p:nvPr/>
        </p:nvCxnSpPr>
        <p:spPr>
          <a:xfrm>
            <a:off x="3489963" y="3594544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타원 254">
            <a:hlinkClick r:id="rId15" action="ppaction://hlinksldjump"/>
          </p:cNvPr>
          <p:cNvSpPr/>
          <p:nvPr/>
        </p:nvSpPr>
        <p:spPr>
          <a:xfrm>
            <a:off x="7347239" y="3519719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타원 255">
            <a:hlinkClick r:id="rId16" action="ppaction://hlinksldjump"/>
          </p:cNvPr>
          <p:cNvSpPr/>
          <p:nvPr/>
        </p:nvSpPr>
        <p:spPr>
          <a:xfrm>
            <a:off x="8279138" y="3519719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7" name="그룹 256"/>
          <p:cNvGrpSpPr/>
          <p:nvPr/>
        </p:nvGrpSpPr>
        <p:grpSpPr>
          <a:xfrm>
            <a:off x="2614630" y="3599903"/>
            <a:ext cx="370313" cy="530937"/>
            <a:chOff x="4552029" y="2313019"/>
            <a:chExt cx="370313" cy="3781635"/>
          </a:xfrm>
        </p:grpSpPr>
        <p:cxnSp>
          <p:nvCxnSpPr>
            <p:cNvPr id="258" name="직선 연결선 257"/>
            <p:cNvCxnSpPr/>
            <p:nvPr/>
          </p:nvCxnSpPr>
          <p:spPr>
            <a:xfrm>
              <a:off x="4554549" y="2313019"/>
              <a:ext cx="0" cy="37816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직선 연결선 258"/>
            <p:cNvCxnSpPr/>
            <p:nvPr/>
          </p:nvCxnSpPr>
          <p:spPr>
            <a:xfrm flipH="1">
              <a:off x="4552029" y="2313936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직선 연결선 259"/>
            <p:cNvCxnSpPr/>
            <p:nvPr/>
          </p:nvCxnSpPr>
          <p:spPr>
            <a:xfrm flipH="1">
              <a:off x="4552029" y="6092542"/>
              <a:ext cx="3703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1" name="타원 260">
            <a:hlinkClick r:id="rId17" action="ppaction://hlinksldjump"/>
          </p:cNvPr>
          <p:cNvSpPr/>
          <p:nvPr/>
        </p:nvSpPr>
        <p:spPr>
          <a:xfrm>
            <a:off x="9197183" y="3511333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타원 261">
            <a:hlinkClick r:id="rId18" action="ppaction://hlinksldjump"/>
          </p:cNvPr>
          <p:cNvSpPr/>
          <p:nvPr/>
        </p:nvSpPr>
        <p:spPr>
          <a:xfrm>
            <a:off x="6424975" y="3519719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모서리가 둥근 직사각형 262">
            <a:hlinkClick r:id="rId19" action="ppaction://hlinksldjump"/>
          </p:cNvPr>
          <p:cNvSpPr/>
          <p:nvPr/>
        </p:nvSpPr>
        <p:spPr>
          <a:xfrm>
            <a:off x="10121336" y="3519719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모서리가 둥근 직사각형 263">
            <a:hlinkClick r:id="rId19" action="ppaction://hlinksldjump"/>
          </p:cNvPr>
          <p:cNvSpPr/>
          <p:nvPr/>
        </p:nvSpPr>
        <p:spPr>
          <a:xfrm>
            <a:off x="11042880" y="3516230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직사각형 264">
            <a:hlinkClick r:id="rId20" action="ppaction://hlinksldjump"/>
          </p:cNvPr>
          <p:cNvSpPr/>
          <p:nvPr/>
        </p:nvSpPr>
        <p:spPr>
          <a:xfrm>
            <a:off x="2889540" y="3495775"/>
            <a:ext cx="105653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LNV - 6012R / 6022R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6" name="직선 연결선 265"/>
          <p:cNvCxnSpPr/>
          <p:nvPr/>
        </p:nvCxnSpPr>
        <p:spPr>
          <a:xfrm>
            <a:off x="3489963" y="4122040"/>
            <a:ext cx="76433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타원 266">
            <a:hlinkClick r:id="rId21" action="ppaction://hlinksldjump"/>
          </p:cNvPr>
          <p:cNvSpPr/>
          <p:nvPr/>
        </p:nvSpPr>
        <p:spPr>
          <a:xfrm>
            <a:off x="7347239" y="4047215"/>
            <a:ext cx="154800" cy="1548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타원 267">
            <a:hlinkClick r:id="rId22" action="ppaction://hlinksldjump"/>
          </p:cNvPr>
          <p:cNvSpPr/>
          <p:nvPr/>
        </p:nvSpPr>
        <p:spPr>
          <a:xfrm>
            <a:off x="8279138" y="4047215"/>
            <a:ext cx="153314" cy="153314"/>
          </a:xfrm>
          <a:prstGeom prst="ellipse">
            <a:avLst/>
          </a:prstGeom>
          <a:solidFill>
            <a:srgbClr val="6C7EA9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타원 268">
            <a:hlinkClick r:id="rId23" action="ppaction://hlinksldjump"/>
          </p:cNvPr>
          <p:cNvSpPr/>
          <p:nvPr/>
        </p:nvSpPr>
        <p:spPr>
          <a:xfrm>
            <a:off x="9197183" y="4047215"/>
            <a:ext cx="153314" cy="153314"/>
          </a:xfrm>
          <a:prstGeom prst="ellipse">
            <a:avLst/>
          </a:prstGeom>
          <a:solidFill>
            <a:srgbClr val="6E7D76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타원 269">
            <a:hlinkClick r:id="rId24" action="ppaction://hlinksldjump"/>
          </p:cNvPr>
          <p:cNvSpPr/>
          <p:nvPr/>
        </p:nvSpPr>
        <p:spPr>
          <a:xfrm>
            <a:off x="6424975" y="4047215"/>
            <a:ext cx="153314" cy="15331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모서리가 둥근 직사각형 270">
            <a:hlinkClick r:id="rId25" action="ppaction://hlinksldjump"/>
          </p:cNvPr>
          <p:cNvSpPr/>
          <p:nvPr/>
        </p:nvSpPr>
        <p:spPr>
          <a:xfrm>
            <a:off x="10121336" y="4047215"/>
            <a:ext cx="161854" cy="166438"/>
          </a:xfrm>
          <a:prstGeom prst="roundRect">
            <a:avLst>
              <a:gd name="adj" fmla="val 50000"/>
            </a:avLst>
          </a:prstGeom>
          <a:solidFill>
            <a:srgbClr val="967A6B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2" name="모서리가 둥근 직사각형 271">
            <a:hlinkClick r:id="rId25" action="ppaction://hlinksldjump"/>
          </p:cNvPr>
          <p:cNvSpPr/>
          <p:nvPr/>
        </p:nvSpPr>
        <p:spPr>
          <a:xfrm>
            <a:off x="11042880" y="4043726"/>
            <a:ext cx="154800" cy="154800"/>
          </a:xfrm>
          <a:prstGeom prst="roundRect">
            <a:avLst>
              <a:gd name="adj" fmla="val 50000"/>
            </a:avLst>
          </a:prstGeom>
          <a:solidFill>
            <a:srgbClr val="E99D5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직사각형 272">
            <a:hlinkClick r:id="rId26" action="ppaction://hlinksldjump"/>
          </p:cNvPr>
          <p:cNvSpPr/>
          <p:nvPr/>
        </p:nvSpPr>
        <p:spPr>
          <a:xfrm>
            <a:off x="2881503" y="4023271"/>
            <a:ext cx="732681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LNV - 6072R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2199131" y="5397819"/>
            <a:ext cx="407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5" name="직선 연결선 274"/>
          <p:cNvCxnSpPr/>
          <p:nvPr/>
        </p:nvCxnSpPr>
        <p:spPr>
          <a:xfrm>
            <a:off x="2614630" y="5487233"/>
            <a:ext cx="11509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직사각형 275">
            <a:hlinkClick r:id="rId27" action="ppaction://hlinksldjump"/>
          </p:cNvPr>
          <p:cNvSpPr/>
          <p:nvPr/>
        </p:nvSpPr>
        <p:spPr>
          <a:xfrm>
            <a:off x="2881503" y="5388464"/>
            <a:ext cx="8316177" cy="1975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  <a:effectLst>
            <a:outerShdw blurRad="63500" dist="38100" dir="2700000" algn="t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7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LNO – 6012R / 6022R / 6072R</a:t>
            </a:r>
            <a:endParaRPr lang="ko-KR" altLang="en-US" sz="7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433832" y="5389992"/>
            <a:ext cx="7633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Supported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77051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Ø95.3mm(3.75")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LND-6012R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LND-6022R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Ø110 x 86mm (Ø4.33 x 3.39")</a:t>
                      </a:r>
                      <a:b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270g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Ø110 x 86mm (Ø4.33 x 3.39")</a:t>
                      </a:r>
                      <a:b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270g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74" y="3196388"/>
            <a:ext cx="1911584" cy="1865312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26" y="3196388"/>
            <a:ext cx="1911584" cy="186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17508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LND - 6012R / 6022R</a:t>
            </a:r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7459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SBP-300HMW7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SHD-1128FPW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114439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SBP-120WMW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SBP-300PMW2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074259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Dome Cover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SPG-IND12B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70" name="그림 69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3" t="31771" r="35313" b="17188"/>
          <a:stretch/>
        </p:blipFill>
        <p:spPr>
          <a:xfrm rot="10800000">
            <a:off x="5624031" y="1512777"/>
            <a:ext cx="1011284" cy="1054316"/>
          </a:xfrm>
          <a:prstGeom prst="rect">
            <a:avLst/>
          </a:prstGeom>
        </p:spPr>
      </p:pic>
      <p:pic>
        <p:nvPicPr>
          <p:cNvPr id="88" name="Picture 6" descr="SPG-IND12B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721" y="4907872"/>
            <a:ext cx="995654" cy="99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그림 54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989385" y="1463928"/>
            <a:ext cx="1471246" cy="1115149"/>
          </a:xfrm>
          <a:prstGeom prst="rect">
            <a:avLst/>
          </a:prstGeom>
        </p:spPr>
      </p:pic>
      <p:pic>
        <p:nvPicPr>
          <p:cNvPr id="56" name="그림 5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928847" y="3191705"/>
            <a:ext cx="1260638" cy="1097135"/>
          </a:xfrm>
          <a:prstGeom prst="rect">
            <a:avLst/>
          </a:prstGeom>
        </p:spPr>
      </p:pic>
      <p:pic>
        <p:nvPicPr>
          <p:cNvPr id="57" name="그림 56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7970603" y="1514153"/>
            <a:ext cx="959953" cy="1025222"/>
          </a:xfrm>
          <a:prstGeom prst="rect">
            <a:avLst/>
          </a:prstGeom>
        </p:spPr>
      </p:pic>
      <p:pic>
        <p:nvPicPr>
          <p:cNvPr id="58" name="그림 57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241978" y="1601791"/>
            <a:ext cx="1045926" cy="875203"/>
          </a:xfrm>
          <a:prstGeom prst="rect">
            <a:avLst/>
          </a:prstGeom>
        </p:spPr>
      </p:pic>
      <p:pic>
        <p:nvPicPr>
          <p:cNvPr id="60" name="그림 59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58214" y="4846378"/>
            <a:ext cx="1007648" cy="1067032"/>
          </a:xfrm>
          <a:prstGeom prst="rect">
            <a:avLst/>
          </a:prstGeom>
        </p:spPr>
      </p:pic>
      <p:pic>
        <p:nvPicPr>
          <p:cNvPr id="61" name="그림 6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24126" r="29522" b="26816"/>
          <a:stretch/>
        </p:blipFill>
        <p:spPr>
          <a:xfrm>
            <a:off x="3049758" y="3159368"/>
            <a:ext cx="1588477" cy="1113693"/>
          </a:xfrm>
          <a:prstGeom prst="rect">
            <a:avLst/>
          </a:prstGeom>
        </p:spPr>
      </p:pic>
      <p:pic>
        <p:nvPicPr>
          <p:cNvPr id="62" name="그림 61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5617859" y="3151822"/>
            <a:ext cx="996462" cy="1101969"/>
          </a:xfrm>
          <a:prstGeom prst="rect">
            <a:avLst/>
          </a:prstGeom>
        </p:spPr>
      </p:pic>
      <p:pic>
        <p:nvPicPr>
          <p:cNvPr id="63" name="그림 62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10101189" y="3159369"/>
            <a:ext cx="1260231" cy="1072662"/>
          </a:xfrm>
          <a:prstGeom prst="rect">
            <a:avLst/>
          </a:prstGeom>
        </p:spPr>
      </p:pic>
      <p:pic>
        <p:nvPicPr>
          <p:cNvPr id="64" name="그림 63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3300793" y="4780897"/>
            <a:ext cx="961330" cy="1182645"/>
          </a:xfrm>
          <a:prstGeom prst="rect">
            <a:avLst/>
          </a:prstGeom>
        </p:spPr>
      </p:pic>
      <p:sp>
        <p:nvSpPr>
          <p:cNvPr id="111" name="모서리가 둥근 직사각형 110"/>
          <p:cNvSpPr/>
          <p:nvPr/>
        </p:nvSpPr>
        <p:spPr>
          <a:xfrm>
            <a:off x="5227590" y="1610831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2" t="34819" r="31392" b="34819"/>
          <a:stretch/>
        </p:blipFill>
        <p:spPr>
          <a:xfrm>
            <a:off x="503412" y="1545133"/>
            <a:ext cx="2001662" cy="978992"/>
          </a:xfrm>
          <a:prstGeom prst="rect">
            <a:avLst/>
          </a:prstGeom>
        </p:spPr>
      </p:pic>
      <p:pic>
        <p:nvPicPr>
          <p:cNvPr id="3" name="그림 2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7734006" y="3156543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1" t="19054" r="26538" b="33709"/>
          <a:stretch/>
        </p:blipFill>
        <p:spPr>
          <a:xfrm>
            <a:off x="6133460" y="1467090"/>
            <a:ext cx="568125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14150" r="11023" b="11369"/>
          <a:stretch/>
        </p:blipFill>
        <p:spPr>
          <a:xfrm>
            <a:off x="347580" y="1467091"/>
            <a:ext cx="570564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9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모서리가 둥근 직사각형 73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133462" y="146709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8292155" y="6185381"/>
            <a:ext cx="1363868" cy="50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SHD-1128FPW</a:t>
            </a:r>
          </a:p>
        </p:txBody>
      </p:sp>
      <p:pic>
        <p:nvPicPr>
          <p:cNvPr id="82" name="그림 81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4" t="22897" r="32452" b="9757"/>
          <a:stretch/>
        </p:blipFill>
        <p:spPr>
          <a:xfrm rot="10800000">
            <a:off x="8454976" y="5055146"/>
            <a:ext cx="1038226" cy="1183328"/>
          </a:xfrm>
          <a:prstGeom prst="rect">
            <a:avLst/>
          </a:prstGeom>
        </p:spPr>
      </p:pic>
      <p:sp>
        <p:nvSpPr>
          <p:cNvPr id="87" name="직사각형 86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 - 6012R / 6022R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825688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8355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타원 59"/>
          <p:cNvSpPr>
            <a:spLocks noChangeAspect="1"/>
          </p:cNvSpPr>
          <p:nvPr/>
        </p:nvSpPr>
        <p:spPr>
          <a:xfrm>
            <a:off x="3128402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8644885" y="5043496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77" name="내용 개체 틀 4"/>
          <p:cNvSpPr txBox="1">
            <a:spLocks/>
          </p:cNvSpPr>
          <p:nvPr/>
        </p:nvSpPr>
        <p:spPr>
          <a:xfrm>
            <a:off x="3538879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SBP-300HMW7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내용 개체 틀 4"/>
          <p:cNvSpPr txBox="1">
            <a:spLocks/>
          </p:cNvSpPr>
          <p:nvPr/>
        </p:nvSpPr>
        <p:spPr>
          <a:xfrm>
            <a:off x="168502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50349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60229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346289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561698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81" r="-18675" b="5561"/>
          <a:stretch/>
        </p:blipFill>
        <p:spPr>
          <a:xfrm>
            <a:off x="1736724" y="4944543"/>
            <a:ext cx="967950" cy="1186634"/>
          </a:xfrm>
          <a:prstGeom prst="rect">
            <a:avLst/>
          </a:prstGeom>
        </p:spPr>
      </p:pic>
      <p:pic>
        <p:nvPicPr>
          <p:cNvPr id="43" name="그림 42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1" t="33786" r="39041" b="33786"/>
          <a:stretch/>
        </p:blipFill>
        <p:spPr>
          <a:xfrm>
            <a:off x="3677116" y="5135048"/>
            <a:ext cx="1005980" cy="8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9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4655" r="25941" b="8115"/>
          <a:stretch/>
        </p:blipFill>
        <p:spPr>
          <a:xfrm>
            <a:off x="347585" y="1458267"/>
            <a:ext cx="2808000" cy="3168000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2" t="-212" r="23233" b="3197"/>
          <a:stretch/>
        </p:blipFill>
        <p:spPr>
          <a:xfrm>
            <a:off x="3253706" y="1458268"/>
            <a:ext cx="3018153" cy="3168000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9347" r="31111" b="12184"/>
          <a:stretch/>
        </p:blipFill>
        <p:spPr>
          <a:xfrm>
            <a:off x="6140366" y="1458269"/>
            <a:ext cx="2859691" cy="3168000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381" r="29169" b="10180"/>
          <a:stretch/>
        </p:blipFill>
        <p:spPr>
          <a:xfrm>
            <a:off x="9000057" y="1458270"/>
            <a:ext cx="2852503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모서리가 둥근 직사각형 98"/>
          <p:cNvSpPr/>
          <p:nvPr/>
        </p:nvSpPr>
        <p:spPr>
          <a:xfrm>
            <a:off x="347585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3253706" y="1459761"/>
            <a:ext cx="859885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 - 6012R / 6022R</a:t>
            </a: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101454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SBP-120WMW</a:t>
            </a: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1029428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1128227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9" name="그림 178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7" t="24126" r="33294" b="26816"/>
          <a:stretch/>
        </p:blipFill>
        <p:spPr>
          <a:xfrm>
            <a:off x="1132730" y="5023245"/>
            <a:ext cx="1227810" cy="104941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3523864" y="4753908"/>
            <a:ext cx="8058538" cy="1636925"/>
            <a:chOff x="3575773" y="4753908"/>
            <a:chExt cx="8058538" cy="1636925"/>
          </a:xfrm>
        </p:grpSpPr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1009392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10379683" y="4863496"/>
              <a:ext cx="125462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1048762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내용 개체 틀 4"/>
            <p:cNvSpPr txBox="1">
              <a:spLocks/>
            </p:cNvSpPr>
            <p:nvPr/>
          </p:nvSpPr>
          <p:spPr>
            <a:xfrm>
              <a:off x="1061748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" name="그림 15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978941" y="5128846"/>
              <a:ext cx="828743" cy="885091"/>
            </a:xfrm>
            <a:prstGeom prst="rect">
              <a:avLst/>
            </a:prstGeom>
          </p:spPr>
        </p:pic>
        <p:sp>
          <p:nvSpPr>
            <p:cNvPr id="157" name="내용 개체 틀 4"/>
            <p:cNvSpPr txBox="1">
              <a:spLocks/>
            </p:cNvSpPr>
            <p:nvPr/>
          </p:nvSpPr>
          <p:spPr>
            <a:xfrm>
              <a:off x="796698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58" name="내용 개체 틀 4"/>
            <p:cNvSpPr txBox="1">
              <a:spLocks/>
            </p:cNvSpPr>
            <p:nvPr/>
          </p:nvSpPr>
          <p:spPr>
            <a:xfrm>
              <a:off x="870787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59" name="모서리가 둥근 직사각형 158"/>
            <p:cNvSpPr/>
            <p:nvPr/>
          </p:nvSpPr>
          <p:spPr>
            <a:xfrm>
              <a:off x="3575773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모서리가 둥근 직사각형 159"/>
            <p:cNvSpPr/>
            <p:nvPr/>
          </p:nvSpPr>
          <p:spPr>
            <a:xfrm>
              <a:off x="6114510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1" name="그림 160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805534" y="5093677"/>
              <a:ext cx="957213" cy="902677"/>
            </a:xfrm>
            <a:prstGeom prst="rect">
              <a:avLst/>
            </a:prstGeom>
          </p:spPr>
        </p:pic>
        <p:sp>
          <p:nvSpPr>
            <p:cNvPr id="162" name="내용 개체 틀 4"/>
            <p:cNvSpPr txBox="1">
              <a:spLocks/>
            </p:cNvSpPr>
            <p:nvPr/>
          </p:nvSpPr>
          <p:spPr>
            <a:xfrm>
              <a:off x="4901697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63" name="내용 개체 틀 4"/>
            <p:cNvSpPr txBox="1">
              <a:spLocks/>
            </p:cNvSpPr>
            <p:nvPr/>
          </p:nvSpPr>
          <p:spPr>
            <a:xfrm>
              <a:off x="571178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64" name="모서리가 둥근 직사각형 163"/>
            <p:cNvSpPr/>
            <p:nvPr/>
          </p:nvSpPr>
          <p:spPr>
            <a:xfrm>
              <a:off x="3684963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모서리가 둥근 직사각형 164"/>
            <p:cNvSpPr/>
            <p:nvPr/>
          </p:nvSpPr>
          <p:spPr>
            <a:xfrm>
              <a:off x="379025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6" name="그림 16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718258" y="5052646"/>
              <a:ext cx="814753" cy="1002323"/>
            </a:xfrm>
            <a:prstGeom prst="rect">
              <a:avLst/>
            </a:prstGeom>
          </p:spPr>
        </p:pic>
        <p:sp>
          <p:nvSpPr>
            <p:cNvPr id="167" name="내용 개체 틀 4"/>
            <p:cNvSpPr txBox="1">
              <a:spLocks/>
            </p:cNvSpPr>
            <p:nvPr/>
          </p:nvSpPr>
          <p:spPr>
            <a:xfrm>
              <a:off x="3716587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타원 167"/>
            <p:cNvSpPr>
              <a:spLocks noChangeAspect="1"/>
            </p:cNvSpPr>
            <p:nvPr/>
          </p:nvSpPr>
          <p:spPr>
            <a:xfrm>
              <a:off x="461639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모서리가 둥근 직사각형 168"/>
            <p:cNvSpPr/>
            <p:nvPr/>
          </p:nvSpPr>
          <p:spPr>
            <a:xfrm>
              <a:off x="6004716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모서리가 둥근 직사각형 169"/>
            <p:cNvSpPr/>
            <p:nvPr/>
          </p:nvSpPr>
          <p:spPr>
            <a:xfrm>
              <a:off x="6528191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내용 개체 틀 4"/>
            <p:cNvSpPr txBox="1">
              <a:spLocks/>
            </p:cNvSpPr>
            <p:nvPr/>
          </p:nvSpPr>
          <p:spPr>
            <a:xfrm>
              <a:off x="6733748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72" name="타원 171"/>
            <p:cNvSpPr>
              <a:spLocks noChangeAspect="1"/>
            </p:cNvSpPr>
            <p:nvPr/>
          </p:nvSpPr>
          <p:spPr>
            <a:xfrm>
              <a:off x="780063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3" name="그림 172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7035124" y="5138014"/>
              <a:ext cx="656493" cy="847816"/>
            </a:xfrm>
            <a:prstGeom prst="rect">
              <a:avLst/>
            </a:prstGeom>
          </p:spPr>
        </p:pic>
        <p:sp>
          <p:nvSpPr>
            <p:cNvPr id="174" name="내용 개체 틀 4"/>
            <p:cNvSpPr txBox="1">
              <a:spLocks/>
            </p:cNvSpPr>
            <p:nvPr/>
          </p:nvSpPr>
          <p:spPr>
            <a:xfrm>
              <a:off x="688447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내용 개체 틀 4"/>
            <p:cNvSpPr txBox="1">
              <a:spLocks/>
            </p:cNvSpPr>
            <p:nvPr/>
          </p:nvSpPr>
          <p:spPr>
            <a:xfrm>
              <a:off x="601823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6" name="그림 17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991120" y="5174527"/>
              <a:ext cx="894086" cy="748147"/>
            </a:xfrm>
            <a:prstGeom prst="rect">
              <a:avLst/>
            </a:prstGeom>
          </p:spPr>
        </p:pic>
        <p:sp>
          <p:nvSpPr>
            <p:cNvPr id="177" name="내용 개체 틀 4"/>
            <p:cNvSpPr txBox="1">
              <a:spLocks/>
            </p:cNvSpPr>
            <p:nvPr/>
          </p:nvSpPr>
          <p:spPr>
            <a:xfrm>
              <a:off x="903435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pic>
          <p:nvPicPr>
            <p:cNvPr id="178" name="그림 17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6064444" y="5057409"/>
              <a:ext cx="814753" cy="1002323"/>
            </a:xfrm>
            <a:prstGeom prst="rect">
              <a:avLst/>
            </a:prstGeom>
          </p:spPr>
        </p:pic>
        <p:pic>
          <p:nvPicPr>
            <p:cNvPr id="67" name="그림 66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10504007" y="5135048"/>
              <a:ext cx="1005980" cy="892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217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9171" r="20067" b="3556"/>
          <a:stretch/>
        </p:blipFill>
        <p:spPr>
          <a:xfrm>
            <a:off x="8008156" y="1456744"/>
            <a:ext cx="3832266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599" r="16293" b="15241"/>
          <a:stretch/>
        </p:blipFill>
        <p:spPr>
          <a:xfrm>
            <a:off x="4210624" y="1456745"/>
            <a:ext cx="3832266" cy="3168000"/>
          </a:xfrm>
          <a:prstGeom prst="rect">
            <a:avLst/>
          </a:prstGeom>
        </p:spPr>
      </p:pic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" t="2978" r="17580" b="2020"/>
          <a:stretch/>
        </p:blipFill>
        <p:spPr>
          <a:xfrm>
            <a:off x="347586" y="1456745"/>
            <a:ext cx="4107490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10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LND - 6012R / 6022R</a:t>
            </a: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102" name="모서리가 둥근 직사각형 101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</a:p>
          </p:txBody>
        </p:sp>
        <p:sp>
          <p:nvSpPr>
            <p:cNvPr id="66" name="타원 65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타원 66"/>
            <p:cNvSpPr>
              <a:spLocks noChangeAspect="1"/>
            </p:cNvSpPr>
            <p:nvPr/>
          </p:nvSpPr>
          <p:spPr>
            <a:xfrm>
              <a:off x="89110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모서리가 둥근 직사각형 68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7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7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75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타원 7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그림 93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22551" y="5087631"/>
              <a:ext cx="814753" cy="1002323"/>
            </a:xfrm>
            <a:prstGeom prst="rect">
              <a:avLst/>
            </a:prstGeom>
          </p:spPr>
        </p:pic>
        <p:pic>
          <p:nvPicPr>
            <p:cNvPr id="130" name="그림 12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31" name="그림 13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32" name="그림 13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56" name="그림 55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9509077" y="5135048"/>
              <a:ext cx="1005980" cy="892206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719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2" t="4760" r="41584" b="7803"/>
          <a:stretch/>
        </p:blipFill>
        <p:spPr>
          <a:xfrm>
            <a:off x="9021778" y="1459761"/>
            <a:ext cx="2807999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1358" r="25282" b="11522"/>
          <a:stretch/>
        </p:blipFill>
        <p:spPr>
          <a:xfrm>
            <a:off x="341608" y="1459761"/>
            <a:ext cx="2962675" cy="316800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477" r="30834" b="16347"/>
          <a:stretch/>
        </p:blipFill>
        <p:spPr>
          <a:xfrm>
            <a:off x="3292517" y="1459761"/>
            <a:ext cx="2771774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9477" r="30637" b="10457"/>
          <a:stretch/>
        </p:blipFill>
        <p:spPr>
          <a:xfrm>
            <a:off x="6044915" y="1459761"/>
            <a:ext cx="288357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032105" y="72174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8" action="ppaction://hlinksldjump"/>
          </p:cNvPr>
          <p:cNvSpPr/>
          <p:nvPr/>
        </p:nvSpPr>
        <p:spPr>
          <a:xfrm>
            <a:off x="4080792" y="67402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LND - 6012R / 6022R</a:t>
            </a: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타원 110"/>
          <p:cNvSpPr>
            <a:spLocks noChangeAspect="1"/>
          </p:cNvSpPr>
          <p:nvPr/>
        </p:nvSpPr>
        <p:spPr>
          <a:xfrm>
            <a:off x="10353777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내용 개체 틀 4"/>
          <p:cNvSpPr txBox="1">
            <a:spLocks/>
          </p:cNvSpPr>
          <p:nvPr/>
        </p:nvSpPr>
        <p:spPr>
          <a:xfrm>
            <a:off x="10437632" y="6116937"/>
            <a:ext cx="1363868" cy="1862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SBP-300HMW7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6571" y="4752385"/>
            <a:ext cx="8256954" cy="1638448"/>
            <a:chOff x="537796" y="4752385"/>
            <a:chExt cx="8256954" cy="1638448"/>
          </a:xfrm>
        </p:grpSpPr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72750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7532206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764410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내용 개체 틀 4"/>
            <p:cNvSpPr txBox="1">
              <a:spLocks/>
            </p:cNvSpPr>
            <p:nvPr/>
          </p:nvSpPr>
          <p:spPr>
            <a:xfrm>
              <a:off x="7773963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SBP-300HMW7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그림 87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89" name="모서리가 둥근 직사각형 88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sp>
          <p:nvSpPr>
            <p:cNvPr id="96" name="타원 95"/>
            <p:cNvSpPr>
              <a:spLocks noChangeAspect="1"/>
            </p:cNvSpPr>
            <p:nvPr/>
          </p:nvSpPr>
          <p:spPr>
            <a:xfrm>
              <a:off x="1866307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모서리가 둥근 직사각형 146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타원 147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0440" y="5087631"/>
              <a:ext cx="814753" cy="1002323"/>
            </a:xfrm>
            <a:prstGeom prst="rect">
              <a:avLst/>
            </a:prstGeom>
          </p:spPr>
        </p:pic>
        <p:pic>
          <p:nvPicPr>
            <p:cNvPr id="150" name="그림 149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51" name="그림 150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52" name="그림 15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7660488" y="5135048"/>
              <a:ext cx="1005980" cy="892206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116030" y="4753908"/>
            <a:ext cx="2619494" cy="1636925"/>
            <a:chOff x="9092904" y="4753908"/>
            <a:chExt cx="2619494" cy="1636925"/>
          </a:xfrm>
        </p:grpSpPr>
        <p:sp>
          <p:nvSpPr>
            <p:cNvPr id="86" name="모서리가 둥근 직사각형 85"/>
            <p:cNvSpPr/>
            <p:nvPr/>
          </p:nvSpPr>
          <p:spPr>
            <a:xfrm>
              <a:off x="10525167" y="4863496"/>
              <a:ext cx="1187231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모서리가 둥근 직사각형 86"/>
            <p:cNvSpPr/>
            <p:nvPr/>
          </p:nvSpPr>
          <p:spPr>
            <a:xfrm>
              <a:off x="1059941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" name="그림 155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  <p:pic>
          <p:nvPicPr>
            <p:cNvPr id="76" name="그림 7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1" t="33786" r="39041" b="33786"/>
            <a:stretch/>
          </p:blipFill>
          <p:spPr>
            <a:xfrm>
              <a:off x="10615792" y="5135048"/>
              <a:ext cx="1005980" cy="892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7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590106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Ø95.4 (3.76) 2hole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LND-6072R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Ø119.8x98.8mm(4.72"x3.89")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315g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489" y="3205480"/>
            <a:ext cx="1822260" cy="182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hlinkClick r:id="rId7" action="ppaction://hlinksldjump"/>
          </p:cNvPr>
          <p:cNvSpPr/>
          <p:nvPr/>
        </p:nvSpPr>
        <p:spPr>
          <a:xfrm>
            <a:off x="55491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LND – 6072R</a:t>
            </a:r>
          </a:p>
        </p:txBody>
      </p:sp>
      <p:sp>
        <p:nvSpPr>
          <p:cNvPr id="67" name="직사각형 66">
            <a:hlinkClick r:id="rId8"/>
          </p:cNvPr>
          <p:cNvSpPr/>
          <p:nvPr/>
        </p:nvSpPr>
        <p:spPr>
          <a:xfrm>
            <a:off x="7242092" y="146276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9"/>
          </p:cNvPr>
          <p:cNvSpPr/>
          <p:nvPr/>
        </p:nvSpPr>
        <p:spPr>
          <a:xfrm>
            <a:off x="9541230" y="146276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10"/>
          </p:cNvPr>
          <p:cNvSpPr/>
          <p:nvPr/>
        </p:nvSpPr>
        <p:spPr>
          <a:xfrm>
            <a:off x="323473" y="3152603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11"/>
          </p:cNvPr>
          <p:cNvSpPr/>
          <p:nvPr/>
        </p:nvSpPr>
        <p:spPr>
          <a:xfrm>
            <a:off x="2632848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12"/>
          </p:cNvPr>
          <p:cNvSpPr/>
          <p:nvPr/>
        </p:nvSpPr>
        <p:spPr>
          <a:xfrm>
            <a:off x="493185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3"/>
          </p:cNvPr>
          <p:cNvSpPr/>
          <p:nvPr/>
        </p:nvSpPr>
        <p:spPr>
          <a:xfrm>
            <a:off x="721937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14"/>
          </p:cNvPr>
          <p:cNvSpPr/>
          <p:nvPr/>
        </p:nvSpPr>
        <p:spPr>
          <a:xfrm>
            <a:off x="9531570" y="3146702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5"/>
          </p:cNvPr>
          <p:cNvSpPr/>
          <p:nvPr/>
        </p:nvSpPr>
        <p:spPr>
          <a:xfrm>
            <a:off x="323473" y="4827529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6"/>
          </p:cNvPr>
          <p:cNvSpPr/>
          <p:nvPr/>
        </p:nvSpPr>
        <p:spPr>
          <a:xfrm>
            <a:off x="2645825" y="4820808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7"/>
          </p:cNvPr>
          <p:cNvSpPr/>
          <p:nvPr/>
        </p:nvSpPr>
        <p:spPr>
          <a:xfrm>
            <a:off x="4942053" y="4820808"/>
            <a:ext cx="2296228" cy="1546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542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SBP-122HMW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SHD-1198FW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66787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SBP-120WMW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SBP-300PMW2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202520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99" name="그림 98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3282377" y="4852168"/>
            <a:ext cx="1007648" cy="1067032"/>
          </a:xfrm>
          <a:prstGeom prst="rect">
            <a:avLst/>
          </a:prstGeom>
        </p:spPr>
      </p:pic>
      <p:pic>
        <p:nvPicPr>
          <p:cNvPr id="106" name="그림 10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7" t="30489" r="36858" b="30489"/>
          <a:stretch/>
        </p:blipFill>
        <p:spPr>
          <a:xfrm rot="10800000">
            <a:off x="7822831" y="1574544"/>
            <a:ext cx="1211006" cy="947472"/>
          </a:xfrm>
          <a:prstGeom prst="rect">
            <a:avLst/>
          </a:prstGeom>
        </p:spPr>
      </p:pic>
      <p:pic>
        <p:nvPicPr>
          <p:cNvPr id="107" name="그림 10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24126" r="29522" b="26816"/>
          <a:stretch/>
        </p:blipFill>
        <p:spPr>
          <a:xfrm>
            <a:off x="5337945" y="3159368"/>
            <a:ext cx="1588477" cy="1113693"/>
          </a:xfrm>
          <a:prstGeom prst="rect">
            <a:avLst/>
          </a:prstGeom>
        </p:spPr>
      </p:pic>
      <p:pic>
        <p:nvPicPr>
          <p:cNvPr id="108" name="그림 10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4" t="27228" r="35334" b="24513"/>
          <a:stretch/>
        </p:blipFill>
        <p:spPr>
          <a:xfrm rot="10800000">
            <a:off x="5526604" y="1465385"/>
            <a:ext cx="1178169" cy="1113692"/>
          </a:xfrm>
          <a:prstGeom prst="rect">
            <a:avLst/>
          </a:prstGeom>
        </p:spPr>
      </p:pic>
      <p:pic>
        <p:nvPicPr>
          <p:cNvPr id="133" name="그림 132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3" t="35032" r="37220" b="32350"/>
          <a:stretch/>
        </p:blipFill>
        <p:spPr>
          <a:xfrm>
            <a:off x="784513" y="1516726"/>
            <a:ext cx="1375285" cy="1022649"/>
          </a:xfrm>
          <a:prstGeom prst="rect">
            <a:avLst/>
          </a:prstGeom>
        </p:spPr>
      </p:pic>
      <p:pic>
        <p:nvPicPr>
          <p:cNvPr id="134" name="그림 133">
            <a:hlinkClick r:id="rId8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13200" y="1463928"/>
            <a:ext cx="1471246" cy="1115149"/>
          </a:xfrm>
          <a:prstGeom prst="rect">
            <a:avLst/>
          </a:prstGeom>
        </p:spPr>
      </p:pic>
      <p:pic>
        <p:nvPicPr>
          <p:cNvPr id="135" name="그림 134">
            <a:hlinkClick r:id="rId11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3095588" y="3156656"/>
            <a:ext cx="1260638" cy="1097135"/>
          </a:xfrm>
          <a:prstGeom prst="rect">
            <a:avLst/>
          </a:prstGeom>
        </p:spPr>
      </p:pic>
      <p:pic>
        <p:nvPicPr>
          <p:cNvPr id="136" name="그림 135">
            <a:hlinkClick r:id="rId9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10252244" y="1514153"/>
            <a:ext cx="959953" cy="1025222"/>
          </a:xfrm>
          <a:prstGeom prst="rect">
            <a:avLst/>
          </a:prstGeom>
        </p:spPr>
      </p:pic>
      <p:pic>
        <p:nvPicPr>
          <p:cNvPr id="137" name="그림 13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895476" y="3249057"/>
            <a:ext cx="1045926" cy="875203"/>
          </a:xfrm>
          <a:prstGeom prst="rect">
            <a:avLst/>
          </a:prstGeom>
        </p:spPr>
      </p:pic>
      <p:pic>
        <p:nvPicPr>
          <p:cNvPr id="138" name="그림 13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7886994" y="3151822"/>
            <a:ext cx="996462" cy="1101969"/>
          </a:xfrm>
          <a:prstGeom prst="rect">
            <a:avLst/>
          </a:prstGeom>
        </p:spPr>
      </p:pic>
      <p:pic>
        <p:nvPicPr>
          <p:cNvPr id="139" name="그림 138">
            <a:hlinkClick r:id="rId16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58326" y="4855920"/>
            <a:ext cx="1260231" cy="1072662"/>
          </a:xfrm>
          <a:prstGeom prst="rect">
            <a:avLst/>
          </a:prstGeom>
        </p:spPr>
      </p:pic>
      <p:pic>
        <p:nvPicPr>
          <p:cNvPr id="140" name="그림 139">
            <a:hlinkClick r:id="rId35"/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5636602" y="4761847"/>
            <a:ext cx="961330" cy="1182645"/>
          </a:xfrm>
          <a:prstGeom prst="rect">
            <a:avLst/>
          </a:prstGeom>
        </p:spPr>
      </p:pic>
      <p:sp>
        <p:nvSpPr>
          <p:cNvPr id="141" name="모서리가 둥근 직사각형 140"/>
          <p:cNvSpPr/>
          <p:nvPr/>
        </p:nvSpPr>
        <p:spPr>
          <a:xfrm>
            <a:off x="7537706" y="1574544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52" name="그림 51">
            <a:hlinkClick r:id="rId37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10025643" y="3156543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t="11006" r="7948" b="8795"/>
          <a:stretch/>
        </p:blipFill>
        <p:spPr>
          <a:xfrm>
            <a:off x="347583" y="1459761"/>
            <a:ext cx="5705643" cy="3168000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5" t="16415" r="23480" b="31003"/>
          <a:stretch/>
        </p:blipFill>
        <p:spPr>
          <a:xfrm>
            <a:off x="6133460" y="1459761"/>
            <a:ext cx="5681258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hlinkClick r:id="rId8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>
            <a:hlinkClick r:id="rId9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LND - 6072R</a:t>
            </a: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/>
          <p:cNvSpPr>
            <a:spLocks noChangeAspect="1"/>
          </p:cNvSpPr>
          <p:nvPr/>
        </p:nvSpPr>
        <p:spPr>
          <a:xfrm>
            <a:off x="312840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243165" y="4863496"/>
            <a:ext cx="346184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835568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481295" y="5005520"/>
            <a:ext cx="2985589" cy="1255418"/>
            <a:chOff x="7520354" y="5005520"/>
            <a:chExt cx="2985589" cy="1255418"/>
          </a:xfrm>
        </p:grpSpPr>
        <p:sp>
          <p:nvSpPr>
            <p:cNvPr id="82" name="내용 개체 틀 4"/>
            <p:cNvSpPr txBox="1">
              <a:spLocks/>
            </p:cNvSpPr>
            <p:nvPr/>
          </p:nvSpPr>
          <p:spPr>
            <a:xfrm>
              <a:off x="7727084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SHD-1198FW</a:t>
              </a:r>
            </a:p>
          </p:txBody>
        </p:sp>
        <p:sp>
          <p:nvSpPr>
            <p:cNvPr id="83" name="내용 개체 틀 4"/>
            <p:cNvSpPr txBox="1">
              <a:spLocks/>
            </p:cNvSpPr>
            <p:nvPr/>
          </p:nvSpPr>
          <p:spPr>
            <a:xfrm>
              <a:off x="9525650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내용 개체 틀 4"/>
            <p:cNvSpPr txBox="1">
              <a:spLocks/>
            </p:cNvSpPr>
            <p:nvPr/>
          </p:nvSpPr>
          <p:spPr>
            <a:xfrm>
              <a:off x="876677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01" name="그림 100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7" t="30489" r="36858" b="30489"/>
            <a:stretch/>
          </p:blipFill>
          <p:spPr>
            <a:xfrm rot="10800000">
              <a:off x="9294937" y="5153591"/>
              <a:ext cx="1211006" cy="947472"/>
            </a:xfrm>
            <a:prstGeom prst="rect">
              <a:avLst/>
            </a:prstGeom>
          </p:spPr>
        </p:pic>
        <p:pic>
          <p:nvPicPr>
            <p:cNvPr id="102" name="그림 101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34" t="27228" r="35334" b="24513"/>
            <a:stretch/>
          </p:blipFill>
          <p:spPr>
            <a:xfrm rot="10800000">
              <a:off x="7520354" y="5044432"/>
              <a:ext cx="1178169" cy="1113692"/>
            </a:xfrm>
            <a:prstGeom prst="rect">
              <a:avLst/>
            </a:prstGeom>
          </p:spPr>
        </p:pic>
        <p:sp>
          <p:nvSpPr>
            <p:cNvPr id="103" name="모서리가 둥근 직사각형 102"/>
            <p:cNvSpPr/>
            <p:nvPr/>
          </p:nvSpPr>
          <p:spPr>
            <a:xfrm>
              <a:off x="9571236" y="5005520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11111" y="4753908"/>
            <a:ext cx="3378586" cy="1636925"/>
            <a:chOff x="1469480" y="4753908"/>
            <a:chExt cx="3378586" cy="1636925"/>
          </a:xfrm>
        </p:grpSpPr>
        <p:sp>
          <p:nvSpPr>
            <p:cNvPr id="75" name="내용 개체 틀 4"/>
            <p:cNvSpPr txBox="1">
              <a:spLocks/>
            </p:cNvSpPr>
            <p:nvPr/>
          </p:nvSpPr>
          <p:spPr>
            <a:xfrm>
              <a:off x="3448925" y="6113248"/>
              <a:ext cx="1363868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내용 개체 틀 4"/>
            <p:cNvSpPr txBox="1">
              <a:spLocks/>
            </p:cNvSpPr>
            <p:nvPr/>
          </p:nvSpPr>
          <p:spPr>
            <a:xfrm>
              <a:off x="1651016" y="6131176"/>
              <a:ext cx="1071342" cy="1464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1469480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1568279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3413652" y="4863496"/>
              <a:ext cx="143441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3512451" y="4753908"/>
              <a:ext cx="1236816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9" name="그림 9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3443217" y="5001263"/>
              <a:ext cx="1375285" cy="1022649"/>
            </a:xfrm>
            <a:prstGeom prst="rect">
              <a:avLst/>
            </a:prstGeom>
          </p:spPr>
        </p:pic>
        <p:pic>
          <p:nvPicPr>
            <p:cNvPr id="47" name="그림 4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1702712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232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그림 9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8" t="-212" r="25181" b="3197"/>
          <a:stretch/>
        </p:blipFill>
        <p:spPr>
          <a:xfrm>
            <a:off x="3253706" y="1459761"/>
            <a:ext cx="2905771" cy="3168000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9347" r="31111" b="12184"/>
          <a:stretch/>
        </p:blipFill>
        <p:spPr>
          <a:xfrm>
            <a:off x="6144311" y="1459761"/>
            <a:ext cx="2859691" cy="3168000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381" r="29169" b="10180"/>
          <a:stretch/>
        </p:blipFill>
        <p:spPr>
          <a:xfrm>
            <a:off x="9000057" y="1459761"/>
            <a:ext cx="2852503" cy="3168000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4655" r="25941" b="8115"/>
          <a:stretch/>
        </p:blipFill>
        <p:spPr>
          <a:xfrm>
            <a:off x="347585" y="1459761"/>
            <a:ext cx="2808000" cy="31680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323473" y="10934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 – 6072R</a:t>
            </a: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47585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253706" y="1459761"/>
            <a:ext cx="859885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내용 개체 틀 4"/>
          <p:cNvSpPr txBox="1">
            <a:spLocks/>
          </p:cNvSpPr>
          <p:nvPr/>
        </p:nvSpPr>
        <p:spPr>
          <a:xfrm>
            <a:off x="1101454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SBP-120WMW</a:t>
            </a: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29428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1128227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그림 17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9" t="24126" r="33027" b="26816"/>
          <a:stretch/>
        </p:blipFill>
        <p:spPr>
          <a:xfrm>
            <a:off x="1123205" y="5023245"/>
            <a:ext cx="1246860" cy="104941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3523864" y="4753908"/>
            <a:ext cx="8058538" cy="1636925"/>
            <a:chOff x="3575773" y="4753908"/>
            <a:chExt cx="8058538" cy="1636925"/>
          </a:xfrm>
        </p:grpSpPr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1009868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10379683" y="4863496"/>
              <a:ext cx="1254628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1048762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1061748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4" name="그림 153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7978941" y="5128846"/>
              <a:ext cx="828743" cy="885091"/>
            </a:xfrm>
            <a:prstGeom prst="rect">
              <a:avLst/>
            </a:prstGeom>
          </p:spPr>
        </p:pic>
        <p:sp>
          <p:nvSpPr>
            <p:cNvPr id="155" name="내용 개체 틀 4"/>
            <p:cNvSpPr txBox="1">
              <a:spLocks/>
            </p:cNvSpPr>
            <p:nvPr/>
          </p:nvSpPr>
          <p:spPr>
            <a:xfrm>
              <a:off x="796698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56" name="내용 개체 틀 4"/>
            <p:cNvSpPr txBox="1">
              <a:spLocks/>
            </p:cNvSpPr>
            <p:nvPr/>
          </p:nvSpPr>
          <p:spPr>
            <a:xfrm>
              <a:off x="8707871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57" name="모서리가 둥근 직사각형 156"/>
            <p:cNvSpPr/>
            <p:nvPr/>
          </p:nvSpPr>
          <p:spPr>
            <a:xfrm>
              <a:off x="3575773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모서리가 둥근 직사각형 157"/>
            <p:cNvSpPr/>
            <p:nvPr/>
          </p:nvSpPr>
          <p:spPr>
            <a:xfrm>
              <a:off x="6114510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9" name="그림 158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805534" y="5093677"/>
              <a:ext cx="957213" cy="902677"/>
            </a:xfrm>
            <a:prstGeom prst="rect">
              <a:avLst/>
            </a:prstGeom>
          </p:spPr>
        </p:pic>
        <p:sp>
          <p:nvSpPr>
            <p:cNvPr id="160" name="내용 개체 틀 4"/>
            <p:cNvSpPr txBox="1">
              <a:spLocks/>
            </p:cNvSpPr>
            <p:nvPr/>
          </p:nvSpPr>
          <p:spPr>
            <a:xfrm>
              <a:off x="4901697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61" name="내용 개체 틀 4"/>
            <p:cNvSpPr txBox="1">
              <a:spLocks/>
            </p:cNvSpPr>
            <p:nvPr/>
          </p:nvSpPr>
          <p:spPr>
            <a:xfrm>
              <a:off x="571178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62" name="모서리가 둥근 직사각형 161"/>
            <p:cNvSpPr/>
            <p:nvPr/>
          </p:nvSpPr>
          <p:spPr>
            <a:xfrm>
              <a:off x="3684963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모서리가 둥근 직사각형 162"/>
            <p:cNvSpPr/>
            <p:nvPr/>
          </p:nvSpPr>
          <p:spPr>
            <a:xfrm>
              <a:off x="3790257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4" name="그림 163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718258" y="5052646"/>
              <a:ext cx="814753" cy="1002323"/>
            </a:xfrm>
            <a:prstGeom prst="rect">
              <a:avLst/>
            </a:prstGeom>
          </p:spPr>
        </p:pic>
        <p:sp>
          <p:nvSpPr>
            <p:cNvPr id="165" name="내용 개체 틀 4"/>
            <p:cNvSpPr txBox="1">
              <a:spLocks/>
            </p:cNvSpPr>
            <p:nvPr/>
          </p:nvSpPr>
          <p:spPr>
            <a:xfrm>
              <a:off x="3716587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타원 165"/>
            <p:cNvSpPr>
              <a:spLocks noChangeAspect="1"/>
            </p:cNvSpPr>
            <p:nvPr/>
          </p:nvSpPr>
          <p:spPr>
            <a:xfrm>
              <a:off x="4616392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모서리가 둥근 직사각형 166"/>
            <p:cNvSpPr/>
            <p:nvPr/>
          </p:nvSpPr>
          <p:spPr>
            <a:xfrm>
              <a:off x="6004716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모서리가 둥근 직사각형 167"/>
            <p:cNvSpPr/>
            <p:nvPr/>
          </p:nvSpPr>
          <p:spPr>
            <a:xfrm>
              <a:off x="6528191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내용 개체 틀 4"/>
            <p:cNvSpPr txBox="1">
              <a:spLocks/>
            </p:cNvSpPr>
            <p:nvPr/>
          </p:nvSpPr>
          <p:spPr>
            <a:xfrm>
              <a:off x="6733748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70" name="타원 169"/>
            <p:cNvSpPr>
              <a:spLocks noChangeAspect="1"/>
            </p:cNvSpPr>
            <p:nvPr/>
          </p:nvSpPr>
          <p:spPr>
            <a:xfrm>
              <a:off x="780063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그림 170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7025596" y="5133251"/>
              <a:ext cx="656493" cy="847816"/>
            </a:xfrm>
            <a:prstGeom prst="rect">
              <a:avLst/>
            </a:prstGeom>
          </p:spPr>
        </p:pic>
        <p:sp>
          <p:nvSpPr>
            <p:cNvPr id="172" name="내용 개체 틀 4"/>
            <p:cNvSpPr txBox="1">
              <a:spLocks/>
            </p:cNvSpPr>
            <p:nvPr/>
          </p:nvSpPr>
          <p:spPr>
            <a:xfrm>
              <a:off x="688447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내용 개체 틀 4"/>
            <p:cNvSpPr txBox="1">
              <a:spLocks/>
            </p:cNvSpPr>
            <p:nvPr/>
          </p:nvSpPr>
          <p:spPr>
            <a:xfrm>
              <a:off x="6018236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4" name="그림 173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8991120" y="5174527"/>
              <a:ext cx="894086" cy="748147"/>
            </a:xfrm>
            <a:prstGeom prst="rect">
              <a:avLst/>
            </a:prstGeom>
          </p:spPr>
        </p:pic>
        <p:sp>
          <p:nvSpPr>
            <p:cNvPr id="175" name="내용 개체 틀 4"/>
            <p:cNvSpPr txBox="1">
              <a:spLocks/>
            </p:cNvSpPr>
            <p:nvPr/>
          </p:nvSpPr>
          <p:spPr>
            <a:xfrm>
              <a:off x="903435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pic>
          <p:nvPicPr>
            <p:cNvPr id="176" name="그림 175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6069205" y="5052646"/>
              <a:ext cx="814753" cy="1002323"/>
            </a:xfrm>
            <a:prstGeom prst="rect">
              <a:avLst/>
            </a:prstGeom>
          </p:spPr>
        </p:pic>
        <p:pic>
          <p:nvPicPr>
            <p:cNvPr id="178" name="그림 177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403278" y="5128847"/>
              <a:ext cx="1207438" cy="897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36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9171" r="20067" b="3556"/>
          <a:stretch/>
        </p:blipFill>
        <p:spPr>
          <a:xfrm>
            <a:off x="8008156" y="1456744"/>
            <a:ext cx="3832266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599" r="16293" b="15241"/>
          <a:stretch/>
        </p:blipFill>
        <p:spPr>
          <a:xfrm>
            <a:off x="4195014" y="1456745"/>
            <a:ext cx="3832266" cy="3168000"/>
          </a:xfrm>
          <a:prstGeom prst="rect">
            <a:avLst/>
          </a:prstGeom>
        </p:spPr>
      </p:pic>
      <p:pic>
        <p:nvPicPr>
          <p:cNvPr id="123" name="그림 1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2978" r="17580" b="2020"/>
          <a:stretch/>
        </p:blipFill>
        <p:spPr>
          <a:xfrm>
            <a:off x="347586" y="1456745"/>
            <a:ext cx="4029030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10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LND - 6072R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97" name="모서리가 둥근 직사각형 96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모서리가 둥근 직사각형 97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</a:p>
          </p:txBody>
        </p:sp>
        <p:sp>
          <p:nvSpPr>
            <p:cNvPr id="100" name="타원 99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타원 100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모서리가 둥근 직사각형 104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6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모서리가 둥근 직사각형 118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타원 119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" name="그림 6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22551" y="5087631"/>
              <a:ext cx="814753" cy="1002323"/>
            </a:xfrm>
            <a:prstGeom prst="rect">
              <a:avLst/>
            </a:prstGeom>
          </p:spPr>
        </p:pic>
        <p:pic>
          <p:nvPicPr>
            <p:cNvPr id="64" name="그림 6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65" name="그림 6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66" name="그림 6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67" name="그림 66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408348" y="5128847"/>
              <a:ext cx="1207438" cy="897838"/>
            </a:xfrm>
            <a:prstGeom prst="rect">
              <a:avLst/>
            </a:prstGeom>
          </p:spPr>
        </p:pic>
        <p:pic>
          <p:nvPicPr>
            <p:cNvPr id="55" name="그림 54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7" t="4760" r="41584" b="7803"/>
          <a:stretch/>
        </p:blipFill>
        <p:spPr>
          <a:xfrm>
            <a:off x="9021778" y="1459761"/>
            <a:ext cx="2807999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5" t="734" r="25281" b="11522"/>
          <a:stretch/>
        </p:blipFill>
        <p:spPr>
          <a:xfrm>
            <a:off x="341608" y="1459761"/>
            <a:ext cx="2964374" cy="316800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477" r="30834" b="16347"/>
          <a:stretch/>
        </p:blipFill>
        <p:spPr>
          <a:xfrm>
            <a:off x="3283287" y="1459761"/>
            <a:ext cx="2771774" cy="3168000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9477" r="30637" b="10457"/>
          <a:stretch/>
        </p:blipFill>
        <p:spPr>
          <a:xfrm>
            <a:off x="6044915" y="1459761"/>
            <a:ext cx="2883573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4276506" y="76810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1" action="ppaction://hlinksldjump"/>
          </p:cNvPr>
          <p:cNvSpPr/>
          <p:nvPr/>
        </p:nvSpPr>
        <p:spPr>
          <a:xfrm>
            <a:off x="553974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LND - 6072R</a:t>
            </a: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타원 75"/>
          <p:cNvSpPr>
            <a:spLocks noChangeAspect="1"/>
          </p:cNvSpPr>
          <p:nvPr/>
        </p:nvSpPr>
        <p:spPr>
          <a:xfrm>
            <a:off x="10321486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48479" y="4752385"/>
            <a:ext cx="8173139" cy="1638448"/>
            <a:chOff x="537796" y="4752385"/>
            <a:chExt cx="8173139" cy="1638448"/>
          </a:xfrm>
        </p:grpSpPr>
        <p:pic>
          <p:nvPicPr>
            <p:cNvPr id="105" name="그림 10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106" name="모서리가 둥근 직사각형 105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모서리가 둥근 직사각형 106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18805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타원 88"/>
            <p:cNvSpPr>
              <a:spLocks noChangeAspect="1"/>
            </p:cNvSpPr>
            <p:nvPr/>
          </p:nvSpPr>
          <p:spPr>
            <a:xfrm>
              <a:off x="72386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7467173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7574438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2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내용 개체 틀 4"/>
            <p:cNvSpPr txBox="1">
              <a:spLocks/>
            </p:cNvSpPr>
            <p:nvPr/>
          </p:nvSpPr>
          <p:spPr>
            <a:xfrm>
              <a:off x="7699539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그림 148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0440" y="5087631"/>
              <a:ext cx="814753" cy="1002323"/>
            </a:xfrm>
            <a:prstGeom prst="rect">
              <a:avLst/>
            </a:prstGeom>
          </p:spPr>
        </p:pic>
        <p:pic>
          <p:nvPicPr>
            <p:cNvPr id="150" name="그림 149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51" name="그림 150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52" name="그림 15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153" name="그림 152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7485335" y="5128847"/>
              <a:ext cx="1207438" cy="89783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091449" y="4753908"/>
            <a:ext cx="2668404" cy="1636925"/>
            <a:chOff x="9092904" y="4753908"/>
            <a:chExt cx="2668404" cy="1636925"/>
          </a:xfrm>
        </p:grpSpPr>
        <p:sp>
          <p:nvSpPr>
            <p:cNvPr id="77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모서리가 둥근 직사각형 85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10517546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모서리가 둥근 직사각형 154"/>
            <p:cNvSpPr/>
            <p:nvPr/>
          </p:nvSpPr>
          <p:spPr>
            <a:xfrm>
              <a:off x="10624811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내용 개체 틀 4"/>
            <p:cNvSpPr txBox="1">
              <a:spLocks/>
            </p:cNvSpPr>
            <p:nvPr/>
          </p:nvSpPr>
          <p:spPr>
            <a:xfrm>
              <a:off x="1074991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7" name="그림 156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535708" y="5128847"/>
              <a:ext cx="1207438" cy="897838"/>
            </a:xfrm>
            <a:prstGeom prst="rect">
              <a:avLst/>
            </a:prstGeom>
          </p:spPr>
        </p:pic>
        <p:pic>
          <p:nvPicPr>
            <p:cNvPr id="158" name="그림 157">
              <a:hlinkClick r:id="rId24"/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605847" y="698680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29887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Ø106.0mm(4.17")  / 2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LNV-6012R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LNV-6022R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Ø120.3x91.7mm(Ø4.74x3.61")</a:t>
                      </a:r>
                      <a:b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410g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Ø120.3x91.7mm(Ø4.74x3.61")</a:t>
                      </a:r>
                      <a:b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410g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8" name="그림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134" y="3111608"/>
            <a:ext cx="2002250" cy="200225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94" y="3111608"/>
            <a:ext cx="2002250" cy="200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605847" y="701022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LNV - 6012R / 6022R</a:t>
            </a: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28676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SBP-122HMW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38460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SBP-137WMW1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SBP-300PMW2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45415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 Dome Cover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SBV-120GW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SBV-120WCW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SPB-VAW12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0" name="Picture 12" descr="SPB-VAW72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590" y="4944689"/>
            <a:ext cx="972870" cy="97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직사각형 115">
            <a:hlinkClick r:id="rId11"/>
          </p:cNvPr>
          <p:cNvSpPr/>
          <p:nvPr/>
        </p:nvSpPr>
        <p:spPr>
          <a:xfrm>
            <a:off x="5541093" y="3133224"/>
            <a:ext cx="1125444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2" name="그림 6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66" t="456" r="-11924" b="1219"/>
          <a:stretch/>
        </p:blipFill>
        <p:spPr>
          <a:xfrm>
            <a:off x="9969782" y="3171825"/>
            <a:ext cx="1466486" cy="1000126"/>
          </a:xfrm>
          <a:prstGeom prst="rect">
            <a:avLst/>
          </a:prstGeom>
        </p:spPr>
      </p:pic>
      <p:pic>
        <p:nvPicPr>
          <p:cNvPr id="67" name="그림 6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7" t="38615" r="34350" b="28689"/>
          <a:stretch/>
        </p:blipFill>
        <p:spPr>
          <a:xfrm>
            <a:off x="5263235" y="4845962"/>
            <a:ext cx="1700212" cy="1052514"/>
          </a:xfrm>
          <a:prstGeom prst="rect">
            <a:avLst/>
          </a:prstGeom>
        </p:spPr>
      </p:pic>
      <p:pic>
        <p:nvPicPr>
          <p:cNvPr id="68" name="그림 67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650" t="3473" r="-47848" b="8601"/>
          <a:stretch/>
        </p:blipFill>
        <p:spPr>
          <a:xfrm>
            <a:off x="3166749" y="1504950"/>
            <a:ext cx="1293812" cy="1038226"/>
          </a:xfrm>
          <a:prstGeom prst="rect">
            <a:avLst/>
          </a:prstGeom>
        </p:spPr>
      </p:pic>
      <p:pic>
        <p:nvPicPr>
          <p:cNvPr id="74" name="그림 7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3" t="31903" r="31796" b="33749"/>
          <a:stretch/>
        </p:blipFill>
        <p:spPr>
          <a:xfrm>
            <a:off x="7572374" y="4857751"/>
            <a:ext cx="1685928" cy="1033464"/>
          </a:xfrm>
          <a:prstGeom prst="rect">
            <a:avLst/>
          </a:prstGeom>
        </p:spPr>
      </p:pic>
      <p:pic>
        <p:nvPicPr>
          <p:cNvPr id="75" name="그림 74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7" t="24950" r="20995" b="32966"/>
          <a:stretch/>
        </p:blipFill>
        <p:spPr>
          <a:xfrm>
            <a:off x="2935670" y="3224622"/>
            <a:ext cx="1755970" cy="999420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5252737" y="1605710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77" name="그림 76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4" t="27777" r="33315" b="25520"/>
          <a:stretch/>
        </p:blipFill>
        <p:spPr>
          <a:xfrm rot="10800000">
            <a:off x="5382680" y="1522249"/>
            <a:ext cx="1461322" cy="1084142"/>
          </a:xfrm>
          <a:prstGeom prst="rect">
            <a:avLst/>
          </a:prstGeom>
        </p:spPr>
      </p:pic>
      <p:pic>
        <p:nvPicPr>
          <p:cNvPr id="78" name="그림 77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50" t="6026" r="-27175" b="7520"/>
          <a:stretch/>
        </p:blipFill>
        <p:spPr>
          <a:xfrm>
            <a:off x="3081780" y="4879498"/>
            <a:ext cx="1463750" cy="1051964"/>
          </a:xfrm>
          <a:prstGeom prst="rect">
            <a:avLst/>
          </a:prstGeom>
        </p:spPr>
      </p:pic>
      <p:pic>
        <p:nvPicPr>
          <p:cNvPr id="82" name="그림 81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t="18053" r="19276" b="20573"/>
          <a:stretch/>
        </p:blipFill>
        <p:spPr>
          <a:xfrm>
            <a:off x="587219" y="3189117"/>
            <a:ext cx="1865468" cy="997122"/>
          </a:xfrm>
          <a:prstGeom prst="rect">
            <a:avLst/>
          </a:prstGeom>
        </p:spPr>
      </p:pic>
      <p:pic>
        <p:nvPicPr>
          <p:cNvPr id="89" name="그림 88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44" t="4043" r="-35883" b="3700"/>
          <a:stretch/>
        </p:blipFill>
        <p:spPr>
          <a:xfrm>
            <a:off x="5487071" y="3181350"/>
            <a:ext cx="1252540" cy="1033464"/>
          </a:xfrm>
          <a:prstGeom prst="rect">
            <a:avLst/>
          </a:prstGeom>
        </p:spPr>
      </p:pic>
      <p:pic>
        <p:nvPicPr>
          <p:cNvPr id="91" name="그림 90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60" t="1750" r="-18171" b="619"/>
          <a:stretch/>
        </p:blipFill>
        <p:spPr>
          <a:xfrm>
            <a:off x="7643813" y="1533526"/>
            <a:ext cx="1543050" cy="971550"/>
          </a:xfrm>
          <a:prstGeom prst="rect">
            <a:avLst/>
          </a:prstGeom>
        </p:spPr>
      </p:pic>
      <p:pic>
        <p:nvPicPr>
          <p:cNvPr id="125" name="그림 124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82" t="6961" r="-11982" b="6961"/>
          <a:stretch/>
        </p:blipFill>
        <p:spPr>
          <a:xfrm>
            <a:off x="9899853" y="1568949"/>
            <a:ext cx="1606344" cy="950414"/>
          </a:xfrm>
          <a:prstGeom prst="rect">
            <a:avLst/>
          </a:prstGeom>
        </p:spPr>
      </p:pic>
      <p:pic>
        <p:nvPicPr>
          <p:cNvPr id="126" name="그림 125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6" t="36726" r="34263" b="34237"/>
          <a:stretch/>
        </p:blipFill>
        <p:spPr>
          <a:xfrm>
            <a:off x="696589" y="1579383"/>
            <a:ext cx="1646728" cy="910352"/>
          </a:xfrm>
          <a:prstGeom prst="rect">
            <a:avLst/>
          </a:prstGeom>
        </p:spPr>
      </p:pic>
      <p:pic>
        <p:nvPicPr>
          <p:cNvPr id="128" name="그림 127">
            <a:hlinkClick r:id="rId36"/>
          </p:cNvPr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26" t="7384" r="-22258" b="8361"/>
          <a:stretch/>
        </p:blipFill>
        <p:spPr>
          <a:xfrm>
            <a:off x="717470" y="4848224"/>
            <a:ext cx="1604966" cy="1095378"/>
          </a:xfrm>
          <a:prstGeom prst="rect">
            <a:avLst/>
          </a:prstGeom>
        </p:spPr>
      </p:pic>
      <p:pic>
        <p:nvPicPr>
          <p:cNvPr id="46" name="그림 45">
            <a:hlinkClick r:id="rId11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2" t="7647" r="18985" b="7647"/>
          <a:stretch/>
        </p:blipFill>
        <p:spPr>
          <a:xfrm>
            <a:off x="7748441" y="3166069"/>
            <a:ext cx="1333794" cy="1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4035" r="31296" b="17909"/>
          <a:stretch/>
        </p:blipFill>
        <p:spPr>
          <a:xfrm>
            <a:off x="352483" y="1455051"/>
            <a:ext cx="3772676" cy="3168000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1" t="12462" r="23424" b="10237"/>
          <a:stretch/>
        </p:blipFill>
        <p:spPr>
          <a:xfrm>
            <a:off x="4212454" y="1455051"/>
            <a:ext cx="3765865" cy="3168000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9" t="12386" r="30304" b="27153"/>
          <a:stretch/>
        </p:blipFill>
        <p:spPr>
          <a:xfrm>
            <a:off x="8065488" y="1455051"/>
            <a:ext cx="3774934" cy="3168000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83" name="직선 연결선 82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9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0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12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1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23473" y="1093426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61" name="모서리가 둥근 직사각형 60"/>
          <p:cNvSpPr/>
          <p:nvPr/>
        </p:nvSpPr>
        <p:spPr>
          <a:xfrm>
            <a:off x="352484" y="145505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타원 64"/>
          <p:cNvSpPr>
            <a:spLocks noChangeAspect="1"/>
          </p:cNvSpPr>
          <p:nvPr/>
        </p:nvSpPr>
        <p:spPr>
          <a:xfrm>
            <a:off x="6023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내용 개체 틀 4"/>
          <p:cNvSpPr txBox="1">
            <a:spLocks/>
          </p:cNvSpPr>
          <p:nvPr/>
        </p:nvSpPr>
        <p:spPr>
          <a:xfrm>
            <a:off x="1789378" y="6097537"/>
            <a:ext cx="89398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SBV-120GW</a:t>
            </a:r>
          </a:p>
        </p:txBody>
      </p:sp>
      <p:sp>
        <p:nvSpPr>
          <p:cNvPr id="90" name="내용 개체 틀 4"/>
          <p:cNvSpPr txBox="1">
            <a:spLocks/>
          </p:cNvSpPr>
          <p:nvPr/>
        </p:nvSpPr>
        <p:spPr>
          <a:xfrm>
            <a:off x="9271021" y="6097537"/>
            <a:ext cx="136386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SHD-1408FPW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67708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76837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9257752" y="4863213"/>
            <a:ext cx="1390406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9371225" y="4752385"/>
            <a:ext cx="116346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In-ceiling Housing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그림 106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3" t="35430" r="38217" b="29106"/>
          <a:stretch/>
        </p:blipFill>
        <p:spPr>
          <a:xfrm rot="10800000">
            <a:off x="1755727" y="5140566"/>
            <a:ext cx="961292" cy="879233"/>
          </a:xfrm>
          <a:prstGeom prst="rect">
            <a:avLst/>
          </a:prstGeom>
        </p:spPr>
      </p:pic>
      <p:sp>
        <p:nvSpPr>
          <p:cNvPr id="108" name="모서리가 둥근 직사각형 107"/>
          <p:cNvSpPr/>
          <p:nvPr/>
        </p:nvSpPr>
        <p:spPr>
          <a:xfrm>
            <a:off x="9623751" y="5043213"/>
            <a:ext cx="658409" cy="1641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Plenum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5" t="21744" r="36231" b="18801"/>
          <a:stretch/>
        </p:blipFill>
        <p:spPr>
          <a:xfrm rot="10800000">
            <a:off x="9479087" y="5070882"/>
            <a:ext cx="947736" cy="1096107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4781360" y="4752385"/>
            <a:ext cx="2628052" cy="1638448"/>
            <a:chOff x="4831519" y="4752385"/>
            <a:chExt cx="2628052" cy="1638448"/>
          </a:xfrm>
        </p:grpSpPr>
        <p:sp>
          <p:nvSpPr>
            <p:cNvPr id="64" name="내용 개체 틀 4"/>
            <p:cNvSpPr txBox="1">
              <a:spLocks/>
            </p:cNvSpPr>
            <p:nvPr/>
          </p:nvSpPr>
          <p:spPr>
            <a:xfrm>
              <a:off x="6455679" y="6097537"/>
              <a:ext cx="889206" cy="17346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내용 개체 틀 4"/>
            <p:cNvSpPr txBox="1">
              <a:spLocks/>
            </p:cNvSpPr>
            <p:nvPr/>
          </p:nvSpPr>
          <p:spPr>
            <a:xfrm>
              <a:off x="4855137" y="6097537"/>
              <a:ext cx="1071342" cy="15671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</a:p>
          </p:txBody>
        </p:sp>
        <p:pic>
          <p:nvPicPr>
            <p:cNvPr id="88" name="그림 8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01" t="30034" r="37705" b="28575"/>
            <a:stretch/>
          </p:blipFill>
          <p:spPr>
            <a:xfrm>
              <a:off x="6372744" y="4982307"/>
              <a:ext cx="1055076" cy="1078523"/>
            </a:xfrm>
            <a:prstGeom prst="rect">
              <a:avLst/>
            </a:prstGeom>
          </p:spPr>
        </p:pic>
        <p:sp>
          <p:nvSpPr>
            <p:cNvPr id="53" name="모서리가 둥근 직사각형 52"/>
            <p:cNvSpPr/>
            <p:nvPr/>
          </p:nvSpPr>
          <p:spPr>
            <a:xfrm>
              <a:off x="4831519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4922808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6340993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643228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그림 73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4906833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74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2249" r="22181" b="13601"/>
          <a:stretch/>
        </p:blipFill>
        <p:spPr>
          <a:xfrm>
            <a:off x="8082882" y="1459757"/>
            <a:ext cx="3765598" cy="3168000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6" t="28091" r="35321" b="25944"/>
          <a:stretch/>
        </p:blipFill>
        <p:spPr>
          <a:xfrm>
            <a:off x="4215009" y="1459757"/>
            <a:ext cx="3770944" cy="3168000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4" t="28949" r="34970" b="26893"/>
          <a:stretch/>
        </p:blipFill>
        <p:spPr>
          <a:xfrm>
            <a:off x="352484" y="1459757"/>
            <a:ext cx="377094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</a:t>
            </a:r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Wall2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39247" y="73480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내용 개체 틀 4"/>
          <p:cNvSpPr txBox="1">
            <a:spLocks/>
          </p:cNvSpPr>
          <p:nvPr/>
        </p:nvSpPr>
        <p:spPr>
          <a:xfrm>
            <a:off x="5610040" y="6097537"/>
            <a:ext cx="980882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SBV-120WCW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4213153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8075680" y="1459757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5" t="33704" r="37760" b="24448"/>
          <a:stretch/>
        </p:blipFill>
        <p:spPr>
          <a:xfrm rot="5400000">
            <a:off x="1699176" y="5011615"/>
            <a:ext cx="1072661" cy="1037492"/>
          </a:xfrm>
          <a:prstGeom prst="rect">
            <a:avLst/>
          </a:prstGeom>
        </p:spPr>
      </p:pic>
      <p:pic>
        <p:nvPicPr>
          <p:cNvPr id="60" name="그림 59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1" t="33681" r="36667" b="33681"/>
          <a:stretch/>
        </p:blipFill>
        <p:spPr>
          <a:xfrm>
            <a:off x="5569206" y="5112947"/>
            <a:ext cx="1062551" cy="864758"/>
          </a:xfrm>
          <a:prstGeom prst="rect">
            <a:avLst/>
          </a:prstGeom>
        </p:spPr>
      </p:pic>
      <p:pic>
        <p:nvPicPr>
          <p:cNvPr id="61" name="그림 6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8" t="21384" r="23622" b="31616"/>
          <a:stretch/>
        </p:blipFill>
        <p:spPr>
          <a:xfrm>
            <a:off x="9347289" y="5011614"/>
            <a:ext cx="1236784" cy="879231"/>
          </a:xfrm>
          <a:prstGeom prst="rect">
            <a:avLst/>
          </a:prstGeom>
        </p:spPr>
      </p:pic>
      <p:sp>
        <p:nvSpPr>
          <p:cNvPr id="62" name="내용 개체 틀 4"/>
          <p:cNvSpPr txBox="1">
            <a:spLocks/>
          </p:cNvSpPr>
          <p:nvPr/>
        </p:nvSpPr>
        <p:spPr>
          <a:xfrm>
            <a:off x="9490896" y="6097537"/>
            <a:ext cx="949570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SBP-137WMW1</a:t>
            </a: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676217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767506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내용 개체 틀 4"/>
          <p:cNvSpPr txBox="1">
            <a:spLocks/>
          </p:cNvSpPr>
          <p:nvPr/>
        </p:nvSpPr>
        <p:spPr>
          <a:xfrm>
            <a:off x="1788512" y="6097537"/>
            <a:ext cx="893988" cy="173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SBV-120GW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440670" y="4863213"/>
            <a:ext cx="1319622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548367" y="4752385"/>
            <a:ext cx="11042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9305870" y="4863213"/>
            <a:ext cx="1319622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9413567" y="4752385"/>
            <a:ext cx="11042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2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r="21336" b="16207"/>
          <a:stretch/>
        </p:blipFill>
        <p:spPr>
          <a:xfrm>
            <a:off x="347585" y="1457224"/>
            <a:ext cx="3799640" cy="3168000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7" t="11571" r="26051" b="16312"/>
          <a:stretch/>
        </p:blipFill>
        <p:spPr>
          <a:xfrm>
            <a:off x="4101384" y="1457224"/>
            <a:ext cx="3927491" cy="3168000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6" t="13639" r="25668" b="15235"/>
          <a:stretch/>
        </p:blipFill>
        <p:spPr>
          <a:xfrm>
            <a:off x="8028876" y="1457224"/>
            <a:ext cx="3811546" cy="316800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/ </a:t>
            </a:r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Wall2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21219" y="73588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47586" y="1457224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88369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9432933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9562788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6" name="그림 115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380804" y="5146431"/>
              <a:ext cx="1142999" cy="849923"/>
            </a:xfrm>
            <a:prstGeom prst="rect">
              <a:avLst/>
            </a:prstGeom>
          </p:spPr>
        </p:pic>
        <p:pic>
          <p:nvPicPr>
            <p:cNvPr id="61" name="그림 60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610465" y="5128846"/>
              <a:ext cx="828743" cy="885091"/>
            </a:xfrm>
            <a:prstGeom prst="rect">
              <a:avLst/>
            </a:prstGeom>
          </p:spPr>
        </p:pic>
        <p:sp>
          <p:nvSpPr>
            <p:cNvPr id="62" name="내용 개체 틀 4"/>
            <p:cNvSpPr txBox="1">
              <a:spLocks/>
            </p:cNvSpPr>
            <p:nvPr/>
          </p:nvSpPr>
          <p:spPr>
            <a:xfrm>
              <a:off x="659851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63" name="내용 개체 틀 4"/>
            <p:cNvSpPr txBox="1">
              <a:spLocks/>
            </p:cNvSpPr>
            <p:nvPr/>
          </p:nvSpPr>
          <p:spPr>
            <a:xfrm>
              <a:off x="7339395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2207297" y="4863496"/>
              <a:ext cx="637347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4746034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" name="그림 6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437058" y="5093677"/>
              <a:ext cx="957213" cy="902677"/>
            </a:xfrm>
            <a:prstGeom prst="rect">
              <a:avLst/>
            </a:prstGeom>
          </p:spPr>
        </p:pic>
        <p:sp>
          <p:nvSpPr>
            <p:cNvPr id="68" name="내용 개체 틀 4"/>
            <p:cNvSpPr txBox="1">
              <a:spLocks/>
            </p:cNvSpPr>
            <p:nvPr/>
          </p:nvSpPr>
          <p:spPr>
            <a:xfrm>
              <a:off x="353322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434330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71" name="모서리가 둥근 직사각형 70"/>
            <p:cNvSpPr/>
            <p:nvPr/>
          </p:nvSpPr>
          <p:spPr>
            <a:xfrm>
              <a:off x="2316487" y="5043496"/>
              <a:ext cx="881343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2421781" y="4959104"/>
              <a:ext cx="670755" cy="1855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그림 72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59308" y="5052646"/>
              <a:ext cx="814753" cy="1002323"/>
            </a:xfrm>
            <a:prstGeom prst="rect">
              <a:avLst/>
            </a:prstGeom>
          </p:spPr>
        </p:pic>
        <p:sp>
          <p:nvSpPr>
            <p:cNvPr id="74" name="내용 개체 틀 4"/>
            <p:cNvSpPr txBox="1">
              <a:spLocks/>
            </p:cNvSpPr>
            <p:nvPr/>
          </p:nvSpPr>
          <p:spPr>
            <a:xfrm>
              <a:off x="2348111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타원 75"/>
            <p:cNvSpPr>
              <a:spLocks noChangeAspect="1"/>
            </p:cNvSpPr>
            <p:nvPr/>
          </p:nvSpPr>
          <p:spPr>
            <a:xfrm>
              <a:off x="324791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모서리가 둥근 직사각형 126"/>
            <p:cNvSpPr/>
            <p:nvPr/>
          </p:nvSpPr>
          <p:spPr>
            <a:xfrm>
              <a:off x="4636240" y="5043496"/>
              <a:ext cx="1738096" cy="1295919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모서리가 둥근 직사각형 127"/>
            <p:cNvSpPr/>
            <p:nvPr/>
          </p:nvSpPr>
          <p:spPr>
            <a:xfrm>
              <a:off x="5198277" y="4959105"/>
              <a:ext cx="691147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내용 개체 틀 4"/>
            <p:cNvSpPr txBox="1">
              <a:spLocks/>
            </p:cNvSpPr>
            <p:nvPr/>
          </p:nvSpPr>
          <p:spPr>
            <a:xfrm>
              <a:off x="5365272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30" name="타원 129"/>
            <p:cNvSpPr>
              <a:spLocks noChangeAspect="1"/>
            </p:cNvSpPr>
            <p:nvPr/>
          </p:nvSpPr>
          <p:spPr>
            <a:xfrm>
              <a:off x="6432158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" t="6035" r="-3457" b="6035"/>
            <a:stretch/>
          </p:blipFill>
          <p:spPr>
            <a:xfrm>
              <a:off x="5666644" y="5138014"/>
              <a:ext cx="656493" cy="847816"/>
            </a:xfrm>
            <a:prstGeom prst="rect">
              <a:avLst/>
            </a:prstGeom>
          </p:spPr>
        </p:pic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551600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 Base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SBP-300BW1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내용 개체 틀 4"/>
            <p:cNvSpPr txBox="1">
              <a:spLocks/>
            </p:cNvSpPr>
            <p:nvPr/>
          </p:nvSpPr>
          <p:spPr>
            <a:xfrm>
              <a:off x="464976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5" name="그림 134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622644" y="5174527"/>
              <a:ext cx="894086" cy="748147"/>
            </a:xfrm>
            <a:prstGeom prst="rect">
              <a:avLst/>
            </a:prstGeom>
          </p:spPr>
        </p:pic>
        <p:sp>
          <p:nvSpPr>
            <p:cNvPr id="136" name="내용 개체 틀 4"/>
            <p:cNvSpPr txBox="1">
              <a:spLocks/>
            </p:cNvSpPr>
            <p:nvPr/>
          </p:nvSpPr>
          <p:spPr>
            <a:xfrm>
              <a:off x="766587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pic>
          <p:nvPicPr>
            <p:cNvPr id="140" name="그림 139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4710253" y="5057409"/>
              <a:ext cx="814753" cy="100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26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8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9" t="3655" r="19305" b="7838"/>
          <a:stretch/>
        </p:blipFill>
        <p:spPr>
          <a:xfrm>
            <a:off x="347586" y="1459761"/>
            <a:ext cx="4029030" cy="3168000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8930" r="20266" b="4101"/>
          <a:stretch/>
        </p:blipFill>
        <p:spPr>
          <a:xfrm>
            <a:off x="8024054" y="1459761"/>
            <a:ext cx="3816368" cy="3168000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9" t="1256" r="15563" b="14963"/>
          <a:stretch/>
        </p:blipFill>
        <p:spPr>
          <a:xfrm>
            <a:off x="4128846" y="1459761"/>
            <a:ext cx="3895208" cy="316800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323473" y="1093426"/>
            <a:ext cx="1742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8" name="모서리가 둥근 직사각형 97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99" name="모서리가 둥근 직사각형 98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</a:p>
          </p:txBody>
        </p:sp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타원 10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모서리가 둥근 직사각형 61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내용 개체 틀 4"/>
            <p:cNvSpPr txBox="1">
              <a:spLocks/>
            </p:cNvSpPr>
            <p:nvPr/>
          </p:nvSpPr>
          <p:spPr>
            <a:xfrm>
              <a:off x="627050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67" name="내용 개체 틀 4"/>
            <p:cNvSpPr txBox="1">
              <a:spLocks/>
            </p:cNvSpPr>
            <p:nvPr/>
          </p:nvSpPr>
          <p:spPr>
            <a:xfrm>
              <a:off x="749884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68" name="내용 개체 틀 4"/>
            <p:cNvSpPr txBox="1">
              <a:spLocks/>
            </p:cNvSpPr>
            <p:nvPr/>
          </p:nvSpPr>
          <p:spPr>
            <a:xfrm>
              <a:off x="708130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69" name="내용 개체 틀 4"/>
            <p:cNvSpPr txBox="1">
              <a:spLocks/>
            </p:cNvSpPr>
            <p:nvPr/>
          </p:nvSpPr>
          <p:spPr>
            <a:xfrm>
              <a:off x="589975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70" name="내용 개체 틀 4"/>
            <p:cNvSpPr txBox="1">
              <a:spLocks/>
            </p:cNvSpPr>
            <p:nvPr/>
          </p:nvSpPr>
          <p:spPr>
            <a:xfrm>
              <a:off x="498799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71" name="내용 개체 틀 4"/>
            <p:cNvSpPr txBox="1">
              <a:spLocks/>
            </p:cNvSpPr>
            <p:nvPr/>
          </p:nvSpPr>
          <p:spPr>
            <a:xfrm>
              <a:off x="348753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>
            <a:xfrm>
              <a:off x="337545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>
            <a:xfrm>
              <a:off x="361443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타원 73"/>
            <p:cNvSpPr>
              <a:spLocks noChangeAspect="1"/>
            </p:cNvSpPr>
            <p:nvPr/>
          </p:nvSpPr>
          <p:spPr>
            <a:xfrm>
              <a:off x="462504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5" name="그림 74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498736" y="5087631"/>
              <a:ext cx="814753" cy="1002323"/>
            </a:xfrm>
            <a:prstGeom prst="rect">
              <a:avLst/>
            </a:prstGeom>
          </p:spPr>
        </p:pic>
        <p:pic>
          <p:nvPicPr>
            <p:cNvPr id="76" name="그림 75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49051" y="5184477"/>
              <a:ext cx="828743" cy="885091"/>
            </a:xfrm>
            <a:prstGeom prst="rect">
              <a:avLst/>
            </a:prstGeom>
          </p:spPr>
        </p:pic>
        <p:pic>
          <p:nvPicPr>
            <p:cNvPr id="77" name="그림 76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41564" y="5087631"/>
              <a:ext cx="957213" cy="902677"/>
            </a:xfrm>
            <a:prstGeom prst="rect">
              <a:avLst/>
            </a:prstGeom>
          </p:spPr>
        </p:pic>
        <p:pic>
          <p:nvPicPr>
            <p:cNvPr id="78" name="그림 77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475825" y="5278208"/>
              <a:ext cx="894086" cy="748147"/>
            </a:xfrm>
            <a:prstGeom prst="rect">
              <a:avLst/>
            </a:prstGeom>
          </p:spPr>
        </p:pic>
        <p:sp>
          <p:nvSpPr>
            <p:cNvPr id="79" name="모서리가 둥근 직사각형 7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" name="그림 81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9408348" y="5128847"/>
              <a:ext cx="1207438" cy="897838"/>
            </a:xfrm>
            <a:prstGeom prst="rect">
              <a:avLst/>
            </a:prstGeom>
          </p:spPr>
        </p:pic>
        <p:pic>
          <p:nvPicPr>
            <p:cNvPr id="56" name="그림 55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5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1" t="4525" r="41374" b="8169"/>
          <a:stretch/>
        </p:blipFill>
        <p:spPr>
          <a:xfrm>
            <a:off x="9021527" y="1459761"/>
            <a:ext cx="2808251" cy="3168000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3" t="3227" r="30468" b="16150"/>
          <a:stretch/>
        </p:blipFill>
        <p:spPr>
          <a:xfrm>
            <a:off x="3191464" y="1459761"/>
            <a:ext cx="2839493" cy="316800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8" t="10937" r="31198" b="10264"/>
          <a:stretch/>
        </p:blipFill>
        <p:spPr>
          <a:xfrm>
            <a:off x="6030958" y="1459761"/>
            <a:ext cx="2889485" cy="316800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8" t="1151" r="25394" b="11569"/>
          <a:stretch/>
        </p:blipFill>
        <p:spPr>
          <a:xfrm>
            <a:off x="341608" y="1459761"/>
            <a:ext cx="2849857" cy="316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181423" y="712071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7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9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hlinkClick r:id="rId10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hlinkClick r:id="rId11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12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323473" y="1093426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- 6012R / 6022R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48479" y="4752385"/>
            <a:ext cx="8173139" cy="1638448"/>
            <a:chOff x="537796" y="4752385"/>
            <a:chExt cx="8173139" cy="1638448"/>
          </a:xfrm>
        </p:grpSpPr>
        <p:pic>
          <p:nvPicPr>
            <p:cNvPr id="77" name="그림 76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78" name="모서리가 둥근 직사각형 77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sp>
          <p:nvSpPr>
            <p:cNvPr id="81" name="타원 80"/>
            <p:cNvSpPr>
              <a:spLocks noChangeAspect="1"/>
            </p:cNvSpPr>
            <p:nvPr/>
          </p:nvSpPr>
          <p:spPr>
            <a:xfrm>
              <a:off x="188059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타원 81"/>
            <p:cNvSpPr>
              <a:spLocks noChangeAspect="1"/>
            </p:cNvSpPr>
            <p:nvPr/>
          </p:nvSpPr>
          <p:spPr>
            <a:xfrm>
              <a:off x="723866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모서리가 둥근 직사각형 82"/>
            <p:cNvSpPr/>
            <p:nvPr/>
          </p:nvSpPr>
          <p:spPr>
            <a:xfrm>
              <a:off x="7467173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모서리가 둥근 직사각형 83"/>
            <p:cNvSpPr/>
            <p:nvPr/>
          </p:nvSpPr>
          <p:spPr>
            <a:xfrm>
              <a:off x="7574438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97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99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00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01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타원 103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내용 개체 틀 4"/>
            <p:cNvSpPr txBox="1">
              <a:spLocks/>
            </p:cNvSpPr>
            <p:nvPr/>
          </p:nvSpPr>
          <p:spPr>
            <a:xfrm>
              <a:off x="7699539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6" name="그림 105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9966" y="5087631"/>
              <a:ext cx="814753" cy="1002323"/>
            </a:xfrm>
            <a:prstGeom prst="rect">
              <a:avLst/>
            </a:prstGeom>
          </p:spPr>
        </p:pic>
        <p:pic>
          <p:nvPicPr>
            <p:cNvPr id="107" name="그림 106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08" name="그림 10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09" name="그림 108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110" name="그림 109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7485335" y="5128847"/>
              <a:ext cx="1207438" cy="89783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9091450" y="4753908"/>
            <a:ext cx="2668404" cy="1636925"/>
            <a:chOff x="9092904" y="4753908"/>
            <a:chExt cx="2668404" cy="1636925"/>
          </a:xfrm>
        </p:grpSpPr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10316723" y="5523035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모서리가 둥근 직사각형 148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모서리가 둥근 직사각형 149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모서리가 둥근 직사각형 150"/>
            <p:cNvSpPr/>
            <p:nvPr/>
          </p:nvSpPr>
          <p:spPr>
            <a:xfrm>
              <a:off x="10517546" y="4863496"/>
              <a:ext cx="1243762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모서리가 둥근 직사각형 151"/>
            <p:cNvSpPr/>
            <p:nvPr/>
          </p:nvSpPr>
          <p:spPr>
            <a:xfrm>
              <a:off x="10624811" y="4753908"/>
              <a:ext cx="1029232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내용 개체 틀 4"/>
            <p:cNvSpPr txBox="1">
              <a:spLocks/>
            </p:cNvSpPr>
            <p:nvPr/>
          </p:nvSpPr>
          <p:spPr>
            <a:xfrm>
              <a:off x="1074991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SBP-122HMW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4" name="그림 153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3" t="35032" r="37220" b="32350"/>
            <a:stretch/>
          </p:blipFill>
          <p:spPr>
            <a:xfrm>
              <a:off x="10535708" y="5128847"/>
              <a:ext cx="1207438" cy="897838"/>
            </a:xfrm>
            <a:prstGeom prst="rect">
              <a:avLst/>
            </a:prstGeom>
          </p:spPr>
        </p:pic>
        <p:pic>
          <p:nvPicPr>
            <p:cNvPr id="155" name="그림 154">
              <a:hlinkClick r:id="rId25"/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570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605847" y="698680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hlinkClick r:id="rId4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7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8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778004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Ø120.6mm(4.75")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LNV-6072R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Ø137.8x106.1mm(5.43"x4.18")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525g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20" y="3096733"/>
            <a:ext cx="2092960" cy="20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605847" y="701022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3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LNV – 6072R</a:t>
            </a:r>
          </a:p>
        </p:txBody>
      </p: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99322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9997416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678052710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98930602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407804604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417037602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SBP-301HMW2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SHD-1408FPW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096101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579446290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563336091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98985313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39071070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104908633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SBP-137WMW1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SBP-300PMW2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026293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4447768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7141273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851338302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58693787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70408174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 Dome Cover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SBV-136BW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SBV-138TMW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SPB-VAW72</a:t>
                      </a:r>
                      <a:endParaRPr lang="ko-KR" altLang="en-US" sz="77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50" name="그림 49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8" t="21787" r="33558" b="35493"/>
          <a:stretch/>
        </p:blipFill>
        <p:spPr>
          <a:xfrm rot="10800000">
            <a:off x="4556428" y="1542050"/>
            <a:ext cx="1187956" cy="925942"/>
          </a:xfrm>
          <a:prstGeom prst="rect">
            <a:avLst/>
          </a:prstGeom>
        </p:spPr>
      </p:pic>
      <p:pic>
        <p:nvPicPr>
          <p:cNvPr id="51" name="그림 50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15" t="4859" r="-77831" b="12474"/>
          <a:stretch/>
        </p:blipFill>
        <p:spPr>
          <a:xfrm>
            <a:off x="2377626" y="1529107"/>
            <a:ext cx="1687188" cy="976122"/>
          </a:xfrm>
          <a:prstGeom prst="rect">
            <a:avLst/>
          </a:prstGeom>
        </p:spPr>
      </p:pic>
      <p:pic>
        <p:nvPicPr>
          <p:cNvPr id="52" name="그림 51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501447" y="1540152"/>
            <a:ext cx="959953" cy="1025222"/>
          </a:xfrm>
          <a:prstGeom prst="rect">
            <a:avLst/>
          </a:prstGeom>
        </p:spPr>
      </p:pic>
      <p:grpSp>
        <p:nvGrpSpPr>
          <p:cNvPr id="53" name="그룹 52"/>
          <p:cNvGrpSpPr/>
          <p:nvPr/>
        </p:nvGrpSpPr>
        <p:grpSpPr>
          <a:xfrm>
            <a:off x="6200778" y="1574544"/>
            <a:ext cx="1496131" cy="947472"/>
            <a:chOff x="7510212" y="1574544"/>
            <a:chExt cx="1496131" cy="947472"/>
          </a:xfrm>
        </p:grpSpPr>
        <p:pic>
          <p:nvPicPr>
            <p:cNvPr id="54" name="그림 53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7" t="30489" r="36858" b="30489"/>
            <a:stretch/>
          </p:blipFill>
          <p:spPr>
            <a:xfrm rot="10800000">
              <a:off x="7795337" y="1574544"/>
              <a:ext cx="1211006" cy="947472"/>
            </a:xfrm>
            <a:prstGeom prst="rect">
              <a:avLst/>
            </a:prstGeom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7510212" y="1574544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</p:grpSp>
      <p:pic>
        <p:nvPicPr>
          <p:cNvPr id="56" name="그림 55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7" t="37445" r="37097" b="32130"/>
          <a:stretch/>
        </p:blipFill>
        <p:spPr>
          <a:xfrm>
            <a:off x="656618" y="1604340"/>
            <a:ext cx="1298290" cy="917676"/>
          </a:xfrm>
          <a:prstGeom prst="rect">
            <a:avLst/>
          </a:prstGeom>
        </p:spPr>
      </p:pic>
      <p:pic>
        <p:nvPicPr>
          <p:cNvPr id="57" name="그림 56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10391550" y="1607078"/>
            <a:ext cx="1045926" cy="875203"/>
          </a:xfrm>
          <a:prstGeom prst="rect">
            <a:avLst/>
          </a:prstGeom>
        </p:spPr>
      </p:pic>
      <p:pic>
        <p:nvPicPr>
          <p:cNvPr id="58" name="그림 57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0" t="30274" r="27931" b="38173"/>
          <a:stretch/>
        </p:blipFill>
        <p:spPr>
          <a:xfrm>
            <a:off x="2665464" y="3365501"/>
            <a:ext cx="1116555" cy="687926"/>
          </a:xfrm>
          <a:prstGeom prst="rect">
            <a:avLst/>
          </a:prstGeom>
        </p:spPr>
      </p:pic>
      <p:pic>
        <p:nvPicPr>
          <p:cNvPr id="59" name="그림 58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663644" y="3191705"/>
            <a:ext cx="1260638" cy="1097135"/>
          </a:xfrm>
          <a:prstGeom prst="rect">
            <a:avLst/>
          </a:prstGeom>
        </p:spPr>
      </p:pic>
      <p:pic>
        <p:nvPicPr>
          <p:cNvPr id="62" name="그림 61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4623597" y="3151822"/>
            <a:ext cx="996462" cy="1101969"/>
          </a:xfrm>
          <a:prstGeom prst="rect">
            <a:avLst/>
          </a:prstGeom>
        </p:spPr>
      </p:pic>
      <p:pic>
        <p:nvPicPr>
          <p:cNvPr id="67" name="그림 66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6195492" y="3155067"/>
            <a:ext cx="1763250" cy="1095946"/>
          </a:xfrm>
          <a:prstGeom prst="rect">
            <a:avLst/>
          </a:prstGeom>
        </p:spPr>
      </p:pic>
      <p:pic>
        <p:nvPicPr>
          <p:cNvPr id="68" name="그림 67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43629" r="39160" b="28702"/>
          <a:stretch/>
        </p:blipFill>
        <p:spPr>
          <a:xfrm>
            <a:off x="2678749" y="4962365"/>
            <a:ext cx="1084941" cy="819707"/>
          </a:xfrm>
          <a:prstGeom prst="rect">
            <a:avLst/>
          </a:prstGeom>
        </p:spPr>
      </p:pic>
      <p:pic>
        <p:nvPicPr>
          <p:cNvPr id="69" name="Picture 12" descr="SPB-VAW72">
            <a:hlinkClick r:id="rId31"/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07" y="4858722"/>
            <a:ext cx="1076242" cy="107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그림 69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10410689" y="3167962"/>
            <a:ext cx="1007648" cy="1067032"/>
          </a:xfrm>
          <a:prstGeom prst="rect">
            <a:avLst/>
          </a:prstGeom>
        </p:spPr>
      </p:pic>
      <p:pic>
        <p:nvPicPr>
          <p:cNvPr id="71" name="그림 70">
            <a:hlinkClick r:id="rId35"/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8351307" y="3173588"/>
            <a:ext cx="1260231" cy="1072662"/>
          </a:xfrm>
          <a:prstGeom prst="rect">
            <a:avLst/>
          </a:prstGeom>
        </p:spPr>
      </p:pic>
      <p:pic>
        <p:nvPicPr>
          <p:cNvPr id="72" name="그림 71">
            <a:hlinkClick r:id="rId37"/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825098" y="4761845"/>
            <a:ext cx="961330" cy="1182645"/>
          </a:xfrm>
          <a:prstGeom prst="rect">
            <a:avLst/>
          </a:prstGeom>
        </p:spPr>
      </p:pic>
      <p:pic>
        <p:nvPicPr>
          <p:cNvPr id="73" name="그림 72">
            <a:hlinkClick r:id="rId39"/>
          </p:cNvPr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54" r="32063" b="32262"/>
          <a:stretch/>
        </p:blipFill>
        <p:spPr>
          <a:xfrm>
            <a:off x="4552755" y="4962365"/>
            <a:ext cx="1184478" cy="8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4" t="14105" r="31314" b="27452"/>
          <a:stretch/>
        </p:blipFill>
        <p:spPr>
          <a:xfrm>
            <a:off x="8067622" y="1459761"/>
            <a:ext cx="3772800" cy="3168000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8" t="22782" r="29305" b="14008"/>
          <a:stretch/>
        </p:blipFill>
        <p:spPr>
          <a:xfrm>
            <a:off x="352483" y="1459761"/>
            <a:ext cx="3772676" cy="3168000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8" t="12634" r="23405" b="8830"/>
          <a:stretch/>
        </p:blipFill>
        <p:spPr>
          <a:xfrm>
            <a:off x="4205520" y="1459761"/>
            <a:ext cx="3772800" cy="3168000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83" name="직선 연결선 82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2515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hlinkClick r:id="rId8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hlinkClick r:id="rId9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hlinkClick r:id="rId10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11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>
            <a:hlinkClick r:id="rId12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hlinkClick r:id="rId1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- 6072R</a:t>
            </a:r>
          </a:p>
        </p:txBody>
      </p:sp>
      <p:sp>
        <p:nvSpPr>
          <p:cNvPr id="62" name="모서리가 둥근 직사각형 61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타원 104"/>
          <p:cNvSpPr>
            <a:spLocks noChangeAspect="1"/>
          </p:cNvSpPr>
          <p:nvPr/>
        </p:nvSpPr>
        <p:spPr>
          <a:xfrm>
            <a:off x="6019920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내용 개체 틀 4"/>
          <p:cNvSpPr txBox="1">
            <a:spLocks/>
          </p:cNvSpPr>
          <p:nvPr/>
        </p:nvSpPr>
        <p:spPr>
          <a:xfrm>
            <a:off x="1792367" y="6096449"/>
            <a:ext cx="892908" cy="157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SBV-136BW</a:t>
            </a:r>
          </a:p>
        </p:txBody>
      </p:sp>
      <p:sp>
        <p:nvSpPr>
          <p:cNvPr id="98" name="모서리가 둥근 직사각형 97"/>
          <p:cNvSpPr/>
          <p:nvPr/>
        </p:nvSpPr>
        <p:spPr>
          <a:xfrm>
            <a:off x="1679532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770821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그림 123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0" t="34800" r="37308" b="18437"/>
          <a:stretch/>
        </p:blipFill>
        <p:spPr>
          <a:xfrm rot="10800000">
            <a:off x="1774479" y="5004271"/>
            <a:ext cx="928686" cy="1020292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8389890" y="4753908"/>
            <a:ext cx="3128265" cy="1636925"/>
            <a:chOff x="8398670" y="4753908"/>
            <a:chExt cx="3128265" cy="1636925"/>
          </a:xfrm>
        </p:grpSpPr>
        <p:sp>
          <p:nvSpPr>
            <p:cNvPr id="108" name="모서리가 둥근 직사각형 107"/>
            <p:cNvSpPr/>
            <p:nvPr/>
          </p:nvSpPr>
          <p:spPr>
            <a:xfrm>
              <a:off x="8398670" y="4863496"/>
              <a:ext cx="308408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9292712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2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In-ceiling Housing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9752810" y="5514417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pic>
          <p:nvPicPr>
            <p:cNvPr id="129" name="그림 128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58" t="21787" r="33558" b="35493"/>
            <a:stretch/>
          </p:blipFill>
          <p:spPr>
            <a:xfrm rot="10800000">
              <a:off x="8489887" y="5145116"/>
              <a:ext cx="1187956" cy="925942"/>
            </a:xfrm>
            <a:prstGeom prst="rect">
              <a:avLst/>
            </a:prstGeom>
          </p:spPr>
        </p:pic>
        <p:sp>
          <p:nvSpPr>
            <p:cNvPr id="131" name="모서리가 둥근 직사각형 130"/>
            <p:cNvSpPr/>
            <p:nvPr/>
          </p:nvSpPr>
          <p:spPr>
            <a:xfrm>
              <a:off x="10424846" y="5022912"/>
              <a:ext cx="658409" cy="16412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latin typeface="Arial Black" panose="020B0A04020102020204" pitchFamily="34" charset="0"/>
                </a:rPr>
                <a:t>Plenum</a:t>
              </a:r>
              <a:endParaRPr lang="ko-KR" altLang="en-US" sz="700" dirty="0">
                <a:latin typeface="Arial Black" panose="020B0A04020102020204" pitchFamily="34" charset="0"/>
              </a:endParaRPr>
            </a:p>
          </p:txBody>
        </p:sp>
        <p:pic>
          <p:nvPicPr>
            <p:cNvPr id="132" name="그림 131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14" t="27777" r="33315" b="25520"/>
            <a:stretch/>
          </p:blipFill>
          <p:spPr>
            <a:xfrm rot="10800000">
              <a:off x="10065613" y="5091898"/>
              <a:ext cx="1461322" cy="1084142"/>
            </a:xfrm>
            <a:prstGeom prst="rect">
              <a:avLst/>
            </a:prstGeom>
          </p:spPr>
        </p:pic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8526684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내용 개체 틀 4"/>
            <p:cNvSpPr txBox="1">
              <a:spLocks/>
            </p:cNvSpPr>
            <p:nvPr/>
          </p:nvSpPr>
          <p:spPr>
            <a:xfrm>
              <a:off x="10194762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SHD-1408FPW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777894" y="4752385"/>
            <a:ext cx="2628052" cy="1638448"/>
            <a:chOff x="4831519" y="4752385"/>
            <a:chExt cx="2628052" cy="1638448"/>
          </a:xfrm>
        </p:grpSpPr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6340993" y="6096449"/>
              <a:ext cx="1118578" cy="1644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내용 개체 틀 4"/>
            <p:cNvSpPr txBox="1">
              <a:spLocks/>
            </p:cNvSpPr>
            <p:nvPr/>
          </p:nvSpPr>
          <p:spPr>
            <a:xfrm>
              <a:off x="4855137" y="6097537"/>
              <a:ext cx="1071342" cy="15671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SBP-300CMW</a:t>
              </a: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4831519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4922808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Ceiling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모서리가 둥근 직사각형 110"/>
            <p:cNvSpPr/>
            <p:nvPr/>
          </p:nvSpPr>
          <p:spPr>
            <a:xfrm>
              <a:off x="6340993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643228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그림 5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6482773" y="5153837"/>
              <a:ext cx="835018" cy="841922"/>
            </a:xfrm>
            <a:prstGeom prst="rect">
              <a:avLst/>
            </a:prstGeom>
          </p:spPr>
        </p:pic>
        <p:pic>
          <p:nvPicPr>
            <p:cNvPr id="61" name="그림 60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9481" r="-18675" b="5561"/>
            <a:stretch/>
          </p:blipFill>
          <p:spPr>
            <a:xfrm>
              <a:off x="4906833" y="4944543"/>
              <a:ext cx="967950" cy="1186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39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</a:t>
            </a:r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Wall2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39247" y="73480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hlinkClick r:id="rId3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rId5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>
            <a:hlinkClick r:id="rId6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 – 6072R</a:t>
            </a: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1" t="22479" r="30604" b="17351"/>
          <a:stretch/>
        </p:blipFill>
        <p:spPr>
          <a:xfrm>
            <a:off x="352485" y="1459761"/>
            <a:ext cx="3772799" cy="3168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2" t="4627" r="17805" b="6193"/>
          <a:stretch/>
        </p:blipFill>
        <p:spPr>
          <a:xfrm>
            <a:off x="4205519" y="1459761"/>
            <a:ext cx="3772799" cy="3168000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9877" r="25415" b="16719"/>
          <a:stretch/>
        </p:blipFill>
        <p:spPr>
          <a:xfrm>
            <a:off x="8067621" y="1459761"/>
            <a:ext cx="3772801" cy="3168000"/>
          </a:xfrm>
          <a:prstGeom prst="rect">
            <a:avLst/>
          </a:prstGeom>
        </p:spPr>
      </p:pic>
      <p:sp>
        <p:nvSpPr>
          <p:cNvPr id="49" name="모서리가 둥근 직사각형 48"/>
          <p:cNvSpPr/>
          <p:nvPr/>
        </p:nvSpPr>
        <p:spPr>
          <a:xfrm>
            <a:off x="352484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067622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4205519" y="1459761"/>
            <a:ext cx="37728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내용 개체 틀 4"/>
          <p:cNvSpPr txBox="1">
            <a:spLocks/>
          </p:cNvSpPr>
          <p:nvPr/>
        </p:nvSpPr>
        <p:spPr>
          <a:xfrm>
            <a:off x="1593703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SBV-136BW</a:t>
            </a:r>
          </a:p>
        </p:txBody>
      </p:sp>
      <p:sp>
        <p:nvSpPr>
          <p:cNvPr id="60" name="모서리가 둥근 직사각형 59"/>
          <p:cNvSpPr/>
          <p:nvPr/>
        </p:nvSpPr>
        <p:spPr>
          <a:xfrm>
            <a:off x="1521677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620476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</a:p>
        </p:txBody>
      </p:sp>
      <p:pic>
        <p:nvPicPr>
          <p:cNvPr id="62" name="그림 6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43629" r="39160" b="28702"/>
          <a:stretch/>
        </p:blipFill>
        <p:spPr>
          <a:xfrm rot="5400000">
            <a:off x="1833049" y="5192605"/>
            <a:ext cx="811670" cy="613242"/>
          </a:xfrm>
          <a:prstGeom prst="rect">
            <a:avLst/>
          </a:prstGeom>
        </p:spPr>
      </p:pic>
      <p:sp>
        <p:nvSpPr>
          <p:cNvPr id="63" name="내용 개체 틀 4"/>
          <p:cNvSpPr txBox="1">
            <a:spLocks/>
          </p:cNvSpPr>
          <p:nvPr/>
        </p:nvSpPr>
        <p:spPr>
          <a:xfrm>
            <a:off x="5446738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SBV-137WMW1</a:t>
            </a:r>
          </a:p>
        </p:txBody>
      </p:sp>
      <p:sp>
        <p:nvSpPr>
          <p:cNvPr id="64" name="모서리가 둥근 직사각형 63"/>
          <p:cNvSpPr/>
          <p:nvPr/>
        </p:nvSpPr>
        <p:spPr>
          <a:xfrm>
            <a:off x="5374712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547351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그림 65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0" t="30274" r="27931" b="38173"/>
          <a:stretch/>
        </p:blipFill>
        <p:spPr>
          <a:xfrm>
            <a:off x="5591994" y="5253087"/>
            <a:ext cx="999850" cy="616022"/>
          </a:xfrm>
          <a:prstGeom prst="rect">
            <a:avLst/>
          </a:prstGeom>
        </p:spPr>
      </p:pic>
      <p:sp>
        <p:nvSpPr>
          <p:cNvPr id="67" name="내용 개체 틀 4"/>
          <p:cNvSpPr txBox="1">
            <a:spLocks/>
          </p:cNvSpPr>
          <p:nvPr/>
        </p:nvSpPr>
        <p:spPr>
          <a:xfrm>
            <a:off x="9308841" y="6104797"/>
            <a:ext cx="1290363" cy="1984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SBV-138TMW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923681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9335614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Mount</a:t>
            </a:r>
          </a:p>
        </p:txBody>
      </p:sp>
      <p:pic>
        <p:nvPicPr>
          <p:cNvPr id="70" name="그림 69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54" r="32063" b="32262"/>
          <a:stretch/>
        </p:blipFill>
        <p:spPr>
          <a:xfrm rot="5400000">
            <a:off x="9435129" y="5157539"/>
            <a:ext cx="1028235" cy="6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5" t="9614" r="21842" b="12156"/>
          <a:stretch/>
        </p:blipFill>
        <p:spPr>
          <a:xfrm>
            <a:off x="8031843" y="1459761"/>
            <a:ext cx="3811547" cy="316800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10472" r="24338" b="16226"/>
          <a:stretch/>
        </p:blipFill>
        <p:spPr>
          <a:xfrm>
            <a:off x="4101384" y="1459761"/>
            <a:ext cx="3930459" cy="3168000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303" r="19675" b="12697"/>
          <a:stretch/>
        </p:blipFill>
        <p:spPr>
          <a:xfrm>
            <a:off x="345584" y="1459761"/>
            <a:ext cx="3801643" cy="316800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5717274" y="701023"/>
            <a:ext cx="9573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Wall1 / </a:t>
            </a:r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Wall2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521219" y="735880"/>
            <a:ext cx="693390" cy="2201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hlinkClick r:id="rId7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>
            <a:hlinkClick r:id="rId10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>
            <a:hlinkClick r:id="rId11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323473" y="109342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</a:t>
            </a:r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 – 6072R</a:t>
            </a: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861484" y="4753908"/>
            <a:ext cx="8469033" cy="1636925"/>
            <a:chOff x="2207297" y="4753908"/>
            <a:chExt cx="8469033" cy="1636925"/>
          </a:xfrm>
        </p:grpSpPr>
        <p:sp>
          <p:nvSpPr>
            <p:cNvPr id="94" name="모서리가 둥근 직사각형 93"/>
            <p:cNvSpPr/>
            <p:nvPr/>
          </p:nvSpPr>
          <p:spPr>
            <a:xfrm>
              <a:off x="9228276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32933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내용 개체 틀 4"/>
            <p:cNvSpPr txBox="1">
              <a:spLocks/>
            </p:cNvSpPr>
            <p:nvPr/>
          </p:nvSpPr>
          <p:spPr>
            <a:xfrm>
              <a:off x="9562788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8846489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2207297" y="4753908"/>
              <a:ext cx="6373474" cy="1636925"/>
              <a:chOff x="2207297" y="4753908"/>
              <a:chExt cx="6373474" cy="1636925"/>
            </a:xfrm>
          </p:grpSpPr>
          <p:pic>
            <p:nvPicPr>
              <p:cNvPr id="81" name="그림 80">
                <a:hlinkClick r:id="rId12"/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0" t="759" r="7220" b="-3785"/>
              <a:stretch/>
            </p:blipFill>
            <p:spPr>
              <a:xfrm>
                <a:off x="6610465" y="5128846"/>
                <a:ext cx="828743" cy="885091"/>
              </a:xfrm>
              <a:prstGeom prst="rect">
                <a:avLst/>
              </a:prstGeom>
            </p:spPr>
          </p:pic>
          <p:sp>
            <p:nvSpPr>
              <p:cNvPr id="90" name="내용 개체 틀 4"/>
              <p:cNvSpPr txBox="1">
                <a:spLocks/>
              </p:cNvSpPr>
              <p:nvPr/>
            </p:nvSpPr>
            <p:spPr>
              <a:xfrm>
                <a:off x="6598513" y="6116938"/>
                <a:ext cx="764708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SBP-300WMW1</a:t>
                </a:r>
              </a:p>
            </p:txBody>
          </p:sp>
          <p:sp>
            <p:nvSpPr>
              <p:cNvPr id="91" name="내용 개체 틀 4"/>
              <p:cNvSpPr txBox="1">
                <a:spLocks/>
              </p:cNvSpPr>
              <p:nvPr/>
            </p:nvSpPr>
            <p:spPr>
              <a:xfrm>
                <a:off x="7339395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</a:p>
            </p:txBody>
          </p:sp>
          <p:sp>
            <p:nvSpPr>
              <p:cNvPr id="100" name="모서리가 둥근 직사각형 99"/>
              <p:cNvSpPr/>
              <p:nvPr/>
            </p:nvSpPr>
            <p:spPr>
              <a:xfrm>
                <a:off x="2207297" y="4863496"/>
                <a:ext cx="6373474" cy="1527337"/>
              </a:xfrm>
              <a:prstGeom prst="roundRect">
                <a:avLst>
                  <a:gd name="adj" fmla="val 2849"/>
                </a:avLst>
              </a:prstGeom>
              <a:noFill/>
              <a:ln w="6350">
                <a:solidFill>
                  <a:srgbClr val="FBB5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모서리가 둥근 직사각형 100"/>
              <p:cNvSpPr/>
              <p:nvPr/>
            </p:nvSpPr>
            <p:spPr>
              <a:xfrm>
                <a:off x="4746034" y="4753908"/>
                <a:ext cx="1296000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rgbClr val="FBB5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rgbClr val="F3732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Wall Mount</a:t>
                </a:r>
                <a:endParaRPr lang="ko-KR" altLang="en-US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2" name="그림 101">
                <a:hlinkClick r:id="rId14"/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1" t="12410" r="30444" b="14417"/>
              <a:stretch/>
            </p:blipFill>
            <p:spPr>
              <a:xfrm>
                <a:off x="3437058" y="5093677"/>
                <a:ext cx="957213" cy="902677"/>
              </a:xfrm>
              <a:prstGeom prst="rect">
                <a:avLst/>
              </a:prstGeom>
            </p:spPr>
          </p:pic>
          <p:sp>
            <p:nvSpPr>
              <p:cNvPr id="103" name="내용 개체 틀 4"/>
              <p:cNvSpPr txBox="1">
                <a:spLocks/>
              </p:cNvSpPr>
              <p:nvPr/>
            </p:nvSpPr>
            <p:spPr>
              <a:xfrm>
                <a:off x="3533221" y="6116938"/>
                <a:ext cx="764708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SBP-390WMW2</a:t>
                </a:r>
              </a:p>
            </p:txBody>
          </p:sp>
          <p:sp>
            <p:nvSpPr>
              <p:cNvPr id="104" name="내용 개체 틀 4"/>
              <p:cNvSpPr txBox="1">
                <a:spLocks/>
              </p:cNvSpPr>
              <p:nvPr/>
            </p:nvSpPr>
            <p:spPr>
              <a:xfrm>
                <a:off x="4343306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</a:p>
            </p:txBody>
          </p:sp>
          <p:sp>
            <p:nvSpPr>
              <p:cNvPr id="105" name="모서리가 둥근 직사각형 104"/>
              <p:cNvSpPr/>
              <p:nvPr/>
            </p:nvSpPr>
            <p:spPr>
              <a:xfrm>
                <a:off x="2316487" y="5043496"/>
                <a:ext cx="881343" cy="1295919"/>
              </a:xfrm>
              <a:prstGeom prst="roundRect">
                <a:avLst>
                  <a:gd name="adj" fmla="val 3857"/>
                </a:avLst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모서리가 둥근 직사각형 105"/>
              <p:cNvSpPr/>
              <p:nvPr/>
            </p:nvSpPr>
            <p:spPr>
              <a:xfrm>
                <a:off x="2421781" y="4959104"/>
                <a:ext cx="670755" cy="18555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7" name="그림 106">
                <a:hlinkClick r:id="rId16"/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6" t="-2077" r="-3586" b="4884"/>
              <a:stretch/>
            </p:blipFill>
            <p:spPr>
              <a:xfrm>
                <a:off x="2359308" y="5052646"/>
                <a:ext cx="814753" cy="1002323"/>
              </a:xfrm>
              <a:prstGeom prst="rect">
                <a:avLst/>
              </a:prstGeom>
            </p:spPr>
          </p:pic>
          <p:sp>
            <p:nvSpPr>
              <p:cNvPr id="112" name="내용 개체 틀 4"/>
              <p:cNvSpPr txBox="1">
                <a:spLocks/>
              </p:cNvSpPr>
              <p:nvPr/>
            </p:nvSpPr>
            <p:spPr>
              <a:xfrm>
                <a:off x="2348111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Installation Box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SBP-300NBW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타원 117"/>
              <p:cNvSpPr>
                <a:spLocks noChangeAspect="1"/>
              </p:cNvSpPr>
              <p:nvPr/>
            </p:nvSpPr>
            <p:spPr>
              <a:xfrm>
                <a:off x="3247916" y="5523031"/>
                <a:ext cx="144000" cy="144000"/>
              </a:xfrm>
              <a:prstGeom prst="ellipse">
                <a:avLst/>
              </a:prstGeom>
              <a:solidFill>
                <a:srgbClr val="FBB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모서리가 둥근 직사각형 118"/>
              <p:cNvSpPr/>
              <p:nvPr/>
            </p:nvSpPr>
            <p:spPr>
              <a:xfrm>
                <a:off x="4636240" y="5043496"/>
                <a:ext cx="1738096" cy="1295919"/>
              </a:xfrm>
              <a:prstGeom prst="roundRect">
                <a:avLst>
                  <a:gd name="adj" fmla="val 3857"/>
                </a:avLst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89A6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모서리가 둥근 직사각형 119"/>
              <p:cNvSpPr/>
              <p:nvPr/>
            </p:nvSpPr>
            <p:spPr>
              <a:xfrm>
                <a:off x="5159715" y="4959105"/>
                <a:ext cx="691147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9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내용 개체 틀 4"/>
              <p:cNvSpPr txBox="1">
                <a:spLocks/>
              </p:cNvSpPr>
              <p:nvPr/>
            </p:nvSpPr>
            <p:spPr>
              <a:xfrm>
                <a:off x="5365272" y="5516644"/>
                <a:ext cx="360000" cy="144000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12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</a:p>
            </p:txBody>
          </p:sp>
          <p:sp>
            <p:nvSpPr>
              <p:cNvPr id="122" name="타원 121"/>
              <p:cNvSpPr>
                <a:spLocks noChangeAspect="1"/>
              </p:cNvSpPr>
              <p:nvPr/>
            </p:nvSpPr>
            <p:spPr>
              <a:xfrm>
                <a:off x="6432158" y="5523031"/>
                <a:ext cx="144000" cy="144000"/>
              </a:xfrm>
              <a:prstGeom prst="ellipse">
                <a:avLst/>
              </a:prstGeom>
              <a:solidFill>
                <a:srgbClr val="FBB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3" name="그림 122">
                <a:hlinkClick r:id="rId18"/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5" t="6035" r="-3457" b="6035"/>
              <a:stretch/>
            </p:blipFill>
            <p:spPr>
              <a:xfrm>
                <a:off x="5652358" y="5133251"/>
                <a:ext cx="656493" cy="847816"/>
              </a:xfrm>
              <a:prstGeom prst="rect">
                <a:avLst/>
              </a:prstGeom>
            </p:spPr>
          </p:pic>
          <p:sp>
            <p:nvSpPr>
              <p:cNvPr id="124" name="내용 개체 틀 4"/>
              <p:cNvSpPr txBox="1">
                <a:spLocks/>
              </p:cNvSpPr>
              <p:nvPr/>
            </p:nvSpPr>
            <p:spPr>
              <a:xfrm>
                <a:off x="5516000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Wall Mount Base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SBP-300BW1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내용 개체 틀 4"/>
              <p:cNvSpPr txBox="1">
                <a:spLocks/>
              </p:cNvSpPr>
              <p:nvPr/>
            </p:nvSpPr>
            <p:spPr>
              <a:xfrm>
                <a:off x="4649760" y="6051201"/>
                <a:ext cx="818094" cy="252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Installation Box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7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SBP-300NBW</a:t>
                </a:r>
                <a:endPara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6" name="그림 125">
                <a:hlinkClick r:id="rId20"/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42" t="10367" r="9642" b="10367"/>
              <a:stretch/>
            </p:blipFill>
            <p:spPr>
              <a:xfrm>
                <a:off x="7622644" y="5174527"/>
                <a:ext cx="894086" cy="748147"/>
              </a:xfrm>
              <a:prstGeom prst="rect">
                <a:avLst/>
              </a:prstGeom>
            </p:spPr>
          </p:pic>
          <p:sp>
            <p:nvSpPr>
              <p:cNvPr id="127" name="내용 개체 틀 4"/>
              <p:cNvSpPr txBox="1">
                <a:spLocks/>
              </p:cNvSpPr>
              <p:nvPr/>
            </p:nvSpPr>
            <p:spPr>
              <a:xfrm>
                <a:off x="7665875" y="6116938"/>
                <a:ext cx="749580" cy="14400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28600" indent="-22860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ko-KR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SBP-300WMW</a:t>
                </a:r>
              </a:p>
            </p:txBody>
          </p:sp>
          <p:pic>
            <p:nvPicPr>
              <p:cNvPr id="128" name="그림 127">
                <a:hlinkClick r:id="rId16"/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6" t="-2077" r="-3586" b="4884"/>
              <a:stretch/>
            </p:blipFill>
            <p:spPr>
              <a:xfrm>
                <a:off x="4695967" y="5052646"/>
                <a:ext cx="814753" cy="1002323"/>
              </a:xfrm>
              <a:prstGeom prst="rect">
                <a:avLst/>
              </a:prstGeom>
            </p:spPr>
          </p:pic>
        </p:grpSp>
        <p:pic>
          <p:nvPicPr>
            <p:cNvPr id="64" name="그림 63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9534794" y="5153837"/>
              <a:ext cx="835018" cy="841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5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7" t="688" r="15109" b="3501"/>
          <a:stretch/>
        </p:blipFill>
        <p:spPr>
          <a:xfrm>
            <a:off x="8024051" y="1456750"/>
            <a:ext cx="3816371" cy="3168000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1" t="-145" r="15530" b="12935"/>
          <a:stretch/>
        </p:blipFill>
        <p:spPr>
          <a:xfrm>
            <a:off x="4212997" y="1456750"/>
            <a:ext cx="3811054" cy="3168000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2" t="838" r="16947" b="7228"/>
          <a:stretch/>
        </p:blipFill>
        <p:spPr>
          <a:xfrm>
            <a:off x="347586" y="1456750"/>
            <a:ext cx="4140159" cy="316800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37661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hlinkClick r:id="rId6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>
            <a:hlinkClick r:id="rId7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hlinkClick r:id="rId9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>
            <a:hlinkClick r:id="rId10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hlinkClick r:id="rId11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- 6072R</a:t>
            </a:r>
          </a:p>
        </p:txBody>
      </p:sp>
      <p:sp>
        <p:nvSpPr>
          <p:cNvPr id="74" name="모서리가 둥근 직사각형 73"/>
          <p:cNvSpPr/>
          <p:nvPr/>
        </p:nvSpPr>
        <p:spPr>
          <a:xfrm>
            <a:off x="347586" y="1456750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949269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내용 개체 틀 4"/>
            <p:cNvSpPr txBox="1">
              <a:spLocks/>
            </p:cNvSpPr>
            <p:nvPr/>
          </p:nvSpPr>
          <p:spPr>
            <a:xfrm>
              <a:off x="9622552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모서리가 둥근 직사각형 9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모서리가 둥근 직사각형 96"/>
            <p:cNvSpPr/>
            <p:nvPr/>
          </p:nvSpPr>
          <p:spPr>
            <a:xfrm>
              <a:off x="156623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내용 개체 틀 4"/>
            <p:cNvSpPr txBox="1">
              <a:spLocks/>
            </p:cNvSpPr>
            <p:nvPr/>
          </p:nvSpPr>
          <p:spPr>
            <a:xfrm>
              <a:off x="164518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</a:p>
          </p:txBody>
        </p:sp>
        <p:sp>
          <p:nvSpPr>
            <p:cNvPr id="99" name="타원 9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모서리가 둥근 직사각형 100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5229243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16" name="내용 개체 틀 4"/>
            <p:cNvSpPr txBox="1">
              <a:spLocks/>
            </p:cNvSpPr>
            <p:nvPr/>
          </p:nvSpPr>
          <p:spPr>
            <a:xfrm>
              <a:off x="352088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647775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타원 118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0" name="그림 119">
              <a:hlinkClick r:id="rId12"/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55892" y="5078105"/>
              <a:ext cx="814753" cy="1002323"/>
            </a:xfrm>
            <a:prstGeom prst="rect">
              <a:avLst/>
            </a:prstGeom>
          </p:spPr>
        </p:pic>
        <p:pic>
          <p:nvPicPr>
            <p:cNvPr id="121" name="그림 120">
              <a:hlinkClick r:id="rId14"/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2" name="그림 121">
              <a:hlinkClick r:id="rId16"/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3" name="그림 122">
              <a:hlinkClick r:id="rId18"/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78208"/>
              <a:ext cx="894086" cy="748147"/>
            </a:xfrm>
            <a:prstGeom prst="rect">
              <a:avLst/>
            </a:prstGeom>
          </p:spPr>
        </p:pic>
        <p:pic>
          <p:nvPicPr>
            <p:cNvPr id="56" name="그림 55">
              <a:hlinkClick r:id="rId20"/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9594558" y="5153837"/>
              <a:ext cx="835018" cy="841922"/>
            </a:xfrm>
            <a:prstGeom prst="rect">
              <a:avLst/>
            </a:prstGeom>
          </p:spPr>
        </p:pic>
        <p:pic>
          <p:nvPicPr>
            <p:cNvPr id="61" name="그림 60">
              <a:hlinkClick r:id="rId22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93" t="7647" r="31277" b="7647"/>
            <a:stretch/>
          </p:blipFill>
          <p:spPr>
            <a:xfrm>
              <a:off x="1660307" y="5057823"/>
              <a:ext cx="747852" cy="99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00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t="4577" r="41197" b="7933"/>
          <a:stretch/>
        </p:blipFill>
        <p:spPr>
          <a:xfrm>
            <a:off x="9021527" y="1459761"/>
            <a:ext cx="2808251" cy="316800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1" t="10894" r="30819" b="9198"/>
          <a:stretch/>
        </p:blipFill>
        <p:spPr>
          <a:xfrm>
            <a:off x="6044918" y="1459761"/>
            <a:ext cx="2883570" cy="3168000"/>
          </a:xfrm>
          <a:prstGeom prst="rect">
            <a:avLst/>
          </a:prstGeom>
        </p:spPr>
      </p:pic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9" t="1921" r="30328" b="14431"/>
          <a:stretch/>
        </p:blipFill>
        <p:spPr>
          <a:xfrm>
            <a:off x="3280592" y="1459761"/>
            <a:ext cx="2771775" cy="3168000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2" t="892" r="24944" b="11434"/>
          <a:stretch/>
        </p:blipFill>
        <p:spPr>
          <a:xfrm>
            <a:off x="341609" y="1459761"/>
            <a:ext cx="2958350" cy="316800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4181423" y="712071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730095" y="70102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Wall1 / Wall2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621455" y="691076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hlinkClick r:id="rId6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>
            <a:hlinkClick r:id="rId7" action="ppaction://hlinksldjump"/>
          </p:cNvPr>
          <p:cNvSpPr/>
          <p:nvPr/>
        </p:nvSpPr>
        <p:spPr>
          <a:xfrm>
            <a:off x="4101384" y="670065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>
            <a:hlinkClick r:id="rId8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>
            <a:hlinkClick r:id="rId9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>
            <a:hlinkClick r:id="rId10" action="ppaction://hlinksldjump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>
            <a:hlinkClick r:id="rId11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hlinkClick r:id="rId12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791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LNV - 6072R</a:t>
            </a:r>
          </a:p>
        </p:txBody>
      </p:sp>
      <p:sp>
        <p:nvSpPr>
          <p:cNvPr id="67" name="모서리가 둥근 직사각형 66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6571" y="4752385"/>
            <a:ext cx="8256954" cy="1638448"/>
            <a:chOff x="537796" y="4752385"/>
            <a:chExt cx="8256954" cy="1638448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7532206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7644108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내용 개체 틀 4"/>
            <p:cNvSpPr txBox="1">
              <a:spLocks/>
            </p:cNvSpPr>
            <p:nvPr/>
          </p:nvSpPr>
          <p:spPr>
            <a:xfrm>
              <a:off x="7773963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1" name="그림 110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4" t="4220" r="3614" b="4220"/>
            <a:stretch/>
          </p:blipFill>
          <p:spPr>
            <a:xfrm>
              <a:off x="591077" y="5115402"/>
              <a:ext cx="1104373" cy="931318"/>
            </a:xfrm>
            <a:prstGeom prst="rect">
              <a:avLst/>
            </a:prstGeom>
          </p:spPr>
        </p:pic>
        <p:sp>
          <p:nvSpPr>
            <p:cNvPr id="112" name="모서리가 둥근 직사각형 111"/>
            <p:cNvSpPr/>
            <p:nvPr/>
          </p:nvSpPr>
          <p:spPr>
            <a:xfrm>
              <a:off x="537796" y="4863213"/>
              <a:ext cx="121093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모서리가 둥근 직사각형 112"/>
            <p:cNvSpPr/>
            <p:nvPr/>
          </p:nvSpPr>
          <p:spPr>
            <a:xfrm>
              <a:off x="67526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Corner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754213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SBP-300KMW1</a:t>
              </a:r>
            </a:p>
          </p:txBody>
        </p:sp>
        <p:sp>
          <p:nvSpPr>
            <p:cNvPr id="115" name="타원 114"/>
            <p:cNvSpPr>
              <a:spLocks noChangeAspect="1"/>
            </p:cNvSpPr>
            <p:nvPr/>
          </p:nvSpPr>
          <p:spPr>
            <a:xfrm>
              <a:off x="1856781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타원 115"/>
            <p:cNvSpPr>
              <a:spLocks noChangeAspect="1"/>
            </p:cNvSpPr>
            <p:nvPr/>
          </p:nvSpPr>
          <p:spPr>
            <a:xfrm>
              <a:off x="7276767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2117886" y="4863496"/>
              <a:ext cx="503626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모서리가 둥근 직사각형 117"/>
            <p:cNvSpPr/>
            <p:nvPr/>
          </p:nvSpPr>
          <p:spPr>
            <a:xfrm>
              <a:off x="3988019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4925172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6153515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21" name="내용 개체 틀 4"/>
            <p:cNvSpPr txBox="1">
              <a:spLocks/>
            </p:cNvSpPr>
            <p:nvPr/>
          </p:nvSpPr>
          <p:spPr>
            <a:xfrm>
              <a:off x="5735979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22" name="내용 개체 틀 4"/>
            <p:cNvSpPr txBox="1">
              <a:spLocks/>
            </p:cNvSpPr>
            <p:nvPr/>
          </p:nvSpPr>
          <p:spPr>
            <a:xfrm>
              <a:off x="4554426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23" name="내용 개체 틀 4"/>
            <p:cNvSpPr txBox="1">
              <a:spLocks/>
            </p:cNvSpPr>
            <p:nvPr/>
          </p:nvSpPr>
          <p:spPr>
            <a:xfrm>
              <a:off x="3642669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24" name="내용 개체 틀 4"/>
            <p:cNvSpPr txBox="1">
              <a:spLocks/>
            </p:cNvSpPr>
            <p:nvPr/>
          </p:nvSpPr>
          <p:spPr>
            <a:xfrm>
              <a:off x="2298769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모서리가 둥근 직사각형 124"/>
            <p:cNvSpPr/>
            <p:nvPr/>
          </p:nvSpPr>
          <p:spPr>
            <a:xfrm>
              <a:off x="2186686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모서리가 둥근 직사각형 125"/>
            <p:cNvSpPr/>
            <p:nvPr/>
          </p:nvSpPr>
          <p:spPr>
            <a:xfrm>
              <a:off x="2425664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3346226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8" name="그림 127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2309966" y="5087631"/>
              <a:ext cx="814753" cy="1002323"/>
            </a:xfrm>
            <a:prstGeom prst="rect">
              <a:avLst/>
            </a:prstGeom>
          </p:spPr>
        </p:pic>
        <p:pic>
          <p:nvPicPr>
            <p:cNvPr id="129" name="그림 128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4903721" y="5184477"/>
              <a:ext cx="828743" cy="885091"/>
            </a:xfrm>
            <a:prstGeom prst="rect">
              <a:avLst/>
            </a:prstGeom>
          </p:spPr>
        </p:pic>
        <p:pic>
          <p:nvPicPr>
            <p:cNvPr id="130" name="그림 129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3596234" y="5087631"/>
              <a:ext cx="957213" cy="902677"/>
            </a:xfrm>
            <a:prstGeom prst="rect">
              <a:avLst/>
            </a:prstGeom>
          </p:spPr>
        </p:pic>
        <p:pic>
          <p:nvPicPr>
            <p:cNvPr id="131" name="그림 130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6130495" y="5278208"/>
              <a:ext cx="894086" cy="748147"/>
            </a:xfrm>
            <a:prstGeom prst="rect">
              <a:avLst/>
            </a:prstGeom>
          </p:spPr>
        </p:pic>
        <p:pic>
          <p:nvPicPr>
            <p:cNvPr id="66" name="그림 65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7745969" y="5153837"/>
              <a:ext cx="835018" cy="841922"/>
            </a:xfrm>
            <a:prstGeom prst="rect">
              <a:avLst/>
            </a:prstGeom>
          </p:spPr>
        </p:pic>
      </p:grpSp>
      <p:grpSp>
        <p:nvGrpSpPr>
          <p:cNvPr id="3" name="그룹 2"/>
          <p:cNvGrpSpPr/>
          <p:nvPr/>
        </p:nvGrpSpPr>
        <p:grpSpPr>
          <a:xfrm>
            <a:off x="9083436" y="4753908"/>
            <a:ext cx="2684433" cy="1636925"/>
            <a:chOff x="9092904" y="4753908"/>
            <a:chExt cx="2684433" cy="1636925"/>
          </a:xfrm>
        </p:grpSpPr>
        <p:sp>
          <p:nvSpPr>
            <p:cNvPr id="132" name="타원 131"/>
            <p:cNvSpPr>
              <a:spLocks noChangeAspect="1"/>
            </p:cNvSpPr>
            <p:nvPr/>
          </p:nvSpPr>
          <p:spPr>
            <a:xfrm>
              <a:off x="10316723" y="5523035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내용 개체 틀 4"/>
            <p:cNvSpPr txBox="1">
              <a:spLocks/>
            </p:cNvSpPr>
            <p:nvPr/>
          </p:nvSpPr>
          <p:spPr>
            <a:xfrm>
              <a:off x="9142156" y="6116937"/>
              <a:ext cx="1071342" cy="17654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SBP-300LMW</a:t>
              </a: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9092904" y="4863496"/>
              <a:ext cx="1169847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9158457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Parapet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6" name="그림 135">
              <a:hlinkClick r:id="rId25"/>
            </p:cNvPr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" t="8963" r="5397" b="8963"/>
            <a:stretch/>
          </p:blipFill>
          <p:spPr>
            <a:xfrm>
              <a:off x="9174003" y="5005453"/>
              <a:ext cx="1007648" cy="1067032"/>
            </a:xfrm>
            <a:prstGeom prst="rect">
              <a:avLst/>
            </a:prstGeom>
          </p:spPr>
        </p:pic>
        <p:sp>
          <p:nvSpPr>
            <p:cNvPr id="138" name="모서리가 둥근 직사각형 137"/>
            <p:cNvSpPr/>
            <p:nvPr/>
          </p:nvSpPr>
          <p:spPr>
            <a:xfrm>
              <a:off x="10514793" y="4863496"/>
              <a:ext cx="126254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모서리가 둥근 직사각형 138"/>
            <p:cNvSpPr/>
            <p:nvPr/>
          </p:nvSpPr>
          <p:spPr>
            <a:xfrm>
              <a:off x="10626695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내용 개체 틀 4"/>
            <p:cNvSpPr txBox="1">
              <a:spLocks/>
            </p:cNvSpPr>
            <p:nvPr/>
          </p:nvSpPr>
          <p:spPr>
            <a:xfrm>
              <a:off x="10756550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SBP-301HMW2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6" name="그림 75">
              <a:hlinkClick r:id="rId23"/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31776" r="38233" b="28640"/>
            <a:stretch/>
          </p:blipFill>
          <p:spPr>
            <a:xfrm>
              <a:off x="10728556" y="5153837"/>
              <a:ext cx="835018" cy="841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2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819299"/>
              </p:ext>
            </p:extLst>
          </p:nvPr>
        </p:nvGraphicFramePr>
        <p:xfrm>
          <a:off x="170117" y="1354537"/>
          <a:ext cx="11839005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3941113959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1721182333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Ø59.0mm(2.32")  / 3 holes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LNO-6012R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LNO-6022R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LNO-6072R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390g(0.86 </a:t>
                      </a:r>
                      <a:r>
                        <a:rPr lang="en-US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390g(0.86 </a:t>
                      </a:r>
                      <a:r>
                        <a:rPr lang="en-US" altLang="ko-KR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Ø78x245.5mm(Ø3.07x9.67")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420g(0.93 </a:t>
                      </a:r>
                      <a:r>
                        <a:rPr lang="en-US" altLang="ko-KR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/>
          <a:srcRect l="12724" r="13083"/>
          <a:stretch/>
        </p:blipFill>
        <p:spPr>
          <a:xfrm>
            <a:off x="1193945" y="3247770"/>
            <a:ext cx="1920820" cy="1710362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4"/>
          <a:srcRect l="14567" r="11343"/>
          <a:stretch/>
        </p:blipFill>
        <p:spPr>
          <a:xfrm>
            <a:off x="9035350" y="3106454"/>
            <a:ext cx="2094930" cy="1992994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5"/>
          <a:srcRect l="13117" r="13996"/>
          <a:stretch/>
        </p:blipFill>
        <p:spPr>
          <a:xfrm>
            <a:off x="5031489" y="3089225"/>
            <a:ext cx="2150556" cy="202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8445</TotalTime>
  <Words>1246</Words>
  <Application>Microsoft Office PowerPoint</Application>
  <PresentationFormat>와이드스크린</PresentationFormat>
  <Paragraphs>680</Paragraphs>
  <Slides>31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5" baseType="lpstr"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손효정</cp:lastModifiedBy>
  <cp:revision>350</cp:revision>
  <dcterms:created xsi:type="dcterms:W3CDTF">2022-04-25T01:43:21Z</dcterms:created>
  <dcterms:modified xsi:type="dcterms:W3CDTF">2024-10-11T06:21:51Z</dcterms:modified>
</cp:coreProperties>
</file>