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626" r:id="rId2"/>
    <p:sldId id="362" r:id="rId3"/>
    <p:sldId id="531" r:id="rId4"/>
    <p:sldId id="421" r:id="rId5"/>
    <p:sldId id="422" r:id="rId6"/>
    <p:sldId id="423" r:id="rId7"/>
    <p:sldId id="424" r:id="rId8"/>
    <p:sldId id="425" r:id="rId9"/>
    <p:sldId id="426" r:id="rId10"/>
    <p:sldId id="427" r:id="rId11"/>
    <p:sldId id="428" r:id="rId12"/>
    <p:sldId id="429" r:id="rId13"/>
    <p:sldId id="430" r:id="rId14"/>
    <p:sldId id="431" r:id="rId15"/>
    <p:sldId id="432" r:id="rId16"/>
    <p:sldId id="433" r:id="rId17"/>
    <p:sldId id="434" r:id="rId18"/>
    <p:sldId id="435" r:id="rId19"/>
    <p:sldId id="436" r:id="rId20"/>
    <p:sldId id="437" r:id="rId21"/>
    <p:sldId id="438" r:id="rId22"/>
    <p:sldId id="439" r:id="rId23"/>
    <p:sldId id="446" r:id="rId24"/>
    <p:sldId id="447" r:id="rId25"/>
    <p:sldId id="448" r:id="rId26"/>
    <p:sldId id="449" r:id="rId27"/>
    <p:sldId id="450" r:id="rId28"/>
    <p:sldId id="451" r:id="rId29"/>
    <p:sldId id="452" r:id="rId30"/>
    <p:sldId id="440" r:id="rId31"/>
    <p:sldId id="345" r:id="rId3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6A6A6"/>
    <a:srgbClr val="DBDBDB"/>
    <a:srgbClr val="ED7D31"/>
    <a:srgbClr val="D9D9D9"/>
    <a:srgbClr val="A0A8B2"/>
    <a:srgbClr val="EAECEE"/>
    <a:srgbClr val="D8DCE0"/>
    <a:srgbClr val="C6C9D0"/>
    <a:srgbClr val="C6CBD1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29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462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26" d="100"/>
          <a:sy n="126" d="100"/>
        </p:scale>
        <p:origin x="4040" y="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549BA1-1DCD-4CB9-B2AD-ABA532F43102}" type="datetimeFigureOut">
              <a:rPr lang="ko-KR" altLang="en-US" smtClean="0"/>
              <a:t>2022-10-25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3000BD-1A8B-4562-A518-135CA31C9B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11879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5BF3BF-68D0-4269-BE74-00B82E0D8DFB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4515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slide" Target="../slides/slide2.xml"/><Relationship Id="rId3" Type="http://schemas.openxmlformats.org/officeDocument/2006/relationships/image" Target="../media/image2.png"/><Relationship Id="rId7" Type="http://schemas.openxmlformats.org/officeDocument/2006/relationships/slide" Target="../slides/slide3.xml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slide" Target="../slides/slide2.xml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2022-10-25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9782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2022-10-25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1596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2022-10-25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220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2022-10-25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3059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2022-10-25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2366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2022-10-25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3180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2022-10-25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9534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2022-10-25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62150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2022-10-25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2802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2022-10-25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6065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2022-10-25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74562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구역 머리글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9314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0987" y="6634477"/>
            <a:ext cx="671224" cy="1080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85" y="6636810"/>
            <a:ext cx="2099246" cy="80467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28" y="272661"/>
            <a:ext cx="1579328" cy="252000"/>
          </a:xfrm>
          <a:prstGeom prst="rect">
            <a:avLst/>
          </a:prstGeom>
        </p:spPr>
      </p:pic>
      <p:cxnSp>
        <p:nvCxnSpPr>
          <p:cNvPr id="6" name="직선 연결선 5"/>
          <p:cNvCxnSpPr/>
          <p:nvPr userDrawn="1"/>
        </p:nvCxnSpPr>
        <p:spPr>
          <a:xfrm>
            <a:off x="0" y="64770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/>
          <p:cNvSpPr/>
          <p:nvPr userDrawn="1"/>
        </p:nvSpPr>
        <p:spPr>
          <a:xfrm>
            <a:off x="2305021" y="310466"/>
            <a:ext cx="154241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Network Camera Series</a:t>
            </a:r>
            <a:endParaRPr lang="en-US" altLang="ko-KR" sz="10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cxnSp>
        <p:nvCxnSpPr>
          <p:cNvPr id="11" name="직선 연결선 10"/>
          <p:cNvCxnSpPr/>
          <p:nvPr userDrawn="1"/>
        </p:nvCxnSpPr>
        <p:spPr>
          <a:xfrm>
            <a:off x="4099613" y="22021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/>
          <p:cNvSpPr/>
          <p:nvPr userDrawn="1"/>
        </p:nvSpPr>
        <p:spPr>
          <a:xfrm>
            <a:off x="7928099" y="608938"/>
            <a:ext cx="1224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그룹 12"/>
          <p:cNvGrpSpPr/>
          <p:nvPr userDrawn="1"/>
        </p:nvGrpSpPr>
        <p:grpSpPr>
          <a:xfrm>
            <a:off x="2181813" y="355600"/>
            <a:ext cx="103191" cy="136748"/>
            <a:chOff x="2202180" y="1924389"/>
            <a:chExt cx="1234440" cy="1635872"/>
          </a:xfrm>
        </p:grpSpPr>
        <p:sp>
          <p:nvSpPr>
            <p:cNvPr id="14" name="직사각형 13"/>
            <p:cNvSpPr/>
            <p:nvPr/>
          </p:nvSpPr>
          <p:spPr>
            <a:xfrm>
              <a:off x="2202180" y="2430780"/>
              <a:ext cx="1234440" cy="10896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이등변 삼각형 14"/>
            <p:cNvSpPr/>
            <p:nvPr/>
          </p:nvSpPr>
          <p:spPr>
            <a:xfrm>
              <a:off x="2202180" y="1924389"/>
              <a:ext cx="1234440" cy="506391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2552698" y="3179262"/>
              <a:ext cx="549565" cy="380999"/>
            </a:xfrm>
            <a:prstGeom prst="rect">
              <a:avLst/>
            </a:prstGeom>
            <a:solidFill>
              <a:srgbClr val="F6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7" name="직사각형 16"/>
          <p:cNvSpPr/>
          <p:nvPr userDrawn="1"/>
        </p:nvSpPr>
        <p:spPr>
          <a:xfrm>
            <a:off x="6678085" y="307330"/>
            <a:ext cx="1230135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rgbClr val="DBDBDB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Q-series Camera </a:t>
            </a:r>
          </a:p>
        </p:txBody>
      </p:sp>
      <p:sp>
        <p:nvSpPr>
          <p:cNvPr id="18" name="직사각형 17"/>
          <p:cNvSpPr/>
          <p:nvPr userDrawn="1"/>
        </p:nvSpPr>
        <p:spPr>
          <a:xfrm>
            <a:off x="5411982" y="307330"/>
            <a:ext cx="121574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X-series Camera </a:t>
            </a:r>
          </a:p>
        </p:txBody>
      </p:sp>
      <p:sp>
        <p:nvSpPr>
          <p:cNvPr id="19" name="직사각형 18"/>
          <p:cNvSpPr/>
          <p:nvPr userDrawn="1"/>
        </p:nvSpPr>
        <p:spPr>
          <a:xfrm>
            <a:off x="7958616" y="307330"/>
            <a:ext cx="11629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rgbClr val="ED7D31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L-series Camera </a:t>
            </a:r>
          </a:p>
        </p:txBody>
      </p:sp>
      <p:sp>
        <p:nvSpPr>
          <p:cNvPr id="20" name="직사각형 19"/>
          <p:cNvSpPr/>
          <p:nvPr userDrawn="1"/>
        </p:nvSpPr>
        <p:spPr>
          <a:xfrm>
            <a:off x="9171822" y="307330"/>
            <a:ext cx="117736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A-series Camera </a:t>
            </a:r>
          </a:p>
        </p:txBody>
      </p:sp>
      <p:sp>
        <p:nvSpPr>
          <p:cNvPr id="21" name="직사각형 20"/>
          <p:cNvSpPr/>
          <p:nvPr userDrawn="1"/>
        </p:nvSpPr>
        <p:spPr>
          <a:xfrm>
            <a:off x="4184350" y="307330"/>
            <a:ext cx="117736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P-series Camera </a:t>
            </a:r>
          </a:p>
        </p:txBody>
      </p:sp>
      <p:sp>
        <p:nvSpPr>
          <p:cNvPr id="25" name="직사각형 24"/>
          <p:cNvSpPr/>
          <p:nvPr userDrawn="1"/>
        </p:nvSpPr>
        <p:spPr>
          <a:xfrm>
            <a:off x="10712632" y="305430"/>
            <a:ext cx="99257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Site map for X</a:t>
            </a:r>
            <a:endParaRPr lang="en-US" altLang="ko-KR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26" name="그룹 25"/>
          <p:cNvGrpSpPr/>
          <p:nvPr userDrawn="1"/>
        </p:nvGrpSpPr>
        <p:grpSpPr>
          <a:xfrm>
            <a:off x="11709858" y="382415"/>
            <a:ext cx="167217" cy="96054"/>
            <a:chOff x="4475159" y="-304800"/>
            <a:chExt cx="350841" cy="152400"/>
          </a:xfrm>
        </p:grpSpPr>
        <p:cxnSp>
          <p:nvCxnSpPr>
            <p:cNvPr id="27" name="직선 연결선 26"/>
            <p:cNvCxnSpPr/>
            <p:nvPr/>
          </p:nvCxnSpPr>
          <p:spPr>
            <a:xfrm>
              <a:off x="4475159" y="-304800"/>
              <a:ext cx="35084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/>
            <p:cNvCxnSpPr/>
            <p:nvPr/>
          </p:nvCxnSpPr>
          <p:spPr>
            <a:xfrm>
              <a:off x="4475159" y="-228600"/>
              <a:ext cx="35084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연결선 28"/>
            <p:cNvCxnSpPr/>
            <p:nvPr/>
          </p:nvCxnSpPr>
          <p:spPr>
            <a:xfrm>
              <a:off x="4475159" y="-152400"/>
              <a:ext cx="35084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직사각형 29">
            <a:hlinkClick r:id="rId7" action="ppaction://hlinksldjump"/>
          </p:cNvPr>
          <p:cNvSpPr/>
          <p:nvPr userDrawn="1"/>
        </p:nvSpPr>
        <p:spPr>
          <a:xfrm>
            <a:off x="10738329" y="220216"/>
            <a:ext cx="1189893" cy="4274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>
            <a:hlinkClick r:id="rId8" action="ppaction://hlinksldjump"/>
          </p:cNvPr>
          <p:cNvSpPr/>
          <p:nvPr userDrawn="1"/>
        </p:nvSpPr>
        <p:spPr>
          <a:xfrm>
            <a:off x="7953981" y="220216"/>
            <a:ext cx="1189893" cy="4274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6139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구역 머리글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C6C9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4655"/>
          <a:stretch/>
        </p:blipFill>
        <p:spPr>
          <a:xfrm>
            <a:off x="0" y="342900"/>
            <a:ext cx="12192000" cy="653796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0987" y="6634477"/>
            <a:ext cx="671224" cy="1080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85" y="6636810"/>
            <a:ext cx="2099246" cy="80467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28" y="272661"/>
            <a:ext cx="1579328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040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9314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0987" y="6634477"/>
            <a:ext cx="671224" cy="108000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85" y="6636810"/>
            <a:ext cx="2184811" cy="80467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28" y="272661"/>
            <a:ext cx="1579328" cy="252000"/>
          </a:xfrm>
          <a:prstGeom prst="rect">
            <a:avLst/>
          </a:prstGeom>
        </p:spPr>
      </p:pic>
      <p:cxnSp>
        <p:nvCxnSpPr>
          <p:cNvPr id="6" name="직선 연결선 5"/>
          <p:cNvCxnSpPr/>
          <p:nvPr userDrawn="1"/>
        </p:nvCxnSpPr>
        <p:spPr>
          <a:xfrm>
            <a:off x="0" y="64770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직사각형 6"/>
          <p:cNvSpPr/>
          <p:nvPr userDrawn="1"/>
        </p:nvSpPr>
        <p:spPr>
          <a:xfrm>
            <a:off x="2305021" y="310466"/>
            <a:ext cx="154241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Network Camera Series</a:t>
            </a:r>
            <a:endParaRPr lang="en-US" altLang="ko-KR" sz="10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4099613" y="22021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/>
          <p:cNvSpPr/>
          <p:nvPr userDrawn="1"/>
        </p:nvSpPr>
        <p:spPr>
          <a:xfrm>
            <a:off x="7897583" y="601981"/>
            <a:ext cx="1224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그룹 12"/>
          <p:cNvGrpSpPr/>
          <p:nvPr userDrawn="1"/>
        </p:nvGrpSpPr>
        <p:grpSpPr>
          <a:xfrm>
            <a:off x="2181813" y="355600"/>
            <a:ext cx="103191" cy="136748"/>
            <a:chOff x="2202180" y="1924389"/>
            <a:chExt cx="1234440" cy="1635872"/>
          </a:xfrm>
        </p:grpSpPr>
        <p:sp>
          <p:nvSpPr>
            <p:cNvPr id="14" name="직사각형 13"/>
            <p:cNvSpPr/>
            <p:nvPr/>
          </p:nvSpPr>
          <p:spPr>
            <a:xfrm>
              <a:off x="2202180" y="2430780"/>
              <a:ext cx="1234440" cy="10896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이등변 삼각형 14"/>
            <p:cNvSpPr/>
            <p:nvPr/>
          </p:nvSpPr>
          <p:spPr>
            <a:xfrm>
              <a:off x="2202180" y="1924389"/>
              <a:ext cx="1234440" cy="506391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2552698" y="3179262"/>
              <a:ext cx="549565" cy="380999"/>
            </a:xfrm>
            <a:prstGeom prst="rect">
              <a:avLst/>
            </a:prstGeom>
            <a:solidFill>
              <a:srgbClr val="F6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7" name="직사각형 16"/>
          <p:cNvSpPr/>
          <p:nvPr userDrawn="1"/>
        </p:nvSpPr>
        <p:spPr>
          <a:xfrm>
            <a:off x="6678085" y="307330"/>
            <a:ext cx="1230135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rgbClr val="D9D9D9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Q-series Camera </a:t>
            </a:r>
          </a:p>
        </p:txBody>
      </p:sp>
      <p:sp>
        <p:nvSpPr>
          <p:cNvPr id="18" name="직사각형 17"/>
          <p:cNvSpPr/>
          <p:nvPr userDrawn="1"/>
        </p:nvSpPr>
        <p:spPr>
          <a:xfrm>
            <a:off x="5411982" y="307330"/>
            <a:ext cx="121574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X-series Camera </a:t>
            </a:r>
          </a:p>
        </p:txBody>
      </p:sp>
      <p:sp>
        <p:nvSpPr>
          <p:cNvPr id="19" name="직사각형 18"/>
          <p:cNvSpPr/>
          <p:nvPr userDrawn="1"/>
        </p:nvSpPr>
        <p:spPr>
          <a:xfrm>
            <a:off x="7958616" y="307330"/>
            <a:ext cx="11629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rgbClr val="ED7D31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L-series Camera </a:t>
            </a:r>
          </a:p>
        </p:txBody>
      </p:sp>
      <p:sp>
        <p:nvSpPr>
          <p:cNvPr id="20" name="직사각형 19"/>
          <p:cNvSpPr/>
          <p:nvPr userDrawn="1"/>
        </p:nvSpPr>
        <p:spPr>
          <a:xfrm>
            <a:off x="9171822" y="307330"/>
            <a:ext cx="117736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A-series Camera </a:t>
            </a:r>
          </a:p>
        </p:txBody>
      </p:sp>
      <p:sp>
        <p:nvSpPr>
          <p:cNvPr id="21" name="직사각형 20"/>
          <p:cNvSpPr/>
          <p:nvPr userDrawn="1"/>
        </p:nvSpPr>
        <p:spPr>
          <a:xfrm>
            <a:off x="4184350" y="307330"/>
            <a:ext cx="117736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P-series Camera </a:t>
            </a:r>
          </a:p>
        </p:txBody>
      </p:sp>
      <p:sp>
        <p:nvSpPr>
          <p:cNvPr id="28" name="직사각형 27">
            <a:hlinkClick r:id="rId7" action="ppaction://hlinksldjump"/>
          </p:cNvPr>
          <p:cNvSpPr/>
          <p:nvPr userDrawn="1"/>
        </p:nvSpPr>
        <p:spPr>
          <a:xfrm>
            <a:off x="7953981" y="220216"/>
            <a:ext cx="1189893" cy="4274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6812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7585" y="395231"/>
            <a:ext cx="10080000" cy="360000"/>
          </a:xfrm>
        </p:spPr>
        <p:txBody>
          <a:bodyPr lIns="0" tIns="0" rIns="0" bIns="0" anchor="t" anchorCtr="0">
            <a:normAutofit/>
          </a:bodyPr>
          <a:lstStyle>
            <a:lvl1pPr>
              <a:defRPr sz="2400" b="1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Title of section</a:t>
            </a:r>
            <a:endParaRPr 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9314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2714" y="364466"/>
            <a:ext cx="1128092" cy="18000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0987" y="6634477"/>
            <a:ext cx="671224" cy="108000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85" y="6636810"/>
            <a:ext cx="2184811" cy="80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325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1"/>
          <p:cNvSpPr>
            <a:spLocks noChangeAspect="1"/>
          </p:cNvSpPr>
          <p:nvPr userDrawn="1"/>
        </p:nvSpPr>
        <p:spPr>
          <a:xfrm rot="10800000">
            <a:off x="0" y="917999"/>
            <a:ext cx="5940000" cy="5940000"/>
          </a:xfrm>
          <a:custGeom>
            <a:avLst/>
            <a:gdLst>
              <a:gd name="connsiteX0" fmla="*/ 0 w 1440000"/>
              <a:gd name="connsiteY0" fmla="*/ 0 h 1440000"/>
              <a:gd name="connsiteX1" fmla="*/ 1440000 w 1440000"/>
              <a:gd name="connsiteY1" fmla="*/ 0 h 1440000"/>
              <a:gd name="connsiteX2" fmla="*/ 1440000 w 1440000"/>
              <a:gd name="connsiteY2" fmla="*/ 1440000 h 1440000"/>
              <a:gd name="connsiteX3" fmla="*/ 0 w 1440000"/>
              <a:gd name="connsiteY3" fmla="*/ 1440000 h 1440000"/>
              <a:gd name="connsiteX4" fmla="*/ 0 w 1440000"/>
              <a:gd name="connsiteY4" fmla="*/ 0 h 1440000"/>
              <a:gd name="connsiteX0" fmla="*/ 0 w 1440000"/>
              <a:gd name="connsiteY0" fmla="*/ 0 h 1440000"/>
              <a:gd name="connsiteX1" fmla="*/ 1440000 w 1440000"/>
              <a:gd name="connsiteY1" fmla="*/ 0 h 1440000"/>
              <a:gd name="connsiteX2" fmla="*/ 1440000 w 1440000"/>
              <a:gd name="connsiteY2" fmla="*/ 1440000 h 1440000"/>
              <a:gd name="connsiteX3" fmla="*/ 0 w 1440000"/>
              <a:gd name="connsiteY3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0000" h="1440000">
                <a:moveTo>
                  <a:pt x="0" y="0"/>
                </a:moveTo>
                <a:lnTo>
                  <a:pt x="1440000" y="0"/>
                </a:lnTo>
                <a:lnTo>
                  <a:pt x="1440000" y="1440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1"/>
          <p:cNvSpPr>
            <a:spLocks noChangeAspect="1"/>
          </p:cNvSpPr>
          <p:nvPr userDrawn="1"/>
        </p:nvSpPr>
        <p:spPr>
          <a:xfrm rot="10800000">
            <a:off x="0" y="5058000"/>
            <a:ext cx="1800000" cy="1800000"/>
          </a:xfrm>
          <a:custGeom>
            <a:avLst/>
            <a:gdLst>
              <a:gd name="connsiteX0" fmla="*/ 0 w 1440000"/>
              <a:gd name="connsiteY0" fmla="*/ 0 h 1440000"/>
              <a:gd name="connsiteX1" fmla="*/ 1440000 w 1440000"/>
              <a:gd name="connsiteY1" fmla="*/ 0 h 1440000"/>
              <a:gd name="connsiteX2" fmla="*/ 1440000 w 1440000"/>
              <a:gd name="connsiteY2" fmla="*/ 1440000 h 1440000"/>
              <a:gd name="connsiteX3" fmla="*/ 0 w 1440000"/>
              <a:gd name="connsiteY3" fmla="*/ 1440000 h 1440000"/>
              <a:gd name="connsiteX4" fmla="*/ 0 w 1440000"/>
              <a:gd name="connsiteY4" fmla="*/ 0 h 1440000"/>
              <a:gd name="connsiteX0" fmla="*/ 0 w 1440000"/>
              <a:gd name="connsiteY0" fmla="*/ 0 h 1440000"/>
              <a:gd name="connsiteX1" fmla="*/ 1440000 w 1440000"/>
              <a:gd name="connsiteY1" fmla="*/ 0 h 1440000"/>
              <a:gd name="connsiteX2" fmla="*/ 1440000 w 1440000"/>
              <a:gd name="connsiteY2" fmla="*/ 1440000 h 1440000"/>
              <a:gd name="connsiteX3" fmla="*/ 0 w 1440000"/>
              <a:gd name="connsiteY3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0000" h="1440000">
                <a:moveTo>
                  <a:pt x="0" y="0"/>
                </a:moveTo>
                <a:lnTo>
                  <a:pt x="1440000" y="0"/>
                </a:lnTo>
                <a:lnTo>
                  <a:pt x="1440000" y="1440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1"/>
          <p:cNvSpPr>
            <a:spLocks noChangeAspect="1"/>
          </p:cNvSpPr>
          <p:nvPr userDrawn="1"/>
        </p:nvSpPr>
        <p:spPr>
          <a:xfrm>
            <a:off x="10392000" y="0"/>
            <a:ext cx="1800000" cy="1800000"/>
          </a:xfrm>
          <a:custGeom>
            <a:avLst/>
            <a:gdLst>
              <a:gd name="connsiteX0" fmla="*/ 0 w 1440000"/>
              <a:gd name="connsiteY0" fmla="*/ 0 h 1440000"/>
              <a:gd name="connsiteX1" fmla="*/ 1440000 w 1440000"/>
              <a:gd name="connsiteY1" fmla="*/ 0 h 1440000"/>
              <a:gd name="connsiteX2" fmla="*/ 1440000 w 1440000"/>
              <a:gd name="connsiteY2" fmla="*/ 1440000 h 1440000"/>
              <a:gd name="connsiteX3" fmla="*/ 0 w 1440000"/>
              <a:gd name="connsiteY3" fmla="*/ 1440000 h 1440000"/>
              <a:gd name="connsiteX4" fmla="*/ 0 w 1440000"/>
              <a:gd name="connsiteY4" fmla="*/ 0 h 1440000"/>
              <a:gd name="connsiteX0" fmla="*/ 0 w 1440000"/>
              <a:gd name="connsiteY0" fmla="*/ 0 h 1440000"/>
              <a:gd name="connsiteX1" fmla="*/ 1440000 w 1440000"/>
              <a:gd name="connsiteY1" fmla="*/ 0 h 1440000"/>
              <a:gd name="connsiteX2" fmla="*/ 1440000 w 1440000"/>
              <a:gd name="connsiteY2" fmla="*/ 1440000 h 1440000"/>
              <a:gd name="connsiteX3" fmla="*/ 0 w 1440000"/>
              <a:gd name="connsiteY3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0000" h="1440000">
                <a:moveTo>
                  <a:pt x="0" y="0"/>
                </a:moveTo>
                <a:lnTo>
                  <a:pt x="1440000" y="0"/>
                </a:lnTo>
                <a:lnTo>
                  <a:pt x="1440000" y="1440000"/>
                </a:lnTo>
                <a:lnTo>
                  <a:pt x="0" y="0"/>
                </a:lnTo>
                <a:close/>
              </a:path>
            </a:pathLst>
          </a:cu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8704" y="6183154"/>
            <a:ext cx="2322000" cy="89005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3702" y="5893097"/>
            <a:ext cx="897002" cy="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0444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0D8882-3208-4CEC-951A-9D5BBB3944F5}" type="datetimeFigureOut">
              <a:rPr lang="ko-KR" altLang="en-US" smtClean="0"/>
              <a:t>2022-10-25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99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4" r:id="rId13"/>
    <p:sldLayoutId id="2147483661" r:id="rId14"/>
    <p:sldLayoutId id="2147483662" r:id="rId15"/>
    <p:sldLayoutId id="2147483663" r:id="rId16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slide" Target="slide23.xml"/><Relationship Id="rId3" Type="http://schemas.openxmlformats.org/officeDocument/2006/relationships/image" Target="../media/image15.png"/><Relationship Id="rId7" Type="http://schemas.openxmlformats.org/officeDocument/2006/relationships/image" Target="../media/image18.jpeg"/><Relationship Id="rId12" Type="http://schemas.openxmlformats.org/officeDocument/2006/relationships/slide" Target="slide10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jpeg"/><Relationship Id="rId11" Type="http://schemas.openxmlformats.org/officeDocument/2006/relationships/slide" Target="slide16.xml"/><Relationship Id="rId5" Type="http://schemas.openxmlformats.org/officeDocument/2006/relationships/slide" Target="slide30.xml"/><Relationship Id="rId10" Type="http://schemas.openxmlformats.org/officeDocument/2006/relationships/slide" Target="slide4.xml"/><Relationship Id="rId4" Type="http://schemas.openxmlformats.org/officeDocument/2006/relationships/image" Target="../media/image16.png"/><Relationship Id="rId9" Type="http://schemas.openxmlformats.org/officeDocument/2006/relationships/image" Target="../media/image20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slide" Target="slide15.xml"/><Relationship Id="rId18" Type="http://schemas.openxmlformats.org/officeDocument/2006/relationships/slide" Target="slide17.xml"/><Relationship Id="rId26" Type="http://schemas.openxmlformats.org/officeDocument/2006/relationships/slide" Target="slide23.xml"/><Relationship Id="rId3" Type="http://schemas.openxmlformats.org/officeDocument/2006/relationships/slide" Target="slide6.xml"/><Relationship Id="rId21" Type="http://schemas.openxmlformats.org/officeDocument/2006/relationships/slide" Target="slide25.xml"/><Relationship Id="rId7" Type="http://schemas.openxmlformats.org/officeDocument/2006/relationships/slide" Target="slide9.xml"/><Relationship Id="rId12" Type="http://schemas.openxmlformats.org/officeDocument/2006/relationships/slide" Target="slide11.xml"/><Relationship Id="rId17" Type="http://schemas.openxmlformats.org/officeDocument/2006/relationships/slide" Target="slide21.xml"/><Relationship Id="rId25" Type="http://schemas.openxmlformats.org/officeDocument/2006/relationships/slide" Target="slide29.xml"/><Relationship Id="rId2" Type="http://schemas.openxmlformats.org/officeDocument/2006/relationships/slide" Target="slide2.xml"/><Relationship Id="rId16" Type="http://schemas.openxmlformats.org/officeDocument/2006/relationships/slide" Target="slide19.xml"/><Relationship Id="rId20" Type="http://schemas.openxmlformats.org/officeDocument/2006/relationships/slide" Target="slide16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5.xml"/><Relationship Id="rId11" Type="http://schemas.openxmlformats.org/officeDocument/2006/relationships/slide" Target="slide14.xml"/><Relationship Id="rId24" Type="http://schemas.openxmlformats.org/officeDocument/2006/relationships/slide" Target="slide24.xml"/><Relationship Id="rId5" Type="http://schemas.openxmlformats.org/officeDocument/2006/relationships/slide" Target="slide8.xml"/><Relationship Id="rId15" Type="http://schemas.openxmlformats.org/officeDocument/2006/relationships/slide" Target="slide18.xml"/><Relationship Id="rId23" Type="http://schemas.openxmlformats.org/officeDocument/2006/relationships/slide" Target="slide28.xml"/><Relationship Id="rId10" Type="http://schemas.openxmlformats.org/officeDocument/2006/relationships/slide" Target="slide13.xml"/><Relationship Id="rId19" Type="http://schemas.openxmlformats.org/officeDocument/2006/relationships/slide" Target="slide22.xml"/><Relationship Id="rId4" Type="http://schemas.openxmlformats.org/officeDocument/2006/relationships/slide" Target="slide7.xml"/><Relationship Id="rId9" Type="http://schemas.openxmlformats.org/officeDocument/2006/relationships/slide" Target="slide12.xml"/><Relationship Id="rId14" Type="http://schemas.openxmlformats.org/officeDocument/2006/relationships/slide" Target="slide10.xml"/><Relationship Id="rId22" Type="http://schemas.openxmlformats.org/officeDocument/2006/relationships/slide" Target="slide26.xml"/><Relationship Id="rId27" Type="http://schemas.openxmlformats.org/officeDocument/2006/relationships/slide" Target="slide30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slide" Target="slide5.xml"/><Relationship Id="rId7" Type="http://schemas.openxmlformats.org/officeDocument/2006/relationships/slide" Target="slide7.xml"/><Relationship Id="rId2" Type="http://schemas.openxmlformats.org/officeDocument/2006/relationships/slide" Target="slide4.xml"/><Relationship Id="rId1" Type="http://schemas.openxmlformats.org/officeDocument/2006/relationships/slideLayout" Target="../slideLayouts/slideLayout14.xml"/><Relationship Id="rId6" Type="http://schemas.openxmlformats.org/officeDocument/2006/relationships/slide" Target="slide9.xml"/><Relationship Id="rId5" Type="http://schemas.openxmlformats.org/officeDocument/2006/relationships/slide" Target="slide8.xml"/><Relationship Id="rId4" Type="http://schemas.openxmlformats.org/officeDocument/2006/relationships/slide" Target="slide6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3.png"/><Relationship Id="rId18" Type="http://schemas.openxmlformats.org/officeDocument/2006/relationships/hyperlink" Target="https://product.hanwha-security.com/en/products/accessories/mount/A/SBP-300WMW/overview/" TargetMode="External"/><Relationship Id="rId26" Type="http://schemas.openxmlformats.org/officeDocument/2006/relationships/hyperlink" Target="https://product.hanwha-security.com/en/products/accessories/mount/A/SBP-300KMW1/overview/" TargetMode="External"/><Relationship Id="rId3" Type="http://schemas.openxmlformats.org/officeDocument/2006/relationships/slide" Target="slide5.xml"/><Relationship Id="rId21" Type="http://schemas.openxmlformats.org/officeDocument/2006/relationships/image" Target="../media/image27.png"/><Relationship Id="rId7" Type="http://schemas.openxmlformats.org/officeDocument/2006/relationships/slide" Target="slide7.xml"/><Relationship Id="rId12" Type="http://schemas.openxmlformats.org/officeDocument/2006/relationships/hyperlink" Target="https://product.hanwha-security.com/en/products/accessories/mount/A/SBP-300CMW/overview/" TargetMode="External"/><Relationship Id="rId17" Type="http://schemas.openxmlformats.org/officeDocument/2006/relationships/image" Target="../media/image25.png"/><Relationship Id="rId25" Type="http://schemas.openxmlformats.org/officeDocument/2006/relationships/image" Target="../media/image29.png"/><Relationship Id="rId33" Type="http://schemas.openxmlformats.org/officeDocument/2006/relationships/image" Target="../media/image33.png"/><Relationship Id="rId2" Type="http://schemas.openxmlformats.org/officeDocument/2006/relationships/slide" Target="slide4.xml"/><Relationship Id="rId16" Type="http://schemas.openxmlformats.org/officeDocument/2006/relationships/hyperlink" Target="https://product.hanwha-security.com/en/products/accessories/mount/A/SBP-300WMW1/overview/" TargetMode="External"/><Relationship Id="rId20" Type="http://schemas.openxmlformats.org/officeDocument/2006/relationships/hyperlink" Target="https://product.hanwha-security.com/en/products/accessories/mount/A/SBP-300LMW/overview/" TargetMode="External"/><Relationship Id="rId29" Type="http://schemas.openxmlformats.org/officeDocument/2006/relationships/image" Target="../media/image31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9.xml"/><Relationship Id="rId11" Type="http://schemas.openxmlformats.org/officeDocument/2006/relationships/image" Target="../media/image22.png"/><Relationship Id="rId24" Type="http://schemas.openxmlformats.org/officeDocument/2006/relationships/hyperlink" Target="https://product.hanwha-security.com/en/products/accessories/housing/A/SBP-300BW/overview/" TargetMode="External"/><Relationship Id="rId32" Type="http://schemas.openxmlformats.org/officeDocument/2006/relationships/hyperlink" Target="https://product.hanwha-security.com/en/products/accessories/mount/A/SBP-300pmW1/overview/" TargetMode="External"/><Relationship Id="rId5" Type="http://schemas.openxmlformats.org/officeDocument/2006/relationships/slide" Target="slide8.xml"/><Relationship Id="rId15" Type="http://schemas.openxmlformats.org/officeDocument/2006/relationships/image" Target="../media/image24.png"/><Relationship Id="rId23" Type="http://schemas.openxmlformats.org/officeDocument/2006/relationships/image" Target="../media/image28.png"/><Relationship Id="rId28" Type="http://schemas.openxmlformats.org/officeDocument/2006/relationships/hyperlink" Target="https://product.hanwha-security.com/en/products/accessories/mount/A/SBP-300NBW/overview/" TargetMode="External"/><Relationship Id="rId10" Type="http://schemas.openxmlformats.org/officeDocument/2006/relationships/hyperlink" Target="https://product.hanwha-security.com/en/products/accessories/covers/A/SPG-IND12B/overview/" TargetMode="External"/><Relationship Id="rId19" Type="http://schemas.openxmlformats.org/officeDocument/2006/relationships/image" Target="../media/image26.png"/><Relationship Id="rId31" Type="http://schemas.openxmlformats.org/officeDocument/2006/relationships/image" Target="../media/image32.png"/><Relationship Id="rId4" Type="http://schemas.openxmlformats.org/officeDocument/2006/relationships/slide" Target="slide6.xml"/><Relationship Id="rId9" Type="http://schemas.openxmlformats.org/officeDocument/2006/relationships/image" Target="../media/image21.png"/><Relationship Id="rId14" Type="http://schemas.openxmlformats.org/officeDocument/2006/relationships/hyperlink" Target="https://product.hanwha-security.com/en/products/accessories/mount/A/SBP-390WMW2/overview/" TargetMode="External"/><Relationship Id="rId22" Type="http://schemas.openxmlformats.org/officeDocument/2006/relationships/hyperlink" Target="https://product.hanwha-security.com/en/products/accessories/housing/A/SBP-120WMW/overview/" TargetMode="External"/><Relationship Id="rId27" Type="http://schemas.openxmlformats.org/officeDocument/2006/relationships/image" Target="../media/image30.png"/><Relationship Id="rId30" Type="http://schemas.openxmlformats.org/officeDocument/2006/relationships/hyperlink" Target="https://product.hanwha-security.com/en/products/accessories/mount/A/SBP-300HMW7/overview/?strzYn=1&amp;mdlNm=sbp-300hmw7" TargetMode="External"/><Relationship Id="rId8" Type="http://schemas.openxmlformats.org/officeDocument/2006/relationships/hyperlink" Target="https://product.hanwha-security.com/en/products/accessories/housing/A/SHD-1128FPW/overview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image" Target="../media/image23.png"/><Relationship Id="rId3" Type="http://schemas.openxmlformats.org/officeDocument/2006/relationships/image" Target="../media/image35.png"/><Relationship Id="rId7" Type="http://schemas.openxmlformats.org/officeDocument/2006/relationships/slide" Target="slide8.xml"/><Relationship Id="rId12" Type="http://schemas.openxmlformats.org/officeDocument/2006/relationships/hyperlink" Target="https://product.hanwha-security.com/en/products/accessories/mount/A/SBP-300CMW/overview/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6.xml"/><Relationship Id="rId11" Type="http://schemas.openxmlformats.org/officeDocument/2006/relationships/image" Target="../media/image36.png"/><Relationship Id="rId5" Type="http://schemas.openxmlformats.org/officeDocument/2006/relationships/slide" Target="slide5.xml"/><Relationship Id="rId15" Type="http://schemas.openxmlformats.org/officeDocument/2006/relationships/image" Target="../media/image37.png"/><Relationship Id="rId10" Type="http://schemas.openxmlformats.org/officeDocument/2006/relationships/hyperlink" Target="https://product.hanwha-security.com/en/products/accessories/housing/A/SHD-1128FPW/overview/" TargetMode="External"/><Relationship Id="rId4" Type="http://schemas.openxmlformats.org/officeDocument/2006/relationships/slide" Target="slide4.xml"/><Relationship Id="rId9" Type="http://schemas.openxmlformats.org/officeDocument/2006/relationships/slide" Target="slide7.xml"/><Relationship Id="rId14" Type="http://schemas.openxmlformats.org/officeDocument/2006/relationships/hyperlink" Target="https://product.hanwha-security.com/en/products/accessories/mount/A/SBP-300HMW7/overview/?strzYn=1&amp;mdlNm=sbp-300hmw7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image" Target="../media/image42.png"/><Relationship Id="rId18" Type="http://schemas.openxmlformats.org/officeDocument/2006/relationships/hyperlink" Target="https://product.hanwha-security.com/en/products/accessories/mount/A/SBP-300NBW/overview/" TargetMode="External"/><Relationship Id="rId3" Type="http://schemas.openxmlformats.org/officeDocument/2006/relationships/image" Target="../media/image39.png"/><Relationship Id="rId21" Type="http://schemas.openxmlformats.org/officeDocument/2006/relationships/image" Target="../media/image29.png"/><Relationship Id="rId7" Type="http://schemas.openxmlformats.org/officeDocument/2006/relationships/slide" Target="slide5.xml"/><Relationship Id="rId12" Type="http://schemas.openxmlformats.org/officeDocument/2006/relationships/hyperlink" Target="https://product.hanwha-security.com/en/products/accessories/housing/A/SBP-120WMW/overview/" TargetMode="External"/><Relationship Id="rId17" Type="http://schemas.openxmlformats.org/officeDocument/2006/relationships/image" Target="../media/image24.png"/><Relationship Id="rId25" Type="http://schemas.openxmlformats.org/officeDocument/2006/relationships/image" Target="../media/image37.png"/><Relationship Id="rId2" Type="http://schemas.openxmlformats.org/officeDocument/2006/relationships/image" Target="../media/image38.png"/><Relationship Id="rId16" Type="http://schemas.openxmlformats.org/officeDocument/2006/relationships/hyperlink" Target="https://product.hanwha-security.com/en/products/accessories/mount/A/SBP-390WMW2/overview/" TargetMode="External"/><Relationship Id="rId20" Type="http://schemas.openxmlformats.org/officeDocument/2006/relationships/hyperlink" Target="https://product.hanwha-security.com/en/products/accessories/housing/A/SBP-300BW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4.xml"/><Relationship Id="rId11" Type="http://schemas.openxmlformats.org/officeDocument/2006/relationships/slide" Target="slide7.xml"/><Relationship Id="rId24" Type="http://schemas.openxmlformats.org/officeDocument/2006/relationships/hyperlink" Target="https://product.hanwha-security.com/en/products/accessories/mount/A/SBP-300HMW7/overview/?strzYn=1&amp;mdlNm=sbp-300hmw7" TargetMode="External"/><Relationship Id="rId5" Type="http://schemas.openxmlformats.org/officeDocument/2006/relationships/image" Target="../media/image41.png"/><Relationship Id="rId15" Type="http://schemas.openxmlformats.org/officeDocument/2006/relationships/image" Target="../media/image25.png"/><Relationship Id="rId23" Type="http://schemas.openxmlformats.org/officeDocument/2006/relationships/image" Target="../media/image26.png"/><Relationship Id="rId10" Type="http://schemas.openxmlformats.org/officeDocument/2006/relationships/slide" Target="slide9.xml"/><Relationship Id="rId19" Type="http://schemas.openxmlformats.org/officeDocument/2006/relationships/image" Target="../media/image31.png"/><Relationship Id="rId4" Type="http://schemas.openxmlformats.org/officeDocument/2006/relationships/image" Target="../media/image40.png"/><Relationship Id="rId9" Type="http://schemas.openxmlformats.org/officeDocument/2006/relationships/slide" Target="slide8.xml"/><Relationship Id="rId14" Type="http://schemas.openxmlformats.org/officeDocument/2006/relationships/hyperlink" Target="https://product.hanwha-security.com/en/products/accessories/mount/A/SBP-300WMW1/overview/" TargetMode="External"/><Relationship Id="rId22" Type="http://schemas.openxmlformats.org/officeDocument/2006/relationships/hyperlink" Target="https://product.hanwha-security.com/en/products/accessories/mount/A/SBP-300WMW/overview/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hyperlink" Target="https://product.hanwha-security.com/en/products/accessories/mount/A/SBP-300WMW1/overview/" TargetMode="External"/><Relationship Id="rId18" Type="http://schemas.openxmlformats.org/officeDocument/2006/relationships/image" Target="../media/image26.png"/><Relationship Id="rId3" Type="http://schemas.openxmlformats.org/officeDocument/2006/relationships/image" Target="../media/image44.png"/><Relationship Id="rId21" Type="http://schemas.openxmlformats.org/officeDocument/2006/relationships/hyperlink" Target="https://product.hanwha-security.com/en/products/accessories/mount/A/SBP-300pmW1/overview/" TargetMode="External"/><Relationship Id="rId7" Type="http://schemas.openxmlformats.org/officeDocument/2006/relationships/slide" Target="slide6.xml"/><Relationship Id="rId12" Type="http://schemas.openxmlformats.org/officeDocument/2006/relationships/image" Target="../media/image31.png"/><Relationship Id="rId17" Type="http://schemas.openxmlformats.org/officeDocument/2006/relationships/hyperlink" Target="https://product.hanwha-security.com/en/products/accessories/mount/A/SBP-300WMW/overview/" TargetMode="External"/><Relationship Id="rId2" Type="http://schemas.openxmlformats.org/officeDocument/2006/relationships/image" Target="../media/image43.png"/><Relationship Id="rId16" Type="http://schemas.openxmlformats.org/officeDocument/2006/relationships/image" Target="../media/image24.png"/><Relationship Id="rId20" Type="http://schemas.openxmlformats.org/officeDocument/2006/relationships/image" Target="../media/image37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5.xml"/><Relationship Id="rId11" Type="http://schemas.openxmlformats.org/officeDocument/2006/relationships/hyperlink" Target="https://product.hanwha-security.com/en/products/accessories/mount/A/SBP-300NBW/overview/" TargetMode="External"/><Relationship Id="rId5" Type="http://schemas.openxmlformats.org/officeDocument/2006/relationships/slide" Target="slide4.xml"/><Relationship Id="rId15" Type="http://schemas.openxmlformats.org/officeDocument/2006/relationships/hyperlink" Target="https://product.hanwha-security.com/en/products/accessories/mount/A/SBP-390WMW2/overview/" TargetMode="External"/><Relationship Id="rId10" Type="http://schemas.openxmlformats.org/officeDocument/2006/relationships/slide" Target="slide7.xml"/><Relationship Id="rId19" Type="http://schemas.openxmlformats.org/officeDocument/2006/relationships/hyperlink" Target="https://product.hanwha-security.com/en/products/accessories/mount/A/SBP-300HMW7/overview/?strzYn=1&amp;mdlNm=sbp-300hmw7" TargetMode="External"/><Relationship Id="rId4" Type="http://schemas.openxmlformats.org/officeDocument/2006/relationships/image" Target="../media/image45.png"/><Relationship Id="rId9" Type="http://schemas.openxmlformats.org/officeDocument/2006/relationships/slide" Target="slide9.xml"/><Relationship Id="rId14" Type="http://schemas.openxmlformats.org/officeDocument/2006/relationships/image" Target="../media/image25.png"/><Relationship Id="rId22" Type="http://schemas.openxmlformats.org/officeDocument/2006/relationships/image" Target="../media/image4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image" Target="../media/image30.png"/><Relationship Id="rId18" Type="http://schemas.openxmlformats.org/officeDocument/2006/relationships/hyperlink" Target="https://product.hanwha-security.com/en/products/accessories/mount/A/SBP-390WMW2/overview/" TargetMode="External"/><Relationship Id="rId3" Type="http://schemas.openxmlformats.org/officeDocument/2006/relationships/image" Target="../media/image48.png"/><Relationship Id="rId21" Type="http://schemas.openxmlformats.org/officeDocument/2006/relationships/image" Target="../media/image26.png"/><Relationship Id="rId7" Type="http://schemas.openxmlformats.org/officeDocument/2006/relationships/slide" Target="slide5.xml"/><Relationship Id="rId12" Type="http://schemas.openxmlformats.org/officeDocument/2006/relationships/hyperlink" Target="https://product.hanwha-security.com/en/products/accessories/mount/A/SBP-300KMW1/overview/" TargetMode="External"/><Relationship Id="rId17" Type="http://schemas.openxmlformats.org/officeDocument/2006/relationships/image" Target="../media/image25.png"/><Relationship Id="rId25" Type="http://schemas.openxmlformats.org/officeDocument/2006/relationships/image" Target="../media/image27.png"/><Relationship Id="rId2" Type="http://schemas.openxmlformats.org/officeDocument/2006/relationships/image" Target="../media/image47.png"/><Relationship Id="rId16" Type="http://schemas.openxmlformats.org/officeDocument/2006/relationships/hyperlink" Target="https://product.hanwha-security.com/en/products/accessories/mount/A/SBP-300WMW1/overview/" TargetMode="External"/><Relationship Id="rId20" Type="http://schemas.openxmlformats.org/officeDocument/2006/relationships/hyperlink" Target="https://product.hanwha-security.com/en/products/accessories/mount/A/SBP-300WMW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4.xml"/><Relationship Id="rId11" Type="http://schemas.openxmlformats.org/officeDocument/2006/relationships/slide" Target="slide7.xml"/><Relationship Id="rId24" Type="http://schemas.openxmlformats.org/officeDocument/2006/relationships/hyperlink" Target="https://product.hanwha-security.com/en/products/accessories/mount/A/SBP-300LMW/overview/" TargetMode="External"/><Relationship Id="rId5" Type="http://schemas.openxmlformats.org/officeDocument/2006/relationships/image" Target="../media/image50.png"/><Relationship Id="rId15" Type="http://schemas.openxmlformats.org/officeDocument/2006/relationships/image" Target="../media/image31.png"/><Relationship Id="rId23" Type="http://schemas.openxmlformats.org/officeDocument/2006/relationships/image" Target="../media/image37.png"/><Relationship Id="rId10" Type="http://schemas.openxmlformats.org/officeDocument/2006/relationships/slide" Target="slide9.xml"/><Relationship Id="rId19" Type="http://schemas.openxmlformats.org/officeDocument/2006/relationships/image" Target="../media/image24.png"/><Relationship Id="rId4" Type="http://schemas.openxmlformats.org/officeDocument/2006/relationships/image" Target="../media/image49.png"/><Relationship Id="rId9" Type="http://schemas.openxmlformats.org/officeDocument/2006/relationships/slide" Target="slide8.xml"/><Relationship Id="rId14" Type="http://schemas.openxmlformats.org/officeDocument/2006/relationships/hyperlink" Target="https://product.hanwha-security.com/en/products/accessories/mount/A/SBP-300NBW/overview/" TargetMode="External"/><Relationship Id="rId22" Type="http://schemas.openxmlformats.org/officeDocument/2006/relationships/hyperlink" Target="https://product.hanwha-security.com/en/products/accessories/mount/A/SBP-300HMW7/overview/?strzYn=1&amp;mdlNm=sbp-300hmw7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slide" Target="slide11.xml"/><Relationship Id="rId7" Type="http://schemas.openxmlformats.org/officeDocument/2006/relationships/slide" Target="slide13.xml"/><Relationship Id="rId2" Type="http://schemas.openxmlformats.org/officeDocument/2006/relationships/slide" Target="slide10.xml"/><Relationship Id="rId1" Type="http://schemas.openxmlformats.org/officeDocument/2006/relationships/slideLayout" Target="../slideLayouts/slideLayout14.xml"/><Relationship Id="rId6" Type="http://schemas.openxmlformats.org/officeDocument/2006/relationships/slide" Target="slide15.xml"/><Relationship Id="rId5" Type="http://schemas.openxmlformats.org/officeDocument/2006/relationships/slide" Target="slide14.xml"/><Relationship Id="rId4" Type="http://schemas.openxmlformats.org/officeDocument/2006/relationships/slide" Target="slide12.xml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hyperlink" Target="https://product.hanwha-security.com/en/products/accessories/mount/A/SBP-300BW/overview/" TargetMode="External"/><Relationship Id="rId18" Type="http://schemas.openxmlformats.org/officeDocument/2006/relationships/image" Target="../media/image27.png"/><Relationship Id="rId26" Type="http://schemas.openxmlformats.org/officeDocument/2006/relationships/image" Target="../media/image53.png"/><Relationship Id="rId21" Type="http://schemas.openxmlformats.org/officeDocument/2006/relationships/hyperlink" Target="https://product.hanwha-security.com/en/products/accessories/housing/A/SBP-120WMW/overview/" TargetMode="External"/><Relationship Id="rId34" Type="http://schemas.openxmlformats.org/officeDocument/2006/relationships/image" Target="../media/image30.png"/><Relationship Id="rId7" Type="http://schemas.openxmlformats.org/officeDocument/2006/relationships/slide" Target="slide13.xml"/><Relationship Id="rId12" Type="http://schemas.openxmlformats.org/officeDocument/2006/relationships/hyperlink" Target="https://product.hanwha-security.com/en/products/accessories/mount/A/SBP-120WMW/overview/" TargetMode="External"/><Relationship Id="rId17" Type="http://schemas.openxmlformats.org/officeDocument/2006/relationships/hyperlink" Target="https://product.hanwha-security.com/en/products/accessories/mount/A/SBP-300LMW/overview/" TargetMode="External"/><Relationship Id="rId25" Type="http://schemas.openxmlformats.org/officeDocument/2006/relationships/hyperlink" Target="https://product.hanwha-security.com/en/products/accessories/mount/A/SBP-122HMW/overview/" TargetMode="External"/><Relationship Id="rId33" Type="http://schemas.openxmlformats.org/officeDocument/2006/relationships/image" Target="../media/image29.png"/><Relationship Id="rId38" Type="http://schemas.openxmlformats.org/officeDocument/2006/relationships/image" Target="../media/image33.png"/><Relationship Id="rId2" Type="http://schemas.openxmlformats.org/officeDocument/2006/relationships/slide" Target="slide10.xml"/><Relationship Id="rId16" Type="http://schemas.openxmlformats.org/officeDocument/2006/relationships/hyperlink" Target="https://product.hanwha-security.com/en/products/accessories/mount/A/SBP-300KMW1/overview/" TargetMode="External"/><Relationship Id="rId20" Type="http://schemas.openxmlformats.org/officeDocument/2006/relationships/image" Target="../media/image51.png"/><Relationship Id="rId29" Type="http://schemas.openxmlformats.org/officeDocument/2006/relationships/image" Target="../media/image25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15.xml"/><Relationship Id="rId11" Type="http://schemas.openxmlformats.org/officeDocument/2006/relationships/hyperlink" Target="https://product.hanwha-security.com/en/products/accessories/mount/A/SBP-390WMW2/overview/" TargetMode="External"/><Relationship Id="rId24" Type="http://schemas.openxmlformats.org/officeDocument/2006/relationships/image" Target="../media/image52.png"/><Relationship Id="rId32" Type="http://schemas.openxmlformats.org/officeDocument/2006/relationships/hyperlink" Target="https://product.hanwha-security.com/en/products/accessories/housing/A/SBP-300BW/overview/" TargetMode="External"/><Relationship Id="rId37" Type="http://schemas.openxmlformats.org/officeDocument/2006/relationships/hyperlink" Target="https://product.hanwha-security.com/en/products/accessories/mount/A/SBP-300pmW1/overview/" TargetMode="External"/><Relationship Id="rId5" Type="http://schemas.openxmlformats.org/officeDocument/2006/relationships/slide" Target="slide14.xml"/><Relationship Id="rId15" Type="http://schemas.openxmlformats.org/officeDocument/2006/relationships/hyperlink" Target="https://product.hanwha-security.com/en/products/accessories/mount/A/SBP-300PMW1/overview/" TargetMode="External"/><Relationship Id="rId23" Type="http://schemas.openxmlformats.org/officeDocument/2006/relationships/hyperlink" Target="https://product.hanwha-security.com/en/products/accessories/housing/A/SHD-1198FW/overview/" TargetMode="External"/><Relationship Id="rId28" Type="http://schemas.openxmlformats.org/officeDocument/2006/relationships/image" Target="../media/image24.png"/><Relationship Id="rId36" Type="http://schemas.openxmlformats.org/officeDocument/2006/relationships/image" Target="../media/image31.png"/><Relationship Id="rId10" Type="http://schemas.openxmlformats.org/officeDocument/2006/relationships/hyperlink" Target="https://product.hanwha-security.com/en/product/SBP-300WMW/" TargetMode="External"/><Relationship Id="rId19" Type="http://schemas.openxmlformats.org/officeDocument/2006/relationships/hyperlink" Target="https://product.hanwha-security.com/en/products/accessories/housing/A/SHD-1408FPW/overview/" TargetMode="External"/><Relationship Id="rId31" Type="http://schemas.openxmlformats.org/officeDocument/2006/relationships/image" Target="../media/image26.png"/><Relationship Id="rId4" Type="http://schemas.openxmlformats.org/officeDocument/2006/relationships/slide" Target="slide12.xml"/><Relationship Id="rId9" Type="http://schemas.openxmlformats.org/officeDocument/2006/relationships/hyperlink" Target="https://product.hanwha-security.com/en/products/accessories/mount/A/SBP-300WMW1/overview/" TargetMode="External"/><Relationship Id="rId14" Type="http://schemas.openxmlformats.org/officeDocument/2006/relationships/hyperlink" Target="https://product.hanwha-security.com/en/products/accessories/box/A/SBP-300NBW/overview/" TargetMode="External"/><Relationship Id="rId22" Type="http://schemas.openxmlformats.org/officeDocument/2006/relationships/image" Target="../media/image28.png"/><Relationship Id="rId27" Type="http://schemas.openxmlformats.org/officeDocument/2006/relationships/image" Target="../media/image23.png"/><Relationship Id="rId30" Type="http://schemas.openxmlformats.org/officeDocument/2006/relationships/hyperlink" Target="https://product.hanwha-security.com/en/products/accessories/mount/A/SBP-300WMW/overview/" TargetMode="External"/><Relationship Id="rId35" Type="http://schemas.openxmlformats.org/officeDocument/2006/relationships/hyperlink" Target="https://product.hanwha-security.com/en/products/accessories/mount/A/SBP-300NBW/overview/" TargetMode="External"/><Relationship Id="rId8" Type="http://schemas.openxmlformats.org/officeDocument/2006/relationships/hyperlink" Target="https://product.hanwha-security.com/en/products/accessories/mount/A/SBP-300CMW/overview/" TargetMode="External"/><Relationship Id="rId3" Type="http://schemas.openxmlformats.org/officeDocument/2006/relationships/slide" Target="slide1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13" Type="http://schemas.openxmlformats.org/officeDocument/2006/relationships/image" Target="../media/image52.png"/><Relationship Id="rId3" Type="http://schemas.openxmlformats.org/officeDocument/2006/relationships/image" Target="../media/image55.png"/><Relationship Id="rId7" Type="http://schemas.openxmlformats.org/officeDocument/2006/relationships/slide" Target="slide14.xml"/><Relationship Id="rId12" Type="http://schemas.openxmlformats.org/officeDocument/2006/relationships/hyperlink" Target="https://product.hanwha-security.com/en/products/accessories/housing/A/SHD-1198FW/overview/" TargetMode="External"/><Relationship Id="rId17" Type="http://schemas.openxmlformats.org/officeDocument/2006/relationships/image" Target="../media/image23.png"/><Relationship Id="rId2" Type="http://schemas.openxmlformats.org/officeDocument/2006/relationships/image" Target="../media/image54.png"/><Relationship Id="rId16" Type="http://schemas.openxmlformats.org/officeDocument/2006/relationships/hyperlink" Target="https://product.hanwha-security.com/en/products/accessories/mount/A/SBP-300CMW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12.xml"/><Relationship Id="rId11" Type="http://schemas.openxmlformats.org/officeDocument/2006/relationships/image" Target="../media/image51.png"/><Relationship Id="rId5" Type="http://schemas.openxmlformats.org/officeDocument/2006/relationships/slide" Target="slide11.xml"/><Relationship Id="rId15" Type="http://schemas.openxmlformats.org/officeDocument/2006/relationships/image" Target="../media/image53.png"/><Relationship Id="rId10" Type="http://schemas.openxmlformats.org/officeDocument/2006/relationships/hyperlink" Target="https://product.hanwha-security.com/en/products/accessories/housing/A/SHD-1408FPW/overview/" TargetMode="External"/><Relationship Id="rId4" Type="http://schemas.openxmlformats.org/officeDocument/2006/relationships/slide" Target="slide10.xml"/><Relationship Id="rId9" Type="http://schemas.openxmlformats.org/officeDocument/2006/relationships/slide" Target="slide13.xml"/><Relationship Id="rId14" Type="http://schemas.openxmlformats.org/officeDocument/2006/relationships/hyperlink" Target="https://product.hanwha-security.com/en/products/accessories/mount/A/SBP-122HMW/overview/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openxmlformats.org/officeDocument/2006/relationships/image" Target="../media/image42.png"/><Relationship Id="rId18" Type="http://schemas.openxmlformats.org/officeDocument/2006/relationships/hyperlink" Target="https://product.hanwha-security.com/en/products/accessories/mount/A/SBP-300NBW/overview/" TargetMode="External"/><Relationship Id="rId3" Type="http://schemas.openxmlformats.org/officeDocument/2006/relationships/image" Target="../media/image40.png"/><Relationship Id="rId21" Type="http://schemas.openxmlformats.org/officeDocument/2006/relationships/image" Target="../media/image29.png"/><Relationship Id="rId7" Type="http://schemas.openxmlformats.org/officeDocument/2006/relationships/slide" Target="slide11.xml"/><Relationship Id="rId12" Type="http://schemas.openxmlformats.org/officeDocument/2006/relationships/hyperlink" Target="https://product.hanwha-security.com/en/products/accessories/housing/A/SBP-120WMW/overview/" TargetMode="External"/><Relationship Id="rId17" Type="http://schemas.openxmlformats.org/officeDocument/2006/relationships/image" Target="../media/image24.png"/><Relationship Id="rId25" Type="http://schemas.openxmlformats.org/officeDocument/2006/relationships/image" Target="../media/image53.png"/><Relationship Id="rId2" Type="http://schemas.openxmlformats.org/officeDocument/2006/relationships/image" Target="../media/image39.png"/><Relationship Id="rId16" Type="http://schemas.openxmlformats.org/officeDocument/2006/relationships/hyperlink" Target="https://product.hanwha-security.com/en/products/accessories/mount/A/SBP-390WMW2/overview/" TargetMode="External"/><Relationship Id="rId20" Type="http://schemas.openxmlformats.org/officeDocument/2006/relationships/hyperlink" Target="https://product.hanwha-security.com/en/products/accessories/housing/A/SBP-300BW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10.xml"/><Relationship Id="rId11" Type="http://schemas.openxmlformats.org/officeDocument/2006/relationships/slide" Target="slide13.xml"/><Relationship Id="rId24" Type="http://schemas.openxmlformats.org/officeDocument/2006/relationships/hyperlink" Target="https://product.hanwha-security.com/en/products/accessories/mount/A/SBP-122HMW/overview/" TargetMode="External"/><Relationship Id="rId5" Type="http://schemas.openxmlformats.org/officeDocument/2006/relationships/image" Target="../media/image38.png"/><Relationship Id="rId15" Type="http://schemas.openxmlformats.org/officeDocument/2006/relationships/image" Target="../media/image25.png"/><Relationship Id="rId23" Type="http://schemas.openxmlformats.org/officeDocument/2006/relationships/image" Target="../media/image26.png"/><Relationship Id="rId10" Type="http://schemas.openxmlformats.org/officeDocument/2006/relationships/slide" Target="slide15.xml"/><Relationship Id="rId19" Type="http://schemas.openxmlformats.org/officeDocument/2006/relationships/image" Target="../media/image31.png"/><Relationship Id="rId4" Type="http://schemas.openxmlformats.org/officeDocument/2006/relationships/image" Target="../media/image41.png"/><Relationship Id="rId9" Type="http://schemas.openxmlformats.org/officeDocument/2006/relationships/slide" Target="slide14.xml"/><Relationship Id="rId14" Type="http://schemas.openxmlformats.org/officeDocument/2006/relationships/hyperlink" Target="https://product.hanwha-security.com/en/products/accessories/mount/A/SBP-300WMW1/overview/" TargetMode="External"/><Relationship Id="rId22" Type="http://schemas.openxmlformats.org/officeDocument/2006/relationships/hyperlink" Target="https://product.hanwha-security.com/en/products/accessories/mount/A/SBP-300WMW/overview/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13" Type="http://schemas.openxmlformats.org/officeDocument/2006/relationships/hyperlink" Target="https://product.hanwha-security.com/en/products/accessories/mount/A/SBP-300WMW1/overview/" TargetMode="External"/><Relationship Id="rId18" Type="http://schemas.openxmlformats.org/officeDocument/2006/relationships/image" Target="../media/image26.png"/><Relationship Id="rId3" Type="http://schemas.openxmlformats.org/officeDocument/2006/relationships/image" Target="../media/image44.png"/><Relationship Id="rId21" Type="http://schemas.openxmlformats.org/officeDocument/2006/relationships/hyperlink" Target="https://product.hanwha-security.com/en/products/accessories/mount/A/SBP-300pmW1/overview/" TargetMode="External"/><Relationship Id="rId7" Type="http://schemas.openxmlformats.org/officeDocument/2006/relationships/slide" Target="slide12.xml"/><Relationship Id="rId12" Type="http://schemas.openxmlformats.org/officeDocument/2006/relationships/image" Target="../media/image31.png"/><Relationship Id="rId17" Type="http://schemas.openxmlformats.org/officeDocument/2006/relationships/hyperlink" Target="https://product.hanwha-security.com/en/products/accessories/mount/A/SBP-300WMW/overview/" TargetMode="External"/><Relationship Id="rId2" Type="http://schemas.openxmlformats.org/officeDocument/2006/relationships/image" Target="../media/image43.png"/><Relationship Id="rId16" Type="http://schemas.openxmlformats.org/officeDocument/2006/relationships/image" Target="../media/image24.png"/><Relationship Id="rId20" Type="http://schemas.openxmlformats.org/officeDocument/2006/relationships/image" Target="../media/image53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11.xml"/><Relationship Id="rId11" Type="http://schemas.openxmlformats.org/officeDocument/2006/relationships/hyperlink" Target="https://product.hanwha-security.com/en/products/accessories/mount/A/SBP-300NBW/overview/" TargetMode="External"/><Relationship Id="rId5" Type="http://schemas.openxmlformats.org/officeDocument/2006/relationships/slide" Target="slide10.xml"/><Relationship Id="rId15" Type="http://schemas.openxmlformats.org/officeDocument/2006/relationships/hyperlink" Target="https://product.hanwha-security.com/en/products/accessories/mount/A/SBP-390WMW2/overview/" TargetMode="External"/><Relationship Id="rId10" Type="http://schemas.openxmlformats.org/officeDocument/2006/relationships/slide" Target="slide13.xml"/><Relationship Id="rId19" Type="http://schemas.openxmlformats.org/officeDocument/2006/relationships/hyperlink" Target="https://product.hanwha-security.com/en/products/accessories/mount/A/SBP-122HMW/overview/" TargetMode="External"/><Relationship Id="rId4" Type="http://schemas.openxmlformats.org/officeDocument/2006/relationships/image" Target="../media/image45.png"/><Relationship Id="rId9" Type="http://schemas.openxmlformats.org/officeDocument/2006/relationships/slide" Target="slide15.xml"/><Relationship Id="rId14" Type="http://schemas.openxmlformats.org/officeDocument/2006/relationships/image" Target="../media/image25.png"/><Relationship Id="rId22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openxmlformats.org/officeDocument/2006/relationships/image" Target="../media/image30.png"/><Relationship Id="rId18" Type="http://schemas.openxmlformats.org/officeDocument/2006/relationships/hyperlink" Target="https://product.hanwha-security.com/en/products/accessories/mount/A/SBP-390WMW2/overview/" TargetMode="External"/><Relationship Id="rId3" Type="http://schemas.openxmlformats.org/officeDocument/2006/relationships/image" Target="../media/image56.png"/><Relationship Id="rId21" Type="http://schemas.openxmlformats.org/officeDocument/2006/relationships/image" Target="../media/image26.png"/><Relationship Id="rId7" Type="http://schemas.openxmlformats.org/officeDocument/2006/relationships/slide" Target="slide11.xml"/><Relationship Id="rId12" Type="http://schemas.openxmlformats.org/officeDocument/2006/relationships/hyperlink" Target="https://product.hanwha-security.com/en/products/accessories/mount/A/SBP-300KMW1/overview/" TargetMode="External"/><Relationship Id="rId17" Type="http://schemas.openxmlformats.org/officeDocument/2006/relationships/image" Target="../media/image25.png"/><Relationship Id="rId25" Type="http://schemas.openxmlformats.org/officeDocument/2006/relationships/image" Target="../media/image27.png"/><Relationship Id="rId2" Type="http://schemas.openxmlformats.org/officeDocument/2006/relationships/image" Target="../media/image47.png"/><Relationship Id="rId16" Type="http://schemas.openxmlformats.org/officeDocument/2006/relationships/hyperlink" Target="https://product.hanwha-security.com/en/products/accessories/mount/A/SBP-300WMW1/overview/" TargetMode="External"/><Relationship Id="rId20" Type="http://schemas.openxmlformats.org/officeDocument/2006/relationships/hyperlink" Target="https://product.hanwha-security.com/en/products/accessories/mount/A/SBP-300WMW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10.xml"/><Relationship Id="rId11" Type="http://schemas.openxmlformats.org/officeDocument/2006/relationships/slide" Target="slide13.xml"/><Relationship Id="rId24" Type="http://schemas.openxmlformats.org/officeDocument/2006/relationships/hyperlink" Target="https://product.hanwha-security.com/en/products/accessories/mount/A/SBP-300LMW/overview/" TargetMode="External"/><Relationship Id="rId5" Type="http://schemas.openxmlformats.org/officeDocument/2006/relationships/image" Target="../media/image50.png"/><Relationship Id="rId15" Type="http://schemas.openxmlformats.org/officeDocument/2006/relationships/image" Target="../media/image31.png"/><Relationship Id="rId23" Type="http://schemas.openxmlformats.org/officeDocument/2006/relationships/image" Target="../media/image53.png"/><Relationship Id="rId10" Type="http://schemas.openxmlformats.org/officeDocument/2006/relationships/slide" Target="slide15.xml"/><Relationship Id="rId19" Type="http://schemas.openxmlformats.org/officeDocument/2006/relationships/image" Target="../media/image24.png"/><Relationship Id="rId4" Type="http://schemas.openxmlformats.org/officeDocument/2006/relationships/image" Target="../media/image49.png"/><Relationship Id="rId9" Type="http://schemas.openxmlformats.org/officeDocument/2006/relationships/slide" Target="slide14.xml"/><Relationship Id="rId14" Type="http://schemas.openxmlformats.org/officeDocument/2006/relationships/hyperlink" Target="https://product.hanwha-security.com/en/products/accessories/mount/A/SBP-300NBW/overview/" TargetMode="External"/><Relationship Id="rId22" Type="http://schemas.openxmlformats.org/officeDocument/2006/relationships/hyperlink" Target="https://product.hanwha-security.com/en/products/accessories/mount/A/SBP-122HMW/overview/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20.xml"/><Relationship Id="rId3" Type="http://schemas.openxmlformats.org/officeDocument/2006/relationships/slide" Target="slide17.xml"/><Relationship Id="rId7" Type="http://schemas.openxmlformats.org/officeDocument/2006/relationships/slide" Target="slide22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14.xml"/><Relationship Id="rId6" Type="http://schemas.openxmlformats.org/officeDocument/2006/relationships/slide" Target="slide21.xml"/><Relationship Id="rId5" Type="http://schemas.openxmlformats.org/officeDocument/2006/relationships/slide" Target="slide19.xml"/><Relationship Id="rId4" Type="http://schemas.openxmlformats.org/officeDocument/2006/relationships/slide" Target="slide18.xml"/><Relationship Id="rId9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0.png"/><Relationship Id="rId18" Type="http://schemas.openxmlformats.org/officeDocument/2006/relationships/hyperlink" Target="https://product.hanwha-security.com/en/products/accessories/mount/A/SBV-120WCW/overview/" TargetMode="External"/><Relationship Id="rId26" Type="http://schemas.openxmlformats.org/officeDocument/2006/relationships/hyperlink" Target="https://product.hanwha-security.com/en/products/accessories/mount/A/SBP-390WMW2/overview/" TargetMode="External"/><Relationship Id="rId21" Type="http://schemas.openxmlformats.org/officeDocument/2006/relationships/image" Target="../media/image60.png"/><Relationship Id="rId34" Type="http://schemas.openxmlformats.org/officeDocument/2006/relationships/hyperlink" Target="https://product.hanwha-security.com/en/products/accessories/mount/A/SBP-122HMW/overview/" TargetMode="External"/><Relationship Id="rId7" Type="http://schemas.openxmlformats.org/officeDocument/2006/relationships/slide" Target="slide22.xml"/><Relationship Id="rId12" Type="http://schemas.openxmlformats.org/officeDocument/2006/relationships/hyperlink" Target="https://product.hanwha-security.com/en/products/accessories/mount/A/SBP-300KMW1/overview/" TargetMode="External"/><Relationship Id="rId17" Type="http://schemas.openxmlformats.org/officeDocument/2006/relationships/image" Target="../media/image23.png"/><Relationship Id="rId25" Type="http://schemas.openxmlformats.org/officeDocument/2006/relationships/image" Target="../media/image31.png"/><Relationship Id="rId33" Type="http://schemas.openxmlformats.org/officeDocument/2006/relationships/image" Target="../media/image26.png"/><Relationship Id="rId38" Type="http://schemas.openxmlformats.org/officeDocument/2006/relationships/image" Target="../media/image33.png"/><Relationship Id="rId2" Type="http://schemas.openxmlformats.org/officeDocument/2006/relationships/slide" Target="slide16.xml"/><Relationship Id="rId16" Type="http://schemas.openxmlformats.org/officeDocument/2006/relationships/hyperlink" Target="https://product.hanwha-security.com/en/products/accessories/mount/A/SBP-300CMW/overview/" TargetMode="External"/><Relationship Id="rId20" Type="http://schemas.openxmlformats.org/officeDocument/2006/relationships/hyperlink" Target="https://product.hanwha-security.com/en/products/accessories/mount/A/SBP-137WMW1/overview/" TargetMode="External"/><Relationship Id="rId29" Type="http://schemas.openxmlformats.org/officeDocument/2006/relationships/image" Target="../media/image29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21.xml"/><Relationship Id="rId11" Type="http://schemas.openxmlformats.org/officeDocument/2006/relationships/hyperlink" Target="https://product.hanwha-security.com/en/products/accessories/mount/A/SBP-300pmW1/overview/" TargetMode="External"/><Relationship Id="rId24" Type="http://schemas.openxmlformats.org/officeDocument/2006/relationships/hyperlink" Target="https://product.hanwha-security.com/en/products/accessories/mount/A/SBP-300NBW/overview/" TargetMode="External"/><Relationship Id="rId32" Type="http://schemas.openxmlformats.org/officeDocument/2006/relationships/hyperlink" Target="https://product.hanwha-security.com/en/products/accessories/mount/A/SBP-300WMW/overview/" TargetMode="External"/><Relationship Id="rId37" Type="http://schemas.openxmlformats.org/officeDocument/2006/relationships/image" Target="../media/image27.png"/><Relationship Id="rId5" Type="http://schemas.openxmlformats.org/officeDocument/2006/relationships/slide" Target="slide19.xml"/><Relationship Id="rId15" Type="http://schemas.openxmlformats.org/officeDocument/2006/relationships/image" Target="../media/image58.png"/><Relationship Id="rId23" Type="http://schemas.openxmlformats.org/officeDocument/2006/relationships/image" Target="../media/image61.png"/><Relationship Id="rId28" Type="http://schemas.openxmlformats.org/officeDocument/2006/relationships/hyperlink" Target="https://product.hanwha-security.com/en/products/accessories/housing/A/SBP-300BW/overview/" TargetMode="External"/><Relationship Id="rId36" Type="http://schemas.openxmlformats.org/officeDocument/2006/relationships/hyperlink" Target="https://product.hanwha-security.com/en/products/accessories/mount/A/SBP-300LMW/overview/" TargetMode="External"/><Relationship Id="rId10" Type="http://schemas.openxmlformats.org/officeDocument/2006/relationships/image" Target="../media/image57.png"/><Relationship Id="rId19" Type="http://schemas.openxmlformats.org/officeDocument/2006/relationships/image" Target="../media/image59.png"/><Relationship Id="rId31" Type="http://schemas.openxmlformats.org/officeDocument/2006/relationships/image" Target="../media/image25.png"/><Relationship Id="rId4" Type="http://schemas.openxmlformats.org/officeDocument/2006/relationships/slide" Target="slide18.xml"/><Relationship Id="rId9" Type="http://schemas.openxmlformats.org/officeDocument/2006/relationships/hyperlink" Target="https://product.hanwha-security.com/en/products/accessories/covers/A/SPB-VAW12/overview/" TargetMode="External"/><Relationship Id="rId14" Type="http://schemas.openxmlformats.org/officeDocument/2006/relationships/hyperlink" Target="https://product.hanwha-security.com/en/products/accessories/mount/A/SBV-120GW/overview/" TargetMode="External"/><Relationship Id="rId22" Type="http://schemas.openxmlformats.org/officeDocument/2006/relationships/hyperlink" Target="https://product.hanwha-security.com/en/products/accessories/mount/A/SHD-1408FPW/overview/" TargetMode="External"/><Relationship Id="rId27" Type="http://schemas.openxmlformats.org/officeDocument/2006/relationships/image" Target="../media/image24.png"/><Relationship Id="rId30" Type="http://schemas.openxmlformats.org/officeDocument/2006/relationships/hyperlink" Target="https://product.hanwha-security.com/en/products/accessories/mount/A/SBP-300WMW1/overview/" TargetMode="External"/><Relationship Id="rId35" Type="http://schemas.openxmlformats.org/officeDocument/2006/relationships/image" Target="../media/image53.png"/><Relationship Id="rId8" Type="http://schemas.openxmlformats.org/officeDocument/2006/relationships/slide" Target="slide20.xml"/><Relationship Id="rId3" Type="http://schemas.openxmlformats.org/officeDocument/2006/relationships/slide" Target="slide1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openxmlformats.org/officeDocument/2006/relationships/slide" Target="slide20.xml"/><Relationship Id="rId18" Type="http://schemas.openxmlformats.org/officeDocument/2006/relationships/hyperlink" Target="https://product.hanwha-security.com/en/products/accessories/mount/A/SBP-122HMW/overview/" TargetMode="External"/><Relationship Id="rId3" Type="http://schemas.openxmlformats.org/officeDocument/2006/relationships/image" Target="../media/image63.png"/><Relationship Id="rId21" Type="http://schemas.openxmlformats.org/officeDocument/2006/relationships/image" Target="../media/image23.png"/><Relationship Id="rId7" Type="http://schemas.openxmlformats.org/officeDocument/2006/relationships/slide" Target="slide16.xml"/><Relationship Id="rId12" Type="http://schemas.openxmlformats.org/officeDocument/2006/relationships/slide" Target="slide22.xml"/><Relationship Id="rId17" Type="http://schemas.openxmlformats.org/officeDocument/2006/relationships/image" Target="../media/image61.png"/><Relationship Id="rId2" Type="http://schemas.openxmlformats.org/officeDocument/2006/relationships/image" Target="../media/image62.png"/><Relationship Id="rId16" Type="http://schemas.openxmlformats.org/officeDocument/2006/relationships/hyperlink" Target="https://product.hanwha-security.com/en/products/accessories/mount/A/SHD-1408FPW/overview/" TargetMode="External"/><Relationship Id="rId20" Type="http://schemas.openxmlformats.org/officeDocument/2006/relationships/hyperlink" Target="https://product.hanwha-security.com/en/products/accessories/mount/A/SBP-300CMW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9.xml"/><Relationship Id="rId11" Type="http://schemas.openxmlformats.org/officeDocument/2006/relationships/slide" Target="slide21.xml"/><Relationship Id="rId5" Type="http://schemas.openxmlformats.org/officeDocument/2006/relationships/slide" Target="slide8.xml"/><Relationship Id="rId15" Type="http://schemas.openxmlformats.org/officeDocument/2006/relationships/image" Target="../media/image58.png"/><Relationship Id="rId10" Type="http://schemas.openxmlformats.org/officeDocument/2006/relationships/slide" Target="slide19.xml"/><Relationship Id="rId19" Type="http://schemas.openxmlformats.org/officeDocument/2006/relationships/image" Target="../media/image53.png"/><Relationship Id="rId4" Type="http://schemas.openxmlformats.org/officeDocument/2006/relationships/image" Target="../media/image64.png"/><Relationship Id="rId9" Type="http://schemas.openxmlformats.org/officeDocument/2006/relationships/slide" Target="slide18.xml"/><Relationship Id="rId14" Type="http://schemas.openxmlformats.org/officeDocument/2006/relationships/hyperlink" Target="https://product.hanwha-security.com/en/products/accessories/mount/A/SBV-120GW/overview/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13" Type="http://schemas.openxmlformats.org/officeDocument/2006/relationships/image" Target="../media/image58.png"/><Relationship Id="rId3" Type="http://schemas.openxmlformats.org/officeDocument/2006/relationships/image" Target="../media/image66.png"/><Relationship Id="rId7" Type="http://schemas.openxmlformats.org/officeDocument/2006/relationships/slide" Target="slide18.xml"/><Relationship Id="rId12" Type="http://schemas.openxmlformats.org/officeDocument/2006/relationships/hyperlink" Target="https://product.hanwha-security.com/en/products/accessories/mount/A/SBV-120GW/overview/" TargetMode="External"/><Relationship Id="rId17" Type="http://schemas.openxmlformats.org/officeDocument/2006/relationships/image" Target="../media/image60.png"/><Relationship Id="rId2" Type="http://schemas.openxmlformats.org/officeDocument/2006/relationships/image" Target="../media/image65.png"/><Relationship Id="rId16" Type="http://schemas.openxmlformats.org/officeDocument/2006/relationships/hyperlink" Target="https://product.hanwha-security.com/en/products/accessories/mount/A/SBP-137WMW1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17.xml"/><Relationship Id="rId11" Type="http://schemas.openxmlformats.org/officeDocument/2006/relationships/slide" Target="slide20.xml"/><Relationship Id="rId5" Type="http://schemas.openxmlformats.org/officeDocument/2006/relationships/slide" Target="slide16.xml"/><Relationship Id="rId15" Type="http://schemas.openxmlformats.org/officeDocument/2006/relationships/image" Target="../media/image59.png"/><Relationship Id="rId10" Type="http://schemas.openxmlformats.org/officeDocument/2006/relationships/slide" Target="slide22.xml"/><Relationship Id="rId4" Type="http://schemas.openxmlformats.org/officeDocument/2006/relationships/image" Target="../media/image67.png"/><Relationship Id="rId9" Type="http://schemas.openxmlformats.org/officeDocument/2006/relationships/slide" Target="slide21.xml"/><Relationship Id="rId14" Type="http://schemas.openxmlformats.org/officeDocument/2006/relationships/hyperlink" Target="https://product.hanwha-security.com/en/products/accessories/mount/A/SBV-120WCW/overview/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13" Type="http://schemas.openxmlformats.org/officeDocument/2006/relationships/image" Target="../media/image53.png"/><Relationship Id="rId18" Type="http://schemas.openxmlformats.org/officeDocument/2006/relationships/hyperlink" Target="https://product.hanwha-security.com/en/products/accessories/mount/A/SBP-300NBW/overview/" TargetMode="External"/><Relationship Id="rId3" Type="http://schemas.openxmlformats.org/officeDocument/2006/relationships/image" Target="../media/image69.png"/><Relationship Id="rId21" Type="http://schemas.openxmlformats.org/officeDocument/2006/relationships/image" Target="../media/image29.png"/><Relationship Id="rId7" Type="http://schemas.openxmlformats.org/officeDocument/2006/relationships/slide" Target="slide18.xml"/><Relationship Id="rId12" Type="http://schemas.openxmlformats.org/officeDocument/2006/relationships/hyperlink" Target="https://product.hanwha-security.com/en/products/accessories/mount/A/SBP-122HMW/overview/" TargetMode="External"/><Relationship Id="rId17" Type="http://schemas.openxmlformats.org/officeDocument/2006/relationships/image" Target="../media/image24.png"/><Relationship Id="rId2" Type="http://schemas.openxmlformats.org/officeDocument/2006/relationships/image" Target="../media/image68.png"/><Relationship Id="rId16" Type="http://schemas.openxmlformats.org/officeDocument/2006/relationships/hyperlink" Target="https://product.hanwha-security.com/en/products/accessories/mount/A/SBP-390WMW2/overview/" TargetMode="External"/><Relationship Id="rId20" Type="http://schemas.openxmlformats.org/officeDocument/2006/relationships/hyperlink" Target="https://product.hanwha-security.com/en/products/accessories/housing/A/SBP-300BW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17.xml"/><Relationship Id="rId11" Type="http://schemas.openxmlformats.org/officeDocument/2006/relationships/slide" Target="slide20.xml"/><Relationship Id="rId5" Type="http://schemas.openxmlformats.org/officeDocument/2006/relationships/slide" Target="slide16.xml"/><Relationship Id="rId15" Type="http://schemas.openxmlformats.org/officeDocument/2006/relationships/image" Target="../media/image25.png"/><Relationship Id="rId23" Type="http://schemas.openxmlformats.org/officeDocument/2006/relationships/image" Target="../media/image26.png"/><Relationship Id="rId10" Type="http://schemas.openxmlformats.org/officeDocument/2006/relationships/slide" Target="slide22.xml"/><Relationship Id="rId19" Type="http://schemas.openxmlformats.org/officeDocument/2006/relationships/image" Target="../media/image31.png"/><Relationship Id="rId4" Type="http://schemas.openxmlformats.org/officeDocument/2006/relationships/image" Target="../media/image70.png"/><Relationship Id="rId9" Type="http://schemas.openxmlformats.org/officeDocument/2006/relationships/slide" Target="slide21.xml"/><Relationship Id="rId14" Type="http://schemas.openxmlformats.org/officeDocument/2006/relationships/hyperlink" Target="https://product.hanwha-security.com/en/products/accessories/mount/A/SBP-300WMW1/overview/" TargetMode="External"/><Relationship Id="rId22" Type="http://schemas.openxmlformats.org/officeDocument/2006/relationships/hyperlink" Target="https://product.hanwha-security.com/en/products/accessories/mount/A/SBP-300WMW/overview/" TargetMode="Externa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13" Type="http://schemas.openxmlformats.org/officeDocument/2006/relationships/image" Target="../media/image31.png"/><Relationship Id="rId18" Type="http://schemas.openxmlformats.org/officeDocument/2006/relationships/hyperlink" Target="https://product.hanwha-security.com/en/products/accessories/mount/A/SBP-300WMW/overview/" TargetMode="External"/><Relationship Id="rId3" Type="http://schemas.openxmlformats.org/officeDocument/2006/relationships/image" Target="../media/image72.png"/><Relationship Id="rId21" Type="http://schemas.openxmlformats.org/officeDocument/2006/relationships/image" Target="../media/image53.png"/><Relationship Id="rId7" Type="http://schemas.openxmlformats.org/officeDocument/2006/relationships/slide" Target="slide18.xml"/><Relationship Id="rId12" Type="http://schemas.openxmlformats.org/officeDocument/2006/relationships/hyperlink" Target="https://product.hanwha-security.com/en/products/accessories/mount/A/SBP-300NBW/overview/" TargetMode="External"/><Relationship Id="rId17" Type="http://schemas.openxmlformats.org/officeDocument/2006/relationships/image" Target="../media/image24.png"/><Relationship Id="rId2" Type="http://schemas.openxmlformats.org/officeDocument/2006/relationships/image" Target="../media/image71.png"/><Relationship Id="rId16" Type="http://schemas.openxmlformats.org/officeDocument/2006/relationships/hyperlink" Target="https://product.hanwha-security.com/en/products/accessories/mount/A/SBP-390WMW2/overview/" TargetMode="External"/><Relationship Id="rId20" Type="http://schemas.openxmlformats.org/officeDocument/2006/relationships/hyperlink" Target="https://product.hanwha-security.com/en/products/accessories/mount/A/SBP-122HMW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17.xml"/><Relationship Id="rId11" Type="http://schemas.openxmlformats.org/officeDocument/2006/relationships/slide" Target="slide20.xml"/><Relationship Id="rId5" Type="http://schemas.openxmlformats.org/officeDocument/2006/relationships/slide" Target="slide16.xml"/><Relationship Id="rId15" Type="http://schemas.openxmlformats.org/officeDocument/2006/relationships/image" Target="../media/image25.png"/><Relationship Id="rId23" Type="http://schemas.openxmlformats.org/officeDocument/2006/relationships/image" Target="../media/image46.png"/><Relationship Id="rId10" Type="http://schemas.openxmlformats.org/officeDocument/2006/relationships/slide" Target="slide22.xml"/><Relationship Id="rId19" Type="http://schemas.openxmlformats.org/officeDocument/2006/relationships/image" Target="../media/image26.png"/><Relationship Id="rId4" Type="http://schemas.openxmlformats.org/officeDocument/2006/relationships/image" Target="../media/image73.png"/><Relationship Id="rId9" Type="http://schemas.openxmlformats.org/officeDocument/2006/relationships/slide" Target="slide21.xml"/><Relationship Id="rId14" Type="http://schemas.openxmlformats.org/officeDocument/2006/relationships/hyperlink" Target="https://product.hanwha-security.com/en/products/accessories/mount/A/SBP-300WMW1/overview/" TargetMode="External"/><Relationship Id="rId22" Type="http://schemas.openxmlformats.org/officeDocument/2006/relationships/hyperlink" Target="https://product.hanwha-security.com/en/products/accessories/mount/A/SBP-300pmW1/overview/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13" Type="http://schemas.openxmlformats.org/officeDocument/2006/relationships/hyperlink" Target="https://product.hanwha-security.com/en/products/accessories/mount/A/SBP-300KMW1/overview/" TargetMode="External"/><Relationship Id="rId18" Type="http://schemas.openxmlformats.org/officeDocument/2006/relationships/image" Target="../media/image25.png"/><Relationship Id="rId26" Type="http://schemas.openxmlformats.org/officeDocument/2006/relationships/image" Target="../media/image27.png"/><Relationship Id="rId3" Type="http://schemas.openxmlformats.org/officeDocument/2006/relationships/image" Target="../media/image75.png"/><Relationship Id="rId21" Type="http://schemas.openxmlformats.org/officeDocument/2006/relationships/hyperlink" Target="https://product.hanwha-security.com/en/products/accessories/mount/A/SBP-300WMW/overview/" TargetMode="External"/><Relationship Id="rId7" Type="http://schemas.openxmlformats.org/officeDocument/2006/relationships/slide" Target="slide17.xml"/><Relationship Id="rId12" Type="http://schemas.openxmlformats.org/officeDocument/2006/relationships/slide" Target="slide20.xml"/><Relationship Id="rId17" Type="http://schemas.openxmlformats.org/officeDocument/2006/relationships/hyperlink" Target="https://product.hanwha-security.com/en/products/accessories/mount/A/SBP-300WMW1/overview/" TargetMode="External"/><Relationship Id="rId25" Type="http://schemas.openxmlformats.org/officeDocument/2006/relationships/hyperlink" Target="https://product.hanwha-security.com/en/products/accessories/mount/A/SBP-300LMW/overview/" TargetMode="External"/><Relationship Id="rId2" Type="http://schemas.openxmlformats.org/officeDocument/2006/relationships/image" Target="../media/image74.png"/><Relationship Id="rId16" Type="http://schemas.openxmlformats.org/officeDocument/2006/relationships/image" Target="../media/image31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16.xml"/><Relationship Id="rId11" Type="http://schemas.openxmlformats.org/officeDocument/2006/relationships/slide" Target="slide22.xml"/><Relationship Id="rId24" Type="http://schemas.openxmlformats.org/officeDocument/2006/relationships/image" Target="../media/image53.png"/><Relationship Id="rId5" Type="http://schemas.openxmlformats.org/officeDocument/2006/relationships/image" Target="../media/image77.png"/><Relationship Id="rId15" Type="http://schemas.openxmlformats.org/officeDocument/2006/relationships/hyperlink" Target="https://product.hanwha-security.com/en/products/accessories/mount/A/SBP-300NBW/overview/" TargetMode="External"/><Relationship Id="rId23" Type="http://schemas.openxmlformats.org/officeDocument/2006/relationships/hyperlink" Target="https://product.hanwha-security.com/en/products/accessories/mount/A/SBP-122HMW/overview/" TargetMode="External"/><Relationship Id="rId10" Type="http://schemas.openxmlformats.org/officeDocument/2006/relationships/slide" Target="slide21.xml"/><Relationship Id="rId19" Type="http://schemas.openxmlformats.org/officeDocument/2006/relationships/hyperlink" Target="https://product.hanwha-security.com/en/products/accessories/mount/A/SBP-390WMW2/overview/" TargetMode="External"/><Relationship Id="rId4" Type="http://schemas.openxmlformats.org/officeDocument/2006/relationships/image" Target="../media/image76.png"/><Relationship Id="rId9" Type="http://schemas.openxmlformats.org/officeDocument/2006/relationships/slide" Target="slide19.xml"/><Relationship Id="rId14" Type="http://schemas.openxmlformats.org/officeDocument/2006/relationships/image" Target="../media/image30.png"/><Relationship Id="rId22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" Target="slide27.xml"/><Relationship Id="rId3" Type="http://schemas.openxmlformats.org/officeDocument/2006/relationships/slide" Target="slide24.xml"/><Relationship Id="rId7" Type="http://schemas.openxmlformats.org/officeDocument/2006/relationships/slide" Target="slide29.xml"/><Relationship Id="rId2" Type="http://schemas.openxmlformats.org/officeDocument/2006/relationships/slide" Target="slide23.xml"/><Relationship Id="rId1" Type="http://schemas.openxmlformats.org/officeDocument/2006/relationships/slideLayout" Target="../slideLayouts/slideLayout14.xml"/><Relationship Id="rId6" Type="http://schemas.openxmlformats.org/officeDocument/2006/relationships/slide" Target="slide28.xml"/><Relationship Id="rId5" Type="http://schemas.openxmlformats.org/officeDocument/2006/relationships/slide" Target="slide26.xml"/><Relationship Id="rId4" Type="http://schemas.openxmlformats.org/officeDocument/2006/relationships/slide" Target="slide25.xml"/><Relationship Id="rId9" Type="http://schemas.openxmlformats.org/officeDocument/2006/relationships/image" Target="../media/image20.jpeg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hyperlink" Target="https://product.hanwha-security.com/en/products/accessories/mount/A/SBP-300WMW1/overview/" TargetMode="External"/><Relationship Id="rId18" Type="http://schemas.openxmlformats.org/officeDocument/2006/relationships/image" Target="../media/image79.png"/><Relationship Id="rId26" Type="http://schemas.openxmlformats.org/officeDocument/2006/relationships/image" Target="../media/image29.png"/><Relationship Id="rId39" Type="http://schemas.openxmlformats.org/officeDocument/2006/relationships/hyperlink" Target="https://product.hanwha-security.com/en/products/installation-solution/mount/wall/SBV-138TMW/overview/" TargetMode="External"/><Relationship Id="rId21" Type="http://schemas.openxmlformats.org/officeDocument/2006/relationships/hyperlink" Target="https://product.hanwha-security.com/en/products/accessories/mount/A/SBP-137WMW1/overview/" TargetMode="External"/><Relationship Id="rId34" Type="http://schemas.openxmlformats.org/officeDocument/2006/relationships/image" Target="../media/image27.png"/><Relationship Id="rId7" Type="http://schemas.openxmlformats.org/officeDocument/2006/relationships/slide" Target="slide27.xml"/><Relationship Id="rId12" Type="http://schemas.openxmlformats.org/officeDocument/2006/relationships/image" Target="../media/image23.png"/><Relationship Id="rId17" Type="http://schemas.openxmlformats.org/officeDocument/2006/relationships/hyperlink" Target="https://product.hanwha-security.com/en/products/accessories/mount/A/SBP-301HMW2/overview/" TargetMode="External"/><Relationship Id="rId25" Type="http://schemas.openxmlformats.org/officeDocument/2006/relationships/hyperlink" Target="https://product.hanwha-security.com/en/products/accessories/housing/A/SBP-300BW/overview/" TargetMode="External"/><Relationship Id="rId33" Type="http://schemas.openxmlformats.org/officeDocument/2006/relationships/hyperlink" Target="https://product.hanwha-security.com/en/products/accessories/mount/A/SBP-300LMW/overview/" TargetMode="External"/><Relationship Id="rId38" Type="http://schemas.openxmlformats.org/officeDocument/2006/relationships/image" Target="../media/image31.png"/><Relationship Id="rId2" Type="http://schemas.openxmlformats.org/officeDocument/2006/relationships/slide" Target="slide23.xml"/><Relationship Id="rId16" Type="http://schemas.openxmlformats.org/officeDocument/2006/relationships/image" Target="../media/image51.png"/><Relationship Id="rId20" Type="http://schemas.openxmlformats.org/officeDocument/2006/relationships/image" Target="../media/image26.png"/><Relationship Id="rId29" Type="http://schemas.openxmlformats.org/officeDocument/2006/relationships/hyperlink" Target="https://product.hanwha-security.com/en/products/accessories/mount/A/SBV-136BW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29.xml"/><Relationship Id="rId11" Type="http://schemas.openxmlformats.org/officeDocument/2006/relationships/hyperlink" Target="https://product.hanwha-security.com/en/products/accessories/mount/A/SBP-300CMW/overview/" TargetMode="External"/><Relationship Id="rId24" Type="http://schemas.openxmlformats.org/officeDocument/2006/relationships/image" Target="../media/image24.png"/><Relationship Id="rId32" Type="http://schemas.openxmlformats.org/officeDocument/2006/relationships/image" Target="../media/image57.png"/><Relationship Id="rId37" Type="http://schemas.openxmlformats.org/officeDocument/2006/relationships/hyperlink" Target="https://product.hanwha-security.com/en/products/accessories/mount/A/SBP-300NBW/overview/" TargetMode="External"/><Relationship Id="rId40" Type="http://schemas.openxmlformats.org/officeDocument/2006/relationships/image" Target="../media/image83.png"/><Relationship Id="rId5" Type="http://schemas.openxmlformats.org/officeDocument/2006/relationships/slide" Target="slide28.xml"/><Relationship Id="rId15" Type="http://schemas.openxmlformats.org/officeDocument/2006/relationships/hyperlink" Target="https://product.hanwha-security.com/en/products/accessories/housing/A/SHD-1408FPW/overview/" TargetMode="External"/><Relationship Id="rId23" Type="http://schemas.openxmlformats.org/officeDocument/2006/relationships/hyperlink" Target="https://product.hanwha-security.com/en/products/accessories/mount/A/SBP-390WMW2/overview/" TargetMode="External"/><Relationship Id="rId28" Type="http://schemas.openxmlformats.org/officeDocument/2006/relationships/image" Target="../media/image81.png"/><Relationship Id="rId36" Type="http://schemas.openxmlformats.org/officeDocument/2006/relationships/image" Target="../media/image30.png"/><Relationship Id="rId10" Type="http://schemas.openxmlformats.org/officeDocument/2006/relationships/image" Target="../media/image78.png"/><Relationship Id="rId19" Type="http://schemas.openxmlformats.org/officeDocument/2006/relationships/hyperlink" Target="https://product.hanwha-security.com/en/products/accessories/mount/A/SBP-300WMW/overview/" TargetMode="External"/><Relationship Id="rId31" Type="http://schemas.openxmlformats.org/officeDocument/2006/relationships/hyperlink" Target="https://product.hanwha-security.com/en/products/accessories/mount/A/SPB-VAW72/overview/" TargetMode="External"/><Relationship Id="rId4" Type="http://schemas.openxmlformats.org/officeDocument/2006/relationships/slide" Target="slide26.xml"/><Relationship Id="rId9" Type="http://schemas.openxmlformats.org/officeDocument/2006/relationships/hyperlink" Target="https://product.hanwha-security.com/en/products/accessories/mount/A/SHD-1408FW/overview/" TargetMode="External"/><Relationship Id="rId14" Type="http://schemas.openxmlformats.org/officeDocument/2006/relationships/image" Target="../media/image25.png"/><Relationship Id="rId22" Type="http://schemas.openxmlformats.org/officeDocument/2006/relationships/image" Target="../media/image80.png"/><Relationship Id="rId27" Type="http://schemas.openxmlformats.org/officeDocument/2006/relationships/hyperlink" Target="https://product.hanwha-security.com/en/products/accessories/mount/A/SBP-300PMW1/overview/" TargetMode="External"/><Relationship Id="rId30" Type="http://schemas.openxmlformats.org/officeDocument/2006/relationships/image" Target="../media/image82.png"/><Relationship Id="rId35" Type="http://schemas.openxmlformats.org/officeDocument/2006/relationships/hyperlink" Target="https://product.hanwha-security.com/en/products/accessories/mount/A/SBP-300KMW1/overview/" TargetMode="External"/><Relationship Id="rId8" Type="http://schemas.openxmlformats.org/officeDocument/2006/relationships/slide" Target="slide24.xml"/><Relationship Id="rId3" Type="http://schemas.openxmlformats.org/officeDocument/2006/relationships/slide" Target="slide25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" Target="slide25.xml"/><Relationship Id="rId13" Type="http://schemas.openxmlformats.org/officeDocument/2006/relationships/slide" Target="slide24.xml"/><Relationship Id="rId18" Type="http://schemas.openxmlformats.org/officeDocument/2006/relationships/hyperlink" Target="https://product.hanwha-security.com/en/products/accessories/mount/A/SHD-1408FPW/overview/" TargetMode="External"/><Relationship Id="rId3" Type="http://schemas.openxmlformats.org/officeDocument/2006/relationships/image" Target="../media/image85.png"/><Relationship Id="rId21" Type="http://schemas.openxmlformats.org/officeDocument/2006/relationships/image" Target="../media/image88.png"/><Relationship Id="rId7" Type="http://schemas.openxmlformats.org/officeDocument/2006/relationships/slide" Target="slide23.xml"/><Relationship Id="rId12" Type="http://schemas.openxmlformats.org/officeDocument/2006/relationships/slide" Target="slide27.xml"/><Relationship Id="rId17" Type="http://schemas.openxmlformats.org/officeDocument/2006/relationships/image" Target="../media/image78.png"/><Relationship Id="rId2" Type="http://schemas.openxmlformats.org/officeDocument/2006/relationships/image" Target="../media/image84.png"/><Relationship Id="rId16" Type="http://schemas.openxmlformats.org/officeDocument/2006/relationships/hyperlink" Target="https://product.hanwha-security.com/en/products/accessories/mount/A/SHD-1408FW/overview/" TargetMode="External"/><Relationship Id="rId20" Type="http://schemas.openxmlformats.org/officeDocument/2006/relationships/hyperlink" Target="https://product.hanwha-security.com/en/products/accessories/mount/A/SBP-301HMW2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9.xml"/><Relationship Id="rId11" Type="http://schemas.openxmlformats.org/officeDocument/2006/relationships/slide" Target="slide29.xml"/><Relationship Id="rId5" Type="http://schemas.openxmlformats.org/officeDocument/2006/relationships/slide" Target="slide8.xml"/><Relationship Id="rId15" Type="http://schemas.openxmlformats.org/officeDocument/2006/relationships/image" Target="../media/image87.png"/><Relationship Id="rId23" Type="http://schemas.openxmlformats.org/officeDocument/2006/relationships/image" Target="../media/image23.png"/><Relationship Id="rId10" Type="http://schemas.openxmlformats.org/officeDocument/2006/relationships/slide" Target="slide28.xml"/><Relationship Id="rId19" Type="http://schemas.openxmlformats.org/officeDocument/2006/relationships/image" Target="../media/image61.png"/><Relationship Id="rId4" Type="http://schemas.openxmlformats.org/officeDocument/2006/relationships/image" Target="../media/image86.png"/><Relationship Id="rId9" Type="http://schemas.openxmlformats.org/officeDocument/2006/relationships/slide" Target="slide26.xml"/><Relationship Id="rId14" Type="http://schemas.openxmlformats.org/officeDocument/2006/relationships/hyperlink" Target="https://product.hanwha-security.com/en/products/accessories/mount/A/SBV-136BW/overview/" TargetMode="External"/><Relationship Id="rId22" Type="http://schemas.openxmlformats.org/officeDocument/2006/relationships/hyperlink" Target="https://product.hanwha-security.com/en/products/accessories/mount/A/SBP-300CMW/overview/" TargetMode="Externa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" Target="slide24.xml"/><Relationship Id="rId13" Type="http://schemas.openxmlformats.org/officeDocument/2006/relationships/image" Target="../media/image92.png"/><Relationship Id="rId3" Type="http://schemas.openxmlformats.org/officeDocument/2006/relationships/slide" Target="slide25.xml"/><Relationship Id="rId7" Type="http://schemas.openxmlformats.org/officeDocument/2006/relationships/slide" Target="slide27.xml"/><Relationship Id="rId12" Type="http://schemas.openxmlformats.org/officeDocument/2006/relationships/hyperlink" Target="https://product.hanwha-security.com/en/products/accessories/mount/A/SBV-136BW/overview/" TargetMode="External"/><Relationship Id="rId17" Type="http://schemas.openxmlformats.org/officeDocument/2006/relationships/image" Target="../media/image94.png"/><Relationship Id="rId2" Type="http://schemas.openxmlformats.org/officeDocument/2006/relationships/slide" Target="slide23.xml"/><Relationship Id="rId16" Type="http://schemas.openxmlformats.org/officeDocument/2006/relationships/hyperlink" Target="https://product.hanwha-security.com/en/products/installation-solution/mount/wall/SBV-138TMW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29.xml"/><Relationship Id="rId11" Type="http://schemas.openxmlformats.org/officeDocument/2006/relationships/image" Target="../media/image91.png"/><Relationship Id="rId5" Type="http://schemas.openxmlformats.org/officeDocument/2006/relationships/slide" Target="slide28.xml"/><Relationship Id="rId15" Type="http://schemas.openxmlformats.org/officeDocument/2006/relationships/image" Target="../media/image93.png"/><Relationship Id="rId10" Type="http://schemas.openxmlformats.org/officeDocument/2006/relationships/image" Target="../media/image90.png"/><Relationship Id="rId4" Type="http://schemas.openxmlformats.org/officeDocument/2006/relationships/slide" Target="slide26.xml"/><Relationship Id="rId9" Type="http://schemas.openxmlformats.org/officeDocument/2006/relationships/image" Target="../media/image89.png"/><Relationship Id="rId14" Type="http://schemas.openxmlformats.org/officeDocument/2006/relationships/hyperlink" Target="https://product.hanwha-security.com/en/products/accessories/mount/A/SBP-137WMW1/overview/" TargetMode="Externa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" Target="slide28.xml"/><Relationship Id="rId13" Type="http://schemas.openxmlformats.org/officeDocument/2006/relationships/image" Target="../media/image25.png"/><Relationship Id="rId18" Type="http://schemas.openxmlformats.org/officeDocument/2006/relationships/hyperlink" Target="https://product.hanwha-security.com/en/products/accessories/housing/A/SBP-300BW/overview/" TargetMode="External"/><Relationship Id="rId3" Type="http://schemas.openxmlformats.org/officeDocument/2006/relationships/image" Target="../media/image96.png"/><Relationship Id="rId21" Type="http://schemas.openxmlformats.org/officeDocument/2006/relationships/image" Target="../media/image26.png"/><Relationship Id="rId7" Type="http://schemas.openxmlformats.org/officeDocument/2006/relationships/slide" Target="slide26.xml"/><Relationship Id="rId12" Type="http://schemas.openxmlformats.org/officeDocument/2006/relationships/hyperlink" Target="https://product.hanwha-security.com/en/products/accessories/mount/A/SBP-300WMW1/overview/" TargetMode="External"/><Relationship Id="rId17" Type="http://schemas.openxmlformats.org/officeDocument/2006/relationships/image" Target="../media/image31.png"/><Relationship Id="rId2" Type="http://schemas.openxmlformats.org/officeDocument/2006/relationships/image" Target="../media/image95.png"/><Relationship Id="rId16" Type="http://schemas.openxmlformats.org/officeDocument/2006/relationships/hyperlink" Target="https://product.hanwha-security.com/en/products/accessories/mount/A/SBP-300NBW/overview/" TargetMode="External"/><Relationship Id="rId20" Type="http://schemas.openxmlformats.org/officeDocument/2006/relationships/hyperlink" Target="https://product.hanwha-security.com/en/products/accessories/mount/A/SBP-300WMW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25.xml"/><Relationship Id="rId11" Type="http://schemas.openxmlformats.org/officeDocument/2006/relationships/slide" Target="slide24.xml"/><Relationship Id="rId5" Type="http://schemas.openxmlformats.org/officeDocument/2006/relationships/slide" Target="slide23.xml"/><Relationship Id="rId15" Type="http://schemas.openxmlformats.org/officeDocument/2006/relationships/image" Target="../media/image24.png"/><Relationship Id="rId23" Type="http://schemas.openxmlformats.org/officeDocument/2006/relationships/image" Target="../media/image88.png"/><Relationship Id="rId10" Type="http://schemas.openxmlformats.org/officeDocument/2006/relationships/slide" Target="slide27.xml"/><Relationship Id="rId19" Type="http://schemas.openxmlformats.org/officeDocument/2006/relationships/image" Target="../media/image29.png"/><Relationship Id="rId4" Type="http://schemas.openxmlformats.org/officeDocument/2006/relationships/image" Target="../media/image97.png"/><Relationship Id="rId9" Type="http://schemas.openxmlformats.org/officeDocument/2006/relationships/slide" Target="slide29.xml"/><Relationship Id="rId14" Type="http://schemas.openxmlformats.org/officeDocument/2006/relationships/hyperlink" Target="https://product.hanwha-security.com/en/products/accessories/mount/A/SBP-390WMW2/overview/" TargetMode="External"/><Relationship Id="rId22" Type="http://schemas.openxmlformats.org/officeDocument/2006/relationships/hyperlink" Target="https://product.hanwha-security.com/en/products/accessories/mount/A/SBP-301HMW2/overview/" TargetMode="Externa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slide" Target="slide28.xml"/><Relationship Id="rId13" Type="http://schemas.openxmlformats.org/officeDocument/2006/relationships/image" Target="../media/image31.png"/><Relationship Id="rId18" Type="http://schemas.openxmlformats.org/officeDocument/2006/relationships/hyperlink" Target="https://product.hanwha-security.com/en/products/accessories/mount/A/SBP-300WMW/overview/" TargetMode="External"/><Relationship Id="rId3" Type="http://schemas.openxmlformats.org/officeDocument/2006/relationships/image" Target="../media/image99.png"/><Relationship Id="rId21" Type="http://schemas.openxmlformats.org/officeDocument/2006/relationships/image" Target="../media/image88.png"/><Relationship Id="rId7" Type="http://schemas.openxmlformats.org/officeDocument/2006/relationships/slide" Target="slide26.xml"/><Relationship Id="rId12" Type="http://schemas.openxmlformats.org/officeDocument/2006/relationships/hyperlink" Target="https://product.hanwha-security.com/en/products/accessories/mount/A/SBP-300NBW/overview/" TargetMode="External"/><Relationship Id="rId17" Type="http://schemas.openxmlformats.org/officeDocument/2006/relationships/image" Target="../media/image24.png"/><Relationship Id="rId2" Type="http://schemas.openxmlformats.org/officeDocument/2006/relationships/image" Target="../media/image98.png"/><Relationship Id="rId16" Type="http://schemas.openxmlformats.org/officeDocument/2006/relationships/hyperlink" Target="https://product.hanwha-security.com/en/products/accessories/mount/A/SBP-390WMW2/overview/" TargetMode="External"/><Relationship Id="rId20" Type="http://schemas.openxmlformats.org/officeDocument/2006/relationships/hyperlink" Target="https://product.hanwha-security.com/en/products/accessories/mount/A/SBP-301HMW2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25.xml"/><Relationship Id="rId11" Type="http://schemas.openxmlformats.org/officeDocument/2006/relationships/slide" Target="slide24.xml"/><Relationship Id="rId5" Type="http://schemas.openxmlformats.org/officeDocument/2006/relationships/slide" Target="slide23.xml"/><Relationship Id="rId15" Type="http://schemas.openxmlformats.org/officeDocument/2006/relationships/image" Target="../media/image25.png"/><Relationship Id="rId23" Type="http://schemas.openxmlformats.org/officeDocument/2006/relationships/image" Target="../media/image46.png"/><Relationship Id="rId10" Type="http://schemas.openxmlformats.org/officeDocument/2006/relationships/slide" Target="slide27.xml"/><Relationship Id="rId19" Type="http://schemas.openxmlformats.org/officeDocument/2006/relationships/image" Target="../media/image26.png"/><Relationship Id="rId4" Type="http://schemas.openxmlformats.org/officeDocument/2006/relationships/image" Target="../media/image100.png"/><Relationship Id="rId9" Type="http://schemas.openxmlformats.org/officeDocument/2006/relationships/slide" Target="slide29.xml"/><Relationship Id="rId14" Type="http://schemas.openxmlformats.org/officeDocument/2006/relationships/hyperlink" Target="https://product.hanwha-security.com/en/products/accessories/mount/A/SBP-300WMW1/overview/" TargetMode="External"/><Relationship Id="rId22" Type="http://schemas.openxmlformats.org/officeDocument/2006/relationships/hyperlink" Target="https://product.hanwha-security.com/en/products/accessories/mount/A/SBP-300pmW1/overview/" TargetMode="Externa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slide" Target="slide26.xml"/><Relationship Id="rId13" Type="http://schemas.openxmlformats.org/officeDocument/2006/relationships/hyperlink" Target="https://product.hanwha-security.com/en/products/accessories/mount/A/SBP-300KMW1/overview/" TargetMode="External"/><Relationship Id="rId18" Type="http://schemas.openxmlformats.org/officeDocument/2006/relationships/image" Target="../media/image25.png"/><Relationship Id="rId26" Type="http://schemas.openxmlformats.org/officeDocument/2006/relationships/image" Target="../media/image27.png"/><Relationship Id="rId3" Type="http://schemas.openxmlformats.org/officeDocument/2006/relationships/image" Target="../media/image102.png"/><Relationship Id="rId21" Type="http://schemas.openxmlformats.org/officeDocument/2006/relationships/hyperlink" Target="https://product.hanwha-security.com/en/products/accessories/mount/A/SBP-300WMW/overview/" TargetMode="External"/><Relationship Id="rId7" Type="http://schemas.openxmlformats.org/officeDocument/2006/relationships/slide" Target="slide25.xml"/><Relationship Id="rId12" Type="http://schemas.openxmlformats.org/officeDocument/2006/relationships/slide" Target="slide24.xml"/><Relationship Id="rId17" Type="http://schemas.openxmlformats.org/officeDocument/2006/relationships/hyperlink" Target="https://product.hanwha-security.com/en/products/accessories/mount/A/SBP-300WMW1/overview/" TargetMode="External"/><Relationship Id="rId25" Type="http://schemas.openxmlformats.org/officeDocument/2006/relationships/hyperlink" Target="https://product.hanwha-security.com/en/products/accessories/mount/A/SBP-300LMW/overview/" TargetMode="External"/><Relationship Id="rId2" Type="http://schemas.openxmlformats.org/officeDocument/2006/relationships/image" Target="../media/image101.png"/><Relationship Id="rId16" Type="http://schemas.openxmlformats.org/officeDocument/2006/relationships/image" Target="../media/image31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23.xml"/><Relationship Id="rId11" Type="http://schemas.openxmlformats.org/officeDocument/2006/relationships/slide" Target="slide27.xml"/><Relationship Id="rId24" Type="http://schemas.openxmlformats.org/officeDocument/2006/relationships/image" Target="../media/image88.png"/><Relationship Id="rId5" Type="http://schemas.openxmlformats.org/officeDocument/2006/relationships/image" Target="../media/image104.png"/><Relationship Id="rId15" Type="http://schemas.openxmlformats.org/officeDocument/2006/relationships/hyperlink" Target="https://product.hanwha-security.com/en/products/accessories/mount/A/SBP-300NBW/overview/" TargetMode="External"/><Relationship Id="rId23" Type="http://schemas.openxmlformats.org/officeDocument/2006/relationships/hyperlink" Target="https://product.hanwha-security.com/en/products/accessories/mount/A/SBP-301HMW2/overview/" TargetMode="External"/><Relationship Id="rId10" Type="http://schemas.openxmlformats.org/officeDocument/2006/relationships/slide" Target="slide29.xml"/><Relationship Id="rId19" Type="http://schemas.openxmlformats.org/officeDocument/2006/relationships/hyperlink" Target="https://product.hanwha-security.com/en/products/accessories/mount/A/SBP-390WMW2/overview/" TargetMode="External"/><Relationship Id="rId4" Type="http://schemas.openxmlformats.org/officeDocument/2006/relationships/image" Target="../media/image103.png"/><Relationship Id="rId9" Type="http://schemas.openxmlformats.org/officeDocument/2006/relationships/slide" Target="slide28.xml"/><Relationship Id="rId14" Type="http://schemas.openxmlformats.org/officeDocument/2006/relationships/image" Target="../media/image30.png"/><Relationship Id="rId22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" Target="slide30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4.png"/><Relationship Id="rId4" Type="http://schemas.openxmlformats.org/officeDocument/2006/relationships/image" Target="../media/image16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내용 개체 틀 4"/>
          <p:cNvSpPr txBox="1">
            <a:spLocks/>
          </p:cNvSpPr>
          <p:nvPr/>
        </p:nvSpPr>
        <p:spPr>
          <a:xfrm>
            <a:off x="6406896" y="3140328"/>
            <a:ext cx="5333808" cy="136671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altLang="ko-KR" b="1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Installation Solution Simulator</a:t>
            </a:r>
            <a:endParaRPr lang="en-US" altLang="ko-KR" b="1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31" y="421911"/>
            <a:ext cx="2256182" cy="360000"/>
          </a:xfrm>
          <a:prstGeom prst="rect">
            <a:avLst/>
          </a:prstGeom>
        </p:spPr>
      </p:pic>
      <p:sp>
        <p:nvSpPr>
          <p:cNvPr id="7" name="내용 개체 틀 2"/>
          <p:cNvSpPr txBox="1">
            <a:spLocks/>
          </p:cNvSpPr>
          <p:nvPr/>
        </p:nvSpPr>
        <p:spPr>
          <a:xfrm>
            <a:off x="8140704" y="3725617"/>
            <a:ext cx="3600000" cy="78143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200" b="1" kern="1200">
                <a:solidFill>
                  <a:srgbClr val="F3732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spcBef>
                <a:spcPts val="0"/>
              </a:spcBef>
            </a:pPr>
            <a:r>
              <a:rPr lang="en-US" altLang="ko-KR" sz="16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r">
              <a:lnSpc>
                <a:spcPct val="120000"/>
              </a:lnSpc>
              <a:spcBef>
                <a:spcPts val="0"/>
              </a:spcBef>
            </a:pPr>
            <a:r>
              <a:rPr lang="en-US" altLang="ko-KR" sz="11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ver. </a:t>
            </a:r>
            <a:r>
              <a:rPr lang="en-US" altLang="ko-KR" sz="11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1.1</a:t>
            </a:r>
            <a:endParaRPr lang="en-US" altLang="ko-KR" sz="11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내용 개체 틀 4"/>
          <p:cNvSpPr txBox="1">
            <a:spLocks/>
          </p:cNvSpPr>
          <p:nvPr/>
        </p:nvSpPr>
        <p:spPr>
          <a:xfrm>
            <a:off x="9490799" y="3626173"/>
            <a:ext cx="2249905" cy="115093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altLang="ko-KR" sz="2000" b="1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L</a:t>
            </a:r>
            <a:r>
              <a:rPr lang="en-US" altLang="ko-KR" sz="2000" b="1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-series</a:t>
            </a:r>
            <a:endParaRPr lang="en-US" altLang="ko-KR" sz="2000" b="1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5239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">
        <p:fade/>
      </p:transition>
    </mc:Choice>
    <mc:Fallback xmlns="">
      <p:transition spd="med" advClick="0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1" name="표 1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1368611"/>
              </p:ext>
            </p:extLst>
          </p:nvPr>
        </p:nvGraphicFramePr>
        <p:xfrm>
          <a:off x="322484" y="2873739"/>
          <a:ext cx="7486350" cy="17692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45706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3840644">
                  <a:extLst>
                    <a:ext uri="{9D8B030D-6E8A-4147-A177-3AD203B41FA5}">
                      <a16:colId xmlns:a16="http://schemas.microsoft.com/office/drawing/2014/main" val="685225625"/>
                    </a:ext>
                  </a:extLst>
                </a:gridCol>
              </a:tblGrid>
              <a:tr h="14062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7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Ø106.0mm(4.17")  / 2 holes </a:t>
                      </a:r>
                      <a:endParaRPr lang="en-US" altLang="ko-KR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113003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5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LNV-6012R</a:t>
                      </a:r>
                      <a:endParaRPr lang="en-US" sz="5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5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LNV-6022R</a:t>
                      </a:r>
                      <a:endParaRPr lang="en-US" sz="5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15664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</a:tbl>
          </a:graphicData>
        </a:graphic>
      </p:graphicFrame>
      <p:graphicFrame>
        <p:nvGraphicFramePr>
          <p:cNvPr id="142" name="표 1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1486649"/>
              </p:ext>
            </p:extLst>
          </p:nvPr>
        </p:nvGraphicFramePr>
        <p:xfrm>
          <a:off x="7863211" y="2872613"/>
          <a:ext cx="4009489" cy="17653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09489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</a:tblGrid>
              <a:tr h="14088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Ø120.6mm(4.75")  / 3 holes 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100631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5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LNV-6072R</a:t>
                      </a:r>
                      <a:endParaRPr lang="en-US" sz="5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23823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</a:tbl>
          </a:graphicData>
        </a:graphic>
      </p:graphicFrame>
      <p:graphicFrame>
        <p:nvGraphicFramePr>
          <p:cNvPr id="145" name="표 1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0358599"/>
              </p:ext>
            </p:extLst>
          </p:nvPr>
        </p:nvGraphicFramePr>
        <p:xfrm>
          <a:off x="322484" y="4697123"/>
          <a:ext cx="11550216" cy="17804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58182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3867839">
                  <a:extLst>
                    <a:ext uri="{9D8B030D-6E8A-4147-A177-3AD203B41FA5}">
                      <a16:colId xmlns:a16="http://schemas.microsoft.com/office/drawing/2014/main" val="397343346"/>
                    </a:ext>
                  </a:extLst>
                </a:gridCol>
                <a:gridCol w="3624195">
                  <a:extLst>
                    <a:ext uri="{9D8B030D-6E8A-4147-A177-3AD203B41FA5}">
                      <a16:colId xmlns:a16="http://schemas.microsoft.com/office/drawing/2014/main" val="2419813862"/>
                    </a:ext>
                  </a:extLst>
                </a:gridCol>
              </a:tblGrid>
              <a:tr h="140752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ko-KR" sz="7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Ø59.0mm(2.32")  / 3 holes </a:t>
                      </a:r>
                      <a:endParaRPr lang="en-US" altLang="ko-KR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113104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5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LNO-6012R</a:t>
                      </a:r>
                      <a:endParaRPr lang="en-US" sz="5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5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LNO-6022R</a:t>
                      </a:r>
                      <a:endParaRPr lang="en-US" sz="5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5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LNO-6072R</a:t>
                      </a:r>
                      <a:endParaRPr lang="en-US" sz="5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26560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</a:tbl>
          </a:graphicData>
        </a:graphic>
      </p:graphicFrame>
      <p:graphicFrame>
        <p:nvGraphicFramePr>
          <p:cNvPr id="147" name="표 1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2392934"/>
              </p:ext>
            </p:extLst>
          </p:nvPr>
        </p:nvGraphicFramePr>
        <p:xfrm>
          <a:off x="7863211" y="1050359"/>
          <a:ext cx="4009489" cy="17692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09489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</a:tblGrid>
              <a:tr h="14119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Ø95.4mm(3.76")  / 2 holes 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100856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5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LND-6072R</a:t>
                      </a:r>
                      <a:endParaRPr lang="en-US" sz="5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27237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</a:tbl>
          </a:graphicData>
        </a:graphic>
      </p:graphicFrame>
      <p:graphicFrame>
        <p:nvGraphicFramePr>
          <p:cNvPr id="148" name="표 1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1841695"/>
              </p:ext>
            </p:extLst>
          </p:nvPr>
        </p:nvGraphicFramePr>
        <p:xfrm>
          <a:off x="322484" y="1050359"/>
          <a:ext cx="7486350" cy="176308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45706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3840644">
                  <a:extLst>
                    <a:ext uri="{9D8B030D-6E8A-4147-A177-3AD203B41FA5}">
                      <a16:colId xmlns:a16="http://schemas.microsoft.com/office/drawing/2014/main" val="685225625"/>
                    </a:ext>
                  </a:extLst>
                </a:gridCol>
              </a:tblGrid>
              <a:tr h="14013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7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Ø95.3mm(3.75")  / 2 holes </a:t>
                      </a:r>
                      <a:endParaRPr lang="en-US" altLang="ko-KR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112606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5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LND-6012R</a:t>
                      </a:r>
                      <a:endParaRPr lang="en-US" sz="5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5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LND-6022R</a:t>
                      </a:r>
                      <a:endParaRPr lang="en-US" sz="5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10343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</a:tbl>
          </a:graphicData>
        </a:graphic>
      </p:graphicFrame>
      <p:pic>
        <p:nvPicPr>
          <p:cNvPr id="155" name="그림 1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2202" y="5008068"/>
            <a:ext cx="2058394" cy="1414416"/>
          </a:xfrm>
          <a:prstGeom prst="rect">
            <a:avLst/>
          </a:prstGeom>
        </p:spPr>
      </p:pic>
      <p:pic>
        <p:nvPicPr>
          <p:cNvPr id="156" name="그림 15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6443" y="5141760"/>
            <a:ext cx="1758058" cy="1147030"/>
          </a:xfrm>
          <a:prstGeom prst="rect">
            <a:avLst/>
          </a:prstGeom>
        </p:spPr>
      </p:pic>
      <p:pic>
        <p:nvPicPr>
          <p:cNvPr id="157" name="그림 15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5925" y="5000415"/>
            <a:ext cx="2028390" cy="1429720"/>
          </a:xfrm>
          <a:prstGeom prst="rect">
            <a:avLst/>
          </a:prstGeom>
        </p:spPr>
      </p:pic>
      <p:sp>
        <p:nvSpPr>
          <p:cNvPr id="162" name="직사각형 161">
            <a:hlinkClick r:id="rId5" action="ppaction://hlinksldjump"/>
          </p:cNvPr>
          <p:cNvSpPr/>
          <p:nvPr/>
        </p:nvSpPr>
        <p:spPr>
          <a:xfrm>
            <a:off x="322484" y="4949301"/>
            <a:ext cx="11550216" cy="15282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703" y="1443614"/>
            <a:ext cx="1231192" cy="1231192"/>
          </a:xfrm>
          <a:prstGeom prst="rect">
            <a:avLst/>
          </a:prstGeom>
        </p:spPr>
      </p:pic>
      <p:pic>
        <p:nvPicPr>
          <p:cNvPr id="30" name="그림 2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4493" y="1443614"/>
            <a:ext cx="1231192" cy="1231192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1721" y="1443614"/>
            <a:ext cx="1231192" cy="1231192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362" y="3221036"/>
            <a:ext cx="1305874" cy="1305874"/>
          </a:xfrm>
          <a:prstGeom prst="rect">
            <a:avLst/>
          </a:prstGeom>
        </p:spPr>
      </p:pic>
      <p:pic>
        <p:nvPicPr>
          <p:cNvPr id="33" name="그림 3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7152" y="3221036"/>
            <a:ext cx="1305874" cy="1305874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5017" y="3221036"/>
            <a:ext cx="1305874" cy="1305874"/>
          </a:xfrm>
          <a:prstGeom prst="rect">
            <a:avLst/>
          </a:prstGeom>
        </p:spPr>
      </p:pic>
      <p:sp>
        <p:nvSpPr>
          <p:cNvPr id="158" name="직사각형 157">
            <a:hlinkClick r:id="rId10" action="ppaction://hlinksldjump"/>
          </p:cNvPr>
          <p:cNvSpPr/>
          <p:nvPr/>
        </p:nvSpPr>
        <p:spPr>
          <a:xfrm>
            <a:off x="322484" y="1298706"/>
            <a:ext cx="7486350" cy="150965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9" name="직사각형 158">
            <a:hlinkClick r:id="rId11" action="ppaction://hlinksldjump"/>
          </p:cNvPr>
          <p:cNvSpPr/>
          <p:nvPr/>
        </p:nvSpPr>
        <p:spPr>
          <a:xfrm>
            <a:off x="322484" y="3128298"/>
            <a:ext cx="7486350" cy="150965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0" name="직사각형 159">
            <a:hlinkClick r:id="rId12" action="ppaction://hlinksldjump"/>
          </p:cNvPr>
          <p:cNvSpPr/>
          <p:nvPr/>
        </p:nvSpPr>
        <p:spPr>
          <a:xfrm>
            <a:off x="7842573" y="1298706"/>
            <a:ext cx="4009489" cy="150965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1" name="직사각형 160">
            <a:hlinkClick r:id="rId13" action="ppaction://hlinksldjump"/>
          </p:cNvPr>
          <p:cNvSpPr/>
          <p:nvPr/>
        </p:nvSpPr>
        <p:spPr>
          <a:xfrm>
            <a:off x="7863210" y="3114503"/>
            <a:ext cx="4009489" cy="150965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352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직사각형 193"/>
          <p:cNvSpPr/>
          <p:nvPr/>
        </p:nvSpPr>
        <p:spPr>
          <a:xfrm>
            <a:off x="10712632" y="305430"/>
            <a:ext cx="99257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Site map for X</a:t>
            </a:r>
            <a:endParaRPr lang="en-US" altLang="ko-KR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195" name="그룹 194"/>
          <p:cNvGrpSpPr/>
          <p:nvPr/>
        </p:nvGrpSpPr>
        <p:grpSpPr>
          <a:xfrm>
            <a:off x="11709858" y="382415"/>
            <a:ext cx="167217" cy="96054"/>
            <a:chOff x="4475159" y="-304800"/>
            <a:chExt cx="350841" cy="152400"/>
          </a:xfrm>
        </p:grpSpPr>
        <p:cxnSp>
          <p:nvCxnSpPr>
            <p:cNvPr id="196" name="직선 연결선 195"/>
            <p:cNvCxnSpPr/>
            <p:nvPr/>
          </p:nvCxnSpPr>
          <p:spPr>
            <a:xfrm>
              <a:off x="4475159" y="-304800"/>
              <a:ext cx="35084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직선 연결선 196"/>
            <p:cNvCxnSpPr/>
            <p:nvPr/>
          </p:nvCxnSpPr>
          <p:spPr>
            <a:xfrm>
              <a:off x="4475159" y="-228600"/>
              <a:ext cx="35084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직선 연결선 197"/>
            <p:cNvCxnSpPr/>
            <p:nvPr/>
          </p:nvCxnSpPr>
          <p:spPr>
            <a:xfrm>
              <a:off x="4475159" y="-152400"/>
              <a:ext cx="35084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9" name="직선 연결선 198"/>
          <p:cNvCxnSpPr/>
          <p:nvPr/>
        </p:nvCxnSpPr>
        <p:spPr>
          <a:xfrm>
            <a:off x="0" y="64770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0" name="직사각형 199"/>
          <p:cNvSpPr/>
          <p:nvPr/>
        </p:nvSpPr>
        <p:spPr>
          <a:xfrm>
            <a:off x="2305021" y="310466"/>
            <a:ext cx="154241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Network Camera Series</a:t>
            </a:r>
            <a:endParaRPr lang="en-US" altLang="ko-KR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cxnSp>
        <p:nvCxnSpPr>
          <p:cNvPr id="201" name="직선 연결선 200"/>
          <p:cNvCxnSpPr/>
          <p:nvPr/>
        </p:nvCxnSpPr>
        <p:spPr>
          <a:xfrm>
            <a:off x="4099613" y="22021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3" name="그룹 202"/>
          <p:cNvGrpSpPr/>
          <p:nvPr/>
        </p:nvGrpSpPr>
        <p:grpSpPr>
          <a:xfrm>
            <a:off x="2181813" y="355600"/>
            <a:ext cx="103191" cy="136748"/>
            <a:chOff x="2202180" y="1924389"/>
            <a:chExt cx="1234440" cy="1635872"/>
          </a:xfrm>
        </p:grpSpPr>
        <p:sp>
          <p:nvSpPr>
            <p:cNvPr id="204" name="직사각형 203"/>
            <p:cNvSpPr/>
            <p:nvPr/>
          </p:nvSpPr>
          <p:spPr>
            <a:xfrm>
              <a:off x="2202180" y="2430780"/>
              <a:ext cx="1234440" cy="10896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5" name="이등변 삼각형 204"/>
            <p:cNvSpPr/>
            <p:nvPr/>
          </p:nvSpPr>
          <p:spPr>
            <a:xfrm>
              <a:off x="2202180" y="1924389"/>
              <a:ext cx="1234440" cy="506391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6" name="직사각형 205"/>
            <p:cNvSpPr/>
            <p:nvPr/>
          </p:nvSpPr>
          <p:spPr>
            <a:xfrm>
              <a:off x="2552698" y="3179262"/>
              <a:ext cx="549565" cy="380999"/>
            </a:xfrm>
            <a:prstGeom prst="rect">
              <a:avLst/>
            </a:prstGeom>
            <a:solidFill>
              <a:srgbClr val="F6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07" name="직사각형 206"/>
          <p:cNvSpPr/>
          <p:nvPr/>
        </p:nvSpPr>
        <p:spPr>
          <a:xfrm>
            <a:off x="6678085" y="307330"/>
            <a:ext cx="1230135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 smtClean="0">
                <a:solidFill>
                  <a:srgbClr val="A6A6A6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Q-series Camera </a:t>
            </a:r>
            <a:endParaRPr lang="en-US" altLang="ko-KR" sz="1000" dirty="0">
              <a:solidFill>
                <a:srgbClr val="A6A6A6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08" name="직사각형 207"/>
          <p:cNvSpPr/>
          <p:nvPr/>
        </p:nvSpPr>
        <p:spPr>
          <a:xfrm>
            <a:off x="5411982" y="307330"/>
            <a:ext cx="1215742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X-series Camera </a:t>
            </a:r>
          </a:p>
        </p:txBody>
      </p:sp>
      <p:sp>
        <p:nvSpPr>
          <p:cNvPr id="209" name="직사각형 208"/>
          <p:cNvSpPr/>
          <p:nvPr/>
        </p:nvSpPr>
        <p:spPr>
          <a:xfrm>
            <a:off x="7958616" y="307330"/>
            <a:ext cx="1162967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L-series Camera </a:t>
            </a:r>
          </a:p>
        </p:txBody>
      </p:sp>
      <p:sp>
        <p:nvSpPr>
          <p:cNvPr id="210" name="직사각형 209"/>
          <p:cNvSpPr/>
          <p:nvPr/>
        </p:nvSpPr>
        <p:spPr>
          <a:xfrm>
            <a:off x="9171822" y="307330"/>
            <a:ext cx="117736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A-series Camera </a:t>
            </a:r>
          </a:p>
        </p:txBody>
      </p:sp>
      <p:sp>
        <p:nvSpPr>
          <p:cNvPr id="211" name="직사각형 210"/>
          <p:cNvSpPr/>
          <p:nvPr/>
        </p:nvSpPr>
        <p:spPr>
          <a:xfrm>
            <a:off x="4184350" y="307330"/>
            <a:ext cx="117736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P-series Camera 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십자형 12"/>
          <p:cNvSpPr/>
          <p:nvPr/>
        </p:nvSpPr>
        <p:spPr>
          <a:xfrm rot="2700000">
            <a:off x="11490106" y="258990"/>
            <a:ext cx="342900" cy="342900"/>
          </a:xfrm>
          <a:prstGeom prst="plus">
            <a:avLst>
              <a:gd name="adj" fmla="val 45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3" name="직사각형 192">
            <a:hlinkClick r:id="rId2" action="ppaction://hlinksldjump"/>
          </p:cNvPr>
          <p:cNvSpPr/>
          <p:nvPr/>
        </p:nvSpPr>
        <p:spPr>
          <a:xfrm>
            <a:off x="11419089" y="187973"/>
            <a:ext cx="484934" cy="4666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13" name="그룹 212"/>
          <p:cNvGrpSpPr/>
          <p:nvPr/>
        </p:nvGrpSpPr>
        <p:grpSpPr>
          <a:xfrm>
            <a:off x="1490760" y="2310844"/>
            <a:ext cx="735622" cy="3171228"/>
            <a:chOff x="665087" y="1844252"/>
            <a:chExt cx="2224453" cy="4362134"/>
          </a:xfrm>
        </p:grpSpPr>
        <p:cxnSp>
          <p:nvCxnSpPr>
            <p:cNvPr id="214" name="직선 연결선 213"/>
            <p:cNvCxnSpPr/>
            <p:nvPr/>
          </p:nvCxnSpPr>
          <p:spPr>
            <a:xfrm>
              <a:off x="1777367" y="1844252"/>
              <a:ext cx="0" cy="4362134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직선 연결선 214"/>
            <p:cNvCxnSpPr/>
            <p:nvPr/>
          </p:nvCxnSpPr>
          <p:spPr>
            <a:xfrm flipH="1">
              <a:off x="1769747" y="1845310"/>
              <a:ext cx="111979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직선 연결선 215"/>
            <p:cNvCxnSpPr/>
            <p:nvPr/>
          </p:nvCxnSpPr>
          <p:spPr>
            <a:xfrm flipH="1">
              <a:off x="1769747" y="6203950"/>
              <a:ext cx="111979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직선 연결선 216"/>
            <p:cNvCxnSpPr/>
            <p:nvPr/>
          </p:nvCxnSpPr>
          <p:spPr>
            <a:xfrm flipH="1">
              <a:off x="665087" y="4039870"/>
              <a:ext cx="111979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8" name="그룹 217"/>
          <p:cNvGrpSpPr/>
          <p:nvPr/>
        </p:nvGrpSpPr>
        <p:grpSpPr>
          <a:xfrm>
            <a:off x="605642" y="3700279"/>
            <a:ext cx="1004490" cy="413514"/>
            <a:chOff x="605642" y="3216344"/>
            <a:chExt cx="1004490" cy="413514"/>
          </a:xfrm>
        </p:grpSpPr>
        <p:sp>
          <p:nvSpPr>
            <p:cNvPr id="219" name="직사각형 218">
              <a:hlinkClick r:id="rId2" action="ppaction://hlinksldjump"/>
            </p:cNvPr>
            <p:cNvSpPr/>
            <p:nvPr/>
          </p:nvSpPr>
          <p:spPr>
            <a:xfrm>
              <a:off x="605642" y="3216344"/>
              <a:ext cx="1004490" cy="41351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r">
                <a:defRPr/>
              </a:pPr>
              <a:r>
                <a:rPr lang="en-US" altLang="ko-KR" sz="8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Full Lineup </a:t>
              </a:r>
              <a:r>
                <a:rPr lang="en-US" altLang="ko-KR" sz="800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of</a:t>
              </a:r>
            </a:p>
            <a:p>
              <a:pPr lvl="0" algn="r">
                <a:defRPr/>
              </a:pPr>
              <a:r>
                <a:rPr lang="en-US" altLang="ko-KR" sz="800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L-series </a:t>
              </a:r>
              <a:r>
                <a:rPr lang="en-US" altLang="ko-KR" sz="8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Camera </a:t>
              </a:r>
            </a:p>
          </p:txBody>
        </p:sp>
        <p:grpSp>
          <p:nvGrpSpPr>
            <p:cNvPr id="220" name="그룹 219"/>
            <p:cNvGrpSpPr/>
            <p:nvPr/>
          </p:nvGrpSpPr>
          <p:grpSpPr>
            <a:xfrm>
              <a:off x="741900" y="3308443"/>
              <a:ext cx="81774" cy="108367"/>
              <a:chOff x="2202180" y="-5306495"/>
              <a:chExt cx="1234440" cy="1635872"/>
            </a:xfrm>
          </p:grpSpPr>
          <p:sp>
            <p:nvSpPr>
              <p:cNvPr id="221" name="직사각형 220"/>
              <p:cNvSpPr/>
              <p:nvPr/>
            </p:nvSpPr>
            <p:spPr>
              <a:xfrm>
                <a:off x="2202180" y="-4800111"/>
                <a:ext cx="1234440" cy="1089665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22" name="이등변 삼각형 221"/>
              <p:cNvSpPr/>
              <p:nvPr/>
            </p:nvSpPr>
            <p:spPr>
              <a:xfrm>
                <a:off x="2202180" y="-5306495"/>
                <a:ext cx="1234440" cy="506384"/>
              </a:xfrm>
              <a:prstGeom prst="triangl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23" name="직사각형 222"/>
              <p:cNvSpPr/>
              <p:nvPr/>
            </p:nvSpPr>
            <p:spPr>
              <a:xfrm>
                <a:off x="2552703" y="-4051623"/>
                <a:ext cx="549561" cy="381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224" name="TextBox 223"/>
          <p:cNvSpPr txBox="1"/>
          <p:nvPr/>
        </p:nvSpPr>
        <p:spPr>
          <a:xfrm>
            <a:off x="2861465" y="1531711"/>
            <a:ext cx="60785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Camera</a:t>
            </a:r>
            <a:endParaRPr lang="ko-KR" alt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5" name="TextBox 224"/>
          <p:cNvSpPr txBox="1"/>
          <p:nvPr/>
        </p:nvSpPr>
        <p:spPr>
          <a:xfrm>
            <a:off x="5956595" y="1531711"/>
            <a:ext cx="121700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Full Lineup of Acc.</a:t>
            </a:r>
            <a:endParaRPr lang="ko-KR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6" name="TextBox 225"/>
          <p:cNvSpPr txBox="1"/>
          <p:nvPr/>
        </p:nvSpPr>
        <p:spPr>
          <a:xfrm>
            <a:off x="10815559" y="1531711"/>
            <a:ext cx="60785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00" b="1" dirty="0" smtClean="0">
                <a:solidFill>
                  <a:srgbClr val="E99D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7" name="TextBox 226"/>
          <p:cNvSpPr txBox="1"/>
          <p:nvPr/>
        </p:nvSpPr>
        <p:spPr>
          <a:xfrm>
            <a:off x="7156701" y="1531711"/>
            <a:ext cx="56938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</a:t>
            </a:r>
            <a:endParaRPr lang="ko-KR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8" name="TextBox 227"/>
          <p:cNvSpPr txBox="1"/>
          <p:nvPr/>
        </p:nvSpPr>
        <p:spPr>
          <a:xfrm>
            <a:off x="8144840" y="1531711"/>
            <a:ext cx="42191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00" b="1" dirty="0" smtClean="0">
                <a:solidFill>
                  <a:srgbClr val="6C7E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9" name="TextBox 228"/>
          <p:cNvSpPr txBox="1"/>
          <p:nvPr/>
        </p:nvSpPr>
        <p:spPr>
          <a:xfrm>
            <a:off x="9056034" y="1531711"/>
            <a:ext cx="42832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00" b="1" dirty="0" smtClean="0">
                <a:solidFill>
                  <a:srgbClr val="6E7D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0" name="TextBox 229"/>
          <p:cNvSpPr txBox="1"/>
          <p:nvPr/>
        </p:nvSpPr>
        <p:spPr>
          <a:xfrm>
            <a:off x="9928507" y="1531711"/>
            <a:ext cx="56297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00" b="1" dirty="0" smtClean="0">
                <a:solidFill>
                  <a:srgbClr val="8C76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1" name="직사각형 230">
            <a:hlinkClick r:id="rId2" action="ppaction://hlinksldjump"/>
          </p:cNvPr>
          <p:cNvSpPr/>
          <p:nvPr/>
        </p:nvSpPr>
        <p:spPr>
          <a:xfrm>
            <a:off x="625493" y="3693294"/>
            <a:ext cx="1001340" cy="4274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2" name="TextBox 231"/>
          <p:cNvSpPr txBox="1"/>
          <p:nvPr/>
        </p:nvSpPr>
        <p:spPr>
          <a:xfrm>
            <a:off x="2191116" y="2209417"/>
            <a:ext cx="42351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altLang="ko-KR" sz="700" dirty="0">
                <a:latin typeface="Arial" panose="020B0604020202020204" pitchFamily="34" charset="0"/>
                <a:cs typeface="Arial" panose="020B0604020202020204" pitchFamily="34" charset="0"/>
              </a:rPr>
              <a:t>Dome</a:t>
            </a:r>
          </a:p>
        </p:txBody>
      </p:sp>
      <p:cxnSp>
        <p:nvCxnSpPr>
          <p:cNvPr id="233" name="직선 연결선 232"/>
          <p:cNvCxnSpPr/>
          <p:nvPr/>
        </p:nvCxnSpPr>
        <p:spPr>
          <a:xfrm>
            <a:off x="3489963" y="2310704"/>
            <a:ext cx="764339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4" name="그룹 233"/>
          <p:cNvGrpSpPr/>
          <p:nvPr/>
        </p:nvGrpSpPr>
        <p:grpSpPr>
          <a:xfrm>
            <a:off x="2614630" y="2307261"/>
            <a:ext cx="370313" cy="530937"/>
            <a:chOff x="4552029" y="2313019"/>
            <a:chExt cx="370313" cy="3781635"/>
          </a:xfrm>
        </p:grpSpPr>
        <p:cxnSp>
          <p:nvCxnSpPr>
            <p:cNvPr id="235" name="직선 연결선 234"/>
            <p:cNvCxnSpPr/>
            <p:nvPr/>
          </p:nvCxnSpPr>
          <p:spPr>
            <a:xfrm>
              <a:off x="4554549" y="2313019"/>
              <a:ext cx="0" cy="3781635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직선 연결선 235"/>
            <p:cNvCxnSpPr/>
            <p:nvPr/>
          </p:nvCxnSpPr>
          <p:spPr>
            <a:xfrm flipH="1">
              <a:off x="4552029" y="2313938"/>
              <a:ext cx="37031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직선 연결선 236"/>
            <p:cNvCxnSpPr/>
            <p:nvPr/>
          </p:nvCxnSpPr>
          <p:spPr>
            <a:xfrm flipH="1">
              <a:off x="4552029" y="6092542"/>
              <a:ext cx="37031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8" name="타원 237">
            <a:hlinkClick r:id="rId3" action="ppaction://hlinksldjump"/>
          </p:cNvPr>
          <p:cNvSpPr/>
          <p:nvPr/>
        </p:nvSpPr>
        <p:spPr>
          <a:xfrm>
            <a:off x="7347239" y="2235879"/>
            <a:ext cx="154800" cy="154800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u="sng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9" name="타원 238">
            <a:hlinkClick r:id="rId4" action="ppaction://hlinksldjump"/>
          </p:cNvPr>
          <p:cNvSpPr/>
          <p:nvPr/>
        </p:nvSpPr>
        <p:spPr>
          <a:xfrm>
            <a:off x="8279138" y="2235879"/>
            <a:ext cx="153314" cy="153314"/>
          </a:xfrm>
          <a:prstGeom prst="ellipse">
            <a:avLst/>
          </a:prstGeom>
          <a:solidFill>
            <a:srgbClr val="6C7EA9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u="sng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0" name="타원 239">
            <a:hlinkClick r:id="rId5" action="ppaction://hlinksldjump"/>
          </p:cNvPr>
          <p:cNvSpPr/>
          <p:nvPr/>
        </p:nvSpPr>
        <p:spPr>
          <a:xfrm>
            <a:off x="9197183" y="2235879"/>
            <a:ext cx="153314" cy="153314"/>
          </a:xfrm>
          <a:prstGeom prst="ellipse">
            <a:avLst/>
          </a:prstGeom>
          <a:solidFill>
            <a:srgbClr val="6E7D76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1" name="타원 240">
            <a:hlinkClick r:id="rId6" action="ppaction://hlinksldjump"/>
          </p:cNvPr>
          <p:cNvSpPr/>
          <p:nvPr/>
        </p:nvSpPr>
        <p:spPr>
          <a:xfrm>
            <a:off x="6424975" y="2235879"/>
            <a:ext cx="153314" cy="15331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2" name="모서리가 둥근 직사각형 241">
            <a:hlinkClick r:id="rId7" action="ppaction://hlinksldjump"/>
          </p:cNvPr>
          <p:cNvSpPr/>
          <p:nvPr/>
        </p:nvSpPr>
        <p:spPr>
          <a:xfrm>
            <a:off x="10121336" y="2235879"/>
            <a:ext cx="161854" cy="166438"/>
          </a:xfrm>
          <a:prstGeom prst="roundRect">
            <a:avLst>
              <a:gd name="adj" fmla="val 50000"/>
            </a:avLst>
          </a:prstGeom>
          <a:solidFill>
            <a:srgbClr val="967A6B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3" name="모서리가 둥근 직사각형 242">
            <a:hlinkClick r:id="rId7" action="ppaction://hlinksldjump"/>
          </p:cNvPr>
          <p:cNvSpPr/>
          <p:nvPr/>
        </p:nvSpPr>
        <p:spPr>
          <a:xfrm>
            <a:off x="11042880" y="2235879"/>
            <a:ext cx="154800" cy="154800"/>
          </a:xfrm>
          <a:prstGeom prst="roundRect">
            <a:avLst>
              <a:gd name="adj" fmla="val 50000"/>
            </a:avLst>
          </a:prstGeom>
          <a:solidFill>
            <a:srgbClr val="E99D53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4" name="직사각형 243">
            <a:hlinkClick r:id="rId8" action="ppaction://hlinksldjump"/>
          </p:cNvPr>
          <p:cNvSpPr/>
          <p:nvPr/>
        </p:nvSpPr>
        <p:spPr>
          <a:xfrm>
            <a:off x="2889540" y="2211935"/>
            <a:ext cx="1056531" cy="19753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  <a:effectLst>
            <a:outerShdw blurRad="63500" dist="38100" dir="2700000" algn="t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altLang="ko-KR" sz="7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altLang="ko-KR" sz="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  6012R </a:t>
            </a:r>
            <a:r>
              <a:rPr lang="en-US" altLang="ko-KR" sz="7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altLang="ko-KR" sz="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6022R</a:t>
            </a:r>
            <a:endParaRPr lang="ko-KR" altLang="en-US" sz="7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5" name="직선 연결선 244"/>
          <p:cNvCxnSpPr/>
          <p:nvPr/>
        </p:nvCxnSpPr>
        <p:spPr>
          <a:xfrm>
            <a:off x="3489963" y="2838200"/>
            <a:ext cx="764339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6" name="타원 245">
            <a:hlinkClick r:id="rId9" action="ppaction://hlinksldjump"/>
          </p:cNvPr>
          <p:cNvSpPr/>
          <p:nvPr/>
        </p:nvSpPr>
        <p:spPr>
          <a:xfrm>
            <a:off x="7347239" y="2763375"/>
            <a:ext cx="154800" cy="154800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7" name="타원 246">
            <a:hlinkClick r:id="rId10" action="ppaction://hlinksldjump"/>
          </p:cNvPr>
          <p:cNvSpPr/>
          <p:nvPr/>
        </p:nvSpPr>
        <p:spPr>
          <a:xfrm>
            <a:off x="8279138" y="2763375"/>
            <a:ext cx="153314" cy="153314"/>
          </a:xfrm>
          <a:prstGeom prst="ellipse">
            <a:avLst/>
          </a:prstGeom>
          <a:solidFill>
            <a:srgbClr val="6C7EA9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8" name="타원 247">
            <a:hlinkClick r:id="rId11" action="ppaction://hlinksldjump"/>
          </p:cNvPr>
          <p:cNvSpPr/>
          <p:nvPr/>
        </p:nvSpPr>
        <p:spPr>
          <a:xfrm>
            <a:off x="9197183" y="2763375"/>
            <a:ext cx="153314" cy="153314"/>
          </a:xfrm>
          <a:prstGeom prst="ellipse">
            <a:avLst/>
          </a:prstGeom>
          <a:solidFill>
            <a:srgbClr val="6E7D76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9" name="타원 248">
            <a:hlinkClick r:id="rId12" action="ppaction://hlinksldjump"/>
          </p:cNvPr>
          <p:cNvSpPr/>
          <p:nvPr/>
        </p:nvSpPr>
        <p:spPr>
          <a:xfrm>
            <a:off x="6424975" y="2763375"/>
            <a:ext cx="153314" cy="15331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0" name="모서리가 둥근 직사각형 249">
            <a:hlinkClick r:id="rId13" action="ppaction://hlinksldjump"/>
          </p:cNvPr>
          <p:cNvSpPr/>
          <p:nvPr/>
        </p:nvSpPr>
        <p:spPr>
          <a:xfrm>
            <a:off x="10121336" y="2763375"/>
            <a:ext cx="161854" cy="166438"/>
          </a:xfrm>
          <a:prstGeom prst="roundRect">
            <a:avLst>
              <a:gd name="adj" fmla="val 50000"/>
            </a:avLst>
          </a:prstGeom>
          <a:solidFill>
            <a:srgbClr val="967A6B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1" name="모서리가 둥근 직사각형 250">
            <a:hlinkClick r:id="rId13" action="ppaction://hlinksldjump"/>
          </p:cNvPr>
          <p:cNvSpPr/>
          <p:nvPr/>
        </p:nvSpPr>
        <p:spPr>
          <a:xfrm>
            <a:off x="11042880" y="2763375"/>
            <a:ext cx="154800" cy="154800"/>
          </a:xfrm>
          <a:prstGeom prst="roundRect">
            <a:avLst>
              <a:gd name="adj" fmla="val 50000"/>
            </a:avLst>
          </a:prstGeom>
          <a:solidFill>
            <a:srgbClr val="E99D53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2" name="직사각형 251">
            <a:hlinkClick r:id="rId14" action="ppaction://hlinksldjump"/>
          </p:cNvPr>
          <p:cNvSpPr/>
          <p:nvPr/>
        </p:nvSpPr>
        <p:spPr>
          <a:xfrm>
            <a:off x="2881503" y="2739431"/>
            <a:ext cx="732681" cy="19753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  <a:effectLst>
            <a:outerShdw blurRad="63500" dist="38100" dir="2700000" algn="t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altLang="ko-KR" sz="7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altLang="ko-KR" sz="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 - 6072R</a:t>
            </a:r>
            <a:endParaRPr lang="ko-KR" altLang="en-US" sz="7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3" name="TextBox 252"/>
          <p:cNvSpPr txBox="1"/>
          <p:nvPr/>
        </p:nvSpPr>
        <p:spPr>
          <a:xfrm>
            <a:off x="2171880" y="3502910"/>
            <a:ext cx="461986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altLang="ko-KR" sz="700" dirty="0">
                <a:latin typeface="Arial" panose="020B0604020202020204" pitchFamily="34" charset="0"/>
                <a:cs typeface="Arial" panose="020B0604020202020204" pitchFamily="34" charset="0"/>
              </a:rPr>
              <a:t>Vandal</a:t>
            </a:r>
          </a:p>
        </p:txBody>
      </p:sp>
      <p:cxnSp>
        <p:nvCxnSpPr>
          <p:cNvPr id="254" name="직선 연결선 253"/>
          <p:cNvCxnSpPr/>
          <p:nvPr/>
        </p:nvCxnSpPr>
        <p:spPr>
          <a:xfrm>
            <a:off x="3489963" y="3594544"/>
            <a:ext cx="764339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5" name="타원 254">
            <a:hlinkClick r:id="rId15" action="ppaction://hlinksldjump"/>
          </p:cNvPr>
          <p:cNvSpPr/>
          <p:nvPr/>
        </p:nvSpPr>
        <p:spPr>
          <a:xfrm>
            <a:off x="7347239" y="3519719"/>
            <a:ext cx="154800" cy="154800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" name="타원 255">
            <a:hlinkClick r:id="rId16" action="ppaction://hlinksldjump"/>
          </p:cNvPr>
          <p:cNvSpPr/>
          <p:nvPr/>
        </p:nvSpPr>
        <p:spPr>
          <a:xfrm>
            <a:off x="8279138" y="3519719"/>
            <a:ext cx="153314" cy="153314"/>
          </a:xfrm>
          <a:prstGeom prst="ellipse">
            <a:avLst/>
          </a:prstGeom>
          <a:solidFill>
            <a:srgbClr val="6C7EA9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57" name="그룹 256"/>
          <p:cNvGrpSpPr/>
          <p:nvPr/>
        </p:nvGrpSpPr>
        <p:grpSpPr>
          <a:xfrm>
            <a:off x="2614630" y="3599903"/>
            <a:ext cx="370313" cy="530937"/>
            <a:chOff x="4552029" y="2313019"/>
            <a:chExt cx="370313" cy="3781635"/>
          </a:xfrm>
        </p:grpSpPr>
        <p:cxnSp>
          <p:nvCxnSpPr>
            <p:cNvPr id="258" name="직선 연결선 257"/>
            <p:cNvCxnSpPr/>
            <p:nvPr/>
          </p:nvCxnSpPr>
          <p:spPr>
            <a:xfrm>
              <a:off x="4554549" y="2313019"/>
              <a:ext cx="0" cy="3781635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직선 연결선 258"/>
            <p:cNvCxnSpPr/>
            <p:nvPr/>
          </p:nvCxnSpPr>
          <p:spPr>
            <a:xfrm flipH="1">
              <a:off x="4552029" y="2313936"/>
              <a:ext cx="37031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직선 연결선 259"/>
            <p:cNvCxnSpPr/>
            <p:nvPr/>
          </p:nvCxnSpPr>
          <p:spPr>
            <a:xfrm flipH="1">
              <a:off x="4552029" y="6092542"/>
              <a:ext cx="37031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1" name="타원 260">
            <a:hlinkClick r:id="rId17" action="ppaction://hlinksldjump"/>
          </p:cNvPr>
          <p:cNvSpPr/>
          <p:nvPr/>
        </p:nvSpPr>
        <p:spPr>
          <a:xfrm>
            <a:off x="9197183" y="3511333"/>
            <a:ext cx="153314" cy="153314"/>
          </a:xfrm>
          <a:prstGeom prst="ellipse">
            <a:avLst/>
          </a:prstGeom>
          <a:solidFill>
            <a:srgbClr val="6E7D76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2" name="타원 261">
            <a:hlinkClick r:id="rId18" action="ppaction://hlinksldjump"/>
          </p:cNvPr>
          <p:cNvSpPr/>
          <p:nvPr/>
        </p:nvSpPr>
        <p:spPr>
          <a:xfrm>
            <a:off x="6424975" y="3519719"/>
            <a:ext cx="153314" cy="15331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3" name="모서리가 둥근 직사각형 262">
            <a:hlinkClick r:id="rId19" action="ppaction://hlinksldjump"/>
          </p:cNvPr>
          <p:cNvSpPr/>
          <p:nvPr/>
        </p:nvSpPr>
        <p:spPr>
          <a:xfrm>
            <a:off x="10121336" y="3519719"/>
            <a:ext cx="161854" cy="166438"/>
          </a:xfrm>
          <a:prstGeom prst="roundRect">
            <a:avLst>
              <a:gd name="adj" fmla="val 50000"/>
            </a:avLst>
          </a:prstGeom>
          <a:solidFill>
            <a:srgbClr val="967A6B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4" name="모서리가 둥근 직사각형 263">
            <a:hlinkClick r:id="rId19" action="ppaction://hlinksldjump"/>
          </p:cNvPr>
          <p:cNvSpPr/>
          <p:nvPr/>
        </p:nvSpPr>
        <p:spPr>
          <a:xfrm>
            <a:off x="11042880" y="3516230"/>
            <a:ext cx="154800" cy="154800"/>
          </a:xfrm>
          <a:prstGeom prst="roundRect">
            <a:avLst>
              <a:gd name="adj" fmla="val 50000"/>
            </a:avLst>
          </a:prstGeom>
          <a:solidFill>
            <a:srgbClr val="E99D53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5" name="직사각형 264">
            <a:hlinkClick r:id="rId20" action="ppaction://hlinksldjump"/>
          </p:cNvPr>
          <p:cNvSpPr/>
          <p:nvPr/>
        </p:nvSpPr>
        <p:spPr>
          <a:xfrm>
            <a:off x="2889540" y="3495775"/>
            <a:ext cx="1056531" cy="19753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  <a:effectLst>
            <a:outerShdw blurRad="63500" dist="38100" dir="2700000" algn="t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altLang="ko-KR" sz="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LNV </a:t>
            </a:r>
            <a:r>
              <a:rPr lang="en-US" altLang="ko-KR" sz="7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altLang="ko-KR" sz="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6012R </a:t>
            </a:r>
            <a:r>
              <a:rPr lang="en-US" altLang="ko-KR" sz="7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altLang="ko-KR" sz="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6022R</a:t>
            </a:r>
            <a:endParaRPr lang="ko-KR" altLang="en-US" sz="7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66" name="직선 연결선 265"/>
          <p:cNvCxnSpPr/>
          <p:nvPr/>
        </p:nvCxnSpPr>
        <p:spPr>
          <a:xfrm>
            <a:off x="3489963" y="4122040"/>
            <a:ext cx="764339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7" name="타원 266">
            <a:hlinkClick r:id="rId21" action="ppaction://hlinksldjump"/>
          </p:cNvPr>
          <p:cNvSpPr/>
          <p:nvPr/>
        </p:nvSpPr>
        <p:spPr>
          <a:xfrm>
            <a:off x="7347239" y="4047215"/>
            <a:ext cx="154800" cy="154800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8" name="타원 267">
            <a:hlinkClick r:id="rId22" action="ppaction://hlinksldjump"/>
          </p:cNvPr>
          <p:cNvSpPr/>
          <p:nvPr/>
        </p:nvSpPr>
        <p:spPr>
          <a:xfrm>
            <a:off x="8279138" y="4047215"/>
            <a:ext cx="153314" cy="153314"/>
          </a:xfrm>
          <a:prstGeom prst="ellipse">
            <a:avLst/>
          </a:prstGeom>
          <a:solidFill>
            <a:srgbClr val="6C7EA9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9" name="타원 268">
            <a:hlinkClick r:id="rId23" action="ppaction://hlinksldjump"/>
          </p:cNvPr>
          <p:cNvSpPr/>
          <p:nvPr/>
        </p:nvSpPr>
        <p:spPr>
          <a:xfrm>
            <a:off x="9197183" y="4047215"/>
            <a:ext cx="153314" cy="153314"/>
          </a:xfrm>
          <a:prstGeom prst="ellipse">
            <a:avLst/>
          </a:prstGeom>
          <a:solidFill>
            <a:srgbClr val="6E7D76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0" name="타원 269">
            <a:hlinkClick r:id="rId24" action="ppaction://hlinksldjump"/>
          </p:cNvPr>
          <p:cNvSpPr/>
          <p:nvPr/>
        </p:nvSpPr>
        <p:spPr>
          <a:xfrm>
            <a:off x="6424975" y="4047215"/>
            <a:ext cx="153314" cy="15331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1" name="모서리가 둥근 직사각형 270">
            <a:hlinkClick r:id="rId25" action="ppaction://hlinksldjump"/>
          </p:cNvPr>
          <p:cNvSpPr/>
          <p:nvPr/>
        </p:nvSpPr>
        <p:spPr>
          <a:xfrm>
            <a:off x="10121336" y="4047215"/>
            <a:ext cx="161854" cy="166438"/>
          </a:xfrm>
          <a:prstGeom prst="roundRect">
            <a:avLst>
              <a:gd name="adj" fmla="val 50000"/>
            </a:avLst>
          </a:prstGeom>
          <a:solidFill>
            <a:srgbClr val="967A6B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2" name="모서리가 둥근 직사각형 271">
            <a:hlinkClick r:id="rId25" action="ppaction://hlinksldjump"/>
          </p:cNvPr>
          <p:cNvSpPr/>
          <p:nvPr/>
        </p:nvSpPr>
        <p:spPr>
          <a:xfrm>
            <a:off x="11042880" y="4043726"/>
            <a:ext cx="154800" cy="154800"/>
          </a:xfrm>
          <a:prstGeom prst="roundRect">
            <a:avLst>
              <a:gd name="adj" fmla="val 50000"/>
            </a:avLst>
          </a:prstGeom>
          <a:solidFill>
            <a:srgbClr val="E99D53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3" name="직사각형 272">
            <a:hlinkClick r:id="rId26" action="ppaction://hlinksldjump"/>
          </p:cNvPr>
          <p:cNvSpPr/>
          <p:nvPr/>
        </p:nvSpPr>
        <p:spPr>
          <a:xfrm>
            <a:off x="2881503" y="4023271"/>
            <a:ext cx="732681" cy="19753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  <a:effectLst>
            <a:outerShdw blurRad="63500" dist="38100" dir="2700000" algn="t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altLang="ko-KR" sz="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LNV </a:t>
            </a:r>
            <a:r>
              <a:rPr lang="en-US" altLang="ko-KR" sz="7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altLang="ko-KR" sz="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6072R</a:t>
            </a:r>
            <a:endParaRPr lang="ko-KR" altLang="en-US" sz="7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4" name="TextBox 273"/>
          <p:cNvSpPr txBox="1"/>
          <p:nvPr/>
        </p:nvSpPr>
        <p:spPr>
          <a:xfrm>
            <a:off x="2199131" y="5397819"/>
            <a:ext cx="40748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Bullet</a:t>
            </a:r>
            <a:endParaRPr lang="ko-KR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75" name="직선 연결선 274"/>
          <p:cNvCxnSpPr/>
          <p:nvPr/>
        </p:nvCxnSpPr>
        <p:spPr>
          <a:xfrm>
            <a:off x="2614630" y="5487233"/>
            <a:ext cx="115092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" name="직사각형 275">
            <a:hlinkClick r:id="rId27" action="ppaction://hlinksldjump"/>
          </p:cNvPr>
          <p:cNvSpPr/>
          <p:nvPr/>
        </p:nvSpPr>
        <p:spPr>
          <a:xfrm>
            <a:off x="2881503" y="5388464"/>
            <a:ext cx="8316177" cy="19753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  <a:effectLst>
            <a:outerShdw blurRad="63500" dist="38100" dir="2700000" algn="t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altLang="ko-KR" sz="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LNO – 6012R / 6022R / 6072R</a:t>
            </a:r>
            <a:endParaRPr lang="ko-KR" altLang="en-US" sz="7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8433832" y="5389992"/>
            <a:ext cx="76335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Supported</a:t>
            </a:r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5628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b="1" dirty="0" smtClean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b="1" dirty="0">
              <a:solidFill>
                <a:schemeClr val="accent2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28" name="직선 연결선 2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2710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41580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97047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>
            <a:hlinkClick r:id="rId2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hlinkClick r:id="rId3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>
            <a:hlinkClick r:id="rId4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>
            <a:hlinkClick r:id="rId5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>
            <a:hlinkClick r:id="rId6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>
            <a:hlinkClick r:id="rId7" action="ppaction://hlinksldjump"/>
          </p:cNvPr>
          <p:cNvSpPr/>
          <p:nvPr/>
        </p:nvSpPr>
        <p:spPr>
          <a:xfrm>
            <a:off x="553974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1770517"/>
              </p:ext>
            </p:extLst>
          </p:nvPr>
        </p:nvGraphicFramePr>
        <p:xfrm>
          <a:off x="170117" y="1354537"/>
          <a:ext cx="11839006" cy="4787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19503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5919503">
                  <a:extLst>
                    <a:ext uri="{9D8B030D-6E8A-4147-A177-3AD203B41FA5}">
                      <a16:colId xmlns:a16="http://schemas.microsoft.com/office/drawing/2014/main" val="1043453062"/>
                    </a:ext>
                  </a:extLst>
                </a:gridCol>
              </a:tblGrid>
              <a:tr h="83808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Ø95.3mm(3.75")  / 2 holes 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838088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LND-6012R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LND-6022R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Ø110 </a:t>
                      </a: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x </a:t>
                      </a:r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86mm </a:t>
                      </a: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Ø4.33 </a:t>
                      </a: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x </a:t>
                      </a:r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3.39")</a:t>
                      </a: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/>
                      </a:r>
                      <a:b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</a:br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270g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Ø110 x 86mm (Ø4.33 x 3.39")</a:t>
                      </a:r>
                      <a:b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270g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657406"/>
                  </a:ext>
                </a:extLst>
              </a:tr>
            </a:tbl>
          </a:graphicData>
        </a:graphic>
      </p:graphicFrame>
      <p:pic>
        <p:nvPicPr>
          <p:cNvPr id="27" name="그림 2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5974" y="3196388"/>
            <a:ext cx="1911584" cy="1865312"/>
          </a:xfrm>
          <a:prstGeom prst="rect">
            <a:avLst/>
          </a:prstGeom>
        </p:spPr>
      </p:pic>
      <p:pic>
        <p:nvPicPr>
          <p:cNvPr id="37" name="그림 3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7226" y="3196388"/>
            <a:ext cx="1911584" cy="1865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89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직사각형 74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2609530" y="701023"/>
            <a:ext cx="132921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77" name="직사각형 76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78" name="직사각형 77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직사각형 82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91" name="직선 연결선 9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직사각형 93"/>
          <p:cNvSpPr/>
          <p:nvPr/>
        </p:nvSpPr>
        <p:spPr>
          <a:xfrm>
            <a:off x="41580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직사각형 94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직사각형 96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직사각형 97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직사각형 99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/>
          <p:cNvSpPr/>
          <p:nvPr/>
        </p:nvSpPr>
        <p:spPr>
          <a:xfrm>
            <a:off x="2609530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5" name="직사각형 114">
            <a:hlinkClick r:id="rId2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6" name="직사각형 115">
            <a:hlinkClick r:id="rId3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7" name="직사각형 116">
            <a:hlinkClick r:id="rId4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8" name="직사각형 117">
            <a:hlinkClick r:id="rId5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9" name="직사각형 118">
            <a:hlinkClick r:id="rId6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0" name="직사각형 119">
            <a:hlinkClick r:id="rId7" action="ppaction://hlinksldjump"/>
          </p:cNvPr>
          <p:cNvSpPr/>
          <p:nvPr/>
        </p:nvSpPr>
        <p:spPr>
          <a:xfrm>
            <a:off x="553974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/>
          <p:cNvSpPr/>
          <p:nvPr/>
        </p:nvSpPr>
        <p:spPr>
          <a:xfrm>
            <a:off x="323473" y="1093426"/>
            <a:ext cx="175080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L</a:t>
            </a:r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ND </a:t>
            </a:r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- </a:t>
            </a:r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6012R </a:t>
            </a:r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/ </a:t>
            </a:r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6022R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graphicFrame>
        <p:nvGraphicFramePr>
          <p:cNvPr id="66" name="표 6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074594"/>
              </p:ext>
            </p:extLst>
          </p:nvPr>
        </p:nvGraphicFramePr>
        <p:xfrm>
          <a:off x="346823" y="1469149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Hanging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ceiling Mount</a:t>
                      </a:r>
                      <a:endParaRPr lang="ko-KR" altLang="en-US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In-ceiling Housing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SBP-300HMW7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SBP-300CMW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SHD-1128FPW</a:t>
                      </a:r>
                      <a:endParaRPr lang="ko-KR" altLang="en-US" sz="77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SBP-300WMW1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1114439"/>
              </p:ext>
            </p:extLst>
          </p:nvPr>
        </p:nvGraphicFramePr>
        <p:xfrm>
          <a:off x="346823" y="3145541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 Base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Pole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Corner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SBP-390WMW2</a:t>
                      </a:r>
                      <a:endParaRPr lang="ko-KR" altLang="en-US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SBP-120WMW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SBP-300PMW1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SBP-300KMW1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68" name="표 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0074259"/>
              </p:ext>
            </p:extLst>
          </p:nvPr>
        </p:nvGraphicFramePr>
        <p:xfrm>
          <a:off x="346823" y="4828654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Parapet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Installation Box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Black Dome Cover</a:t>
                      </a:r>
                      <a:endParaRPr lang="ko-KR" altLang="en-US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SBP-300LMW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SBP-300NBW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SPG-IND12B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pic>
        <p:nvPicPr>
          <p:cNvPr id="70" name="그림 69">
            <a:hlinkClick r:id="rId8"/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13" t="31771" r="35313" b="17188"/>
          <a:stretch/>
        </p:blipFill>
        <p:spPr>
          <a:xfrm rot="10800000">
            <a:off x="5624031" y="1512777"/>
            <a:ext cx="1011284" cy="1054316"/>
          </a:xfrm>
          <a:prstGeom prst="rect">
            <a:avLst/>
          </a:prstGeom>
        </p:spPr>
      </p:pic>
      <p:pic>
        <p:nvPicPr>
          <p:cNvPr id="88" name="Picture 6" descr="SPG-IND12B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9721" y="4907872"/>
            <a:ext cx="995654" cy="995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그림 54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886" r="-54563" b="5561"/>
          <a:stretch/>
        </p:blipFill>
        <p:spPr>
          <a:xfrm>
            <a:off x="2989385" y="1463928"/>
            <a:ext cx="1471246" cy="1115149"/>
          </a:xfrm>
          <a:prstGeom prst="rect">
            <a:avLst/>
          </a:prstGeom>
        </p:spPr>
      </p:pic>
      <p:pic>
        <p:nvPicPr>
          <p:cNvPr id="56" name="그림 55">
            <a:hlinkClick r:id="rId14"/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8054" r="30444" b="14416"/>
          <a:stretch/>
        </p:blipFill>
        <p:spPr>
          <a:xfrm>
            <a:off x="928847" y="3191705"/>
            <a:ext cx="1260638" cy="1097135"/>
          </a:xfrm>
          <a:prstGeom prst="rect">
            <a:avLst/>
          </a:prstGeom>
        </p:spPr>
      </p:pic>
      <p:pic>
        <p:nvPicPr>
          <p:cNvPr id="57" name="그림 56">
            <a:hlinkClick r:id="rId16"/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7970603" y="1514153"/>
            <a:ext cx="959953" cy="1025222"/>
          </a:xfrm>
          <a:prstGeom prst="rect">
            <a:avLst/>
          </a:prstGeom>
        </p:spPr>
      </p:pic>
      <p:pic>
        <p:nvPicPr>
          <p:cNvPr id="58" name="그림 57">
            <a:hlinkClick r:id="rId18"/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10241978" y="1601791"/>
            <a:ext cx="1045926" cy="875203"/>
          </a:xfrm>
          <a:prstGeom prst="rect">
            <a:avLst/>
          </a:prstGeom>
        </p:spPr>
      </p:pic>
      <p:pic>
        <p:nvPicPr>
          <p:cNvPr id="60" name="그림 59">
            <a:hlinkClick r:id="rId20"/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" t="8963" r="5397" b="8963"/>
          <a:stretch/>
        </p:blipFill>
        <p:spPr>
          <a:xfrm>
            <a:off x="1058214" y="4846378"/>
            <a:ext cx="1007648" cy="1067032"/>
          </a:xfrm>
          <a:prstGeom prst="rect">
            <a:avLst/>
          </a:prstGeom>
        </p:spPr>
      </p:pic>
      <p:pic>
        <p:nvPicPr>
          <p:cNvPr id="61" name="그림 60">
            <a:hlinkClick r:id="rId22"/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94" t="24126" r="29522" b="26816"/>
          <a:stretch/>
        </p:blipFill>
        <p:spPr>
          <a:xfrm>
            <a:off x="3049758" y="3159368"/>
            <a:ext cx="1588477" cy="1113693"/>
          </a:xfrm>
          <a:prstGeom prst="rect">
            <a:avLst/>
          </a:prstGeom>
        </p:spPr>
      </p:pic>
      <p:pic>
        <p:nvPicPr>
          <p:cNvPr id="62" name="그림 61">
            <a:hlinkClick r:id="rId24"/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227" t="1406" r="-15206" b="220"/>
          <a:stretch/>
        </p:blipFill>
        <p:spPr>
          <a:xfrm>
            <a:off x="5617859" y="3151822"/>
            <a:ext cx="996462" cy="1101969"/>
          </a:xfrm>
          <a:prstGeom prst="rect">
            <a:avLst/>
          </a:prstGeom>
        </p:spPr>
      </p:pic>
      <p:pic>
        <p:nvPicPr>
          <p:cNvPr id="63" name="그림 62">
            <a:hlinkClick r:id="rId26"/>
          </p:cNvPr>
          <p:cNvPicPr>
            <a:picLocks noChangeAspect="1"/>
          </p:cNvPicPr>
          <p:nvPr/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03" t="-300" r="-3262" b="-5155"/>
          <a:stretch/>
        </p:blipFill>
        <p:spPr>
          <a:xfrm>
            <a:off x="10101189" y="3159369"/>
            <a:ext cx="1260231" cy="1072662"/>
          </a:xfrm>
          <a:prstGeom prst="rect">
            <a:avLst/>
          </a:prstGeom>
        </p:spPr>
      </p:pic>
      <p:pic>
        <p:nvPicPr>
          <p:cNvPr id="64" name="그림 63">
            <a:hlinkClick r:id="rId28"/>
          </p:cNvPr>
          <p:cNvPicPr>
            <a:picLocks noChangeAspect="1"/>
          </p:cNvPicPr>
          <p:nvPr/>
        </p:nvPicPr>
        <p:blipFill rotWithShape="1"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3300793" y="4780897"/>
            <a:ext cx="961330" cy="1182645"/>
          </a:xfrm>
          <a:prstGeom prst="rect">
            <a:avLst/>
          </a:prstGeom>
        </p:spPr>
      </p:pic>
      <p:sp>
        <p:nvSpPr>
          <p:cNvPr id="111" name="모서리가 둥근 직사각형 110"/>
          <p:cNvSpPr/>
          <p:nvPr/>
        </p:nvSpPr>
        <p:spPr>
          <a:xfrm>
            <a:off x="5227590" y="1610831"/>
            <a:ext cx="658409" cy="16412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latin typeface="Arial Black" panose="020B0A04020102020204" pitchFamily="34" charset="0"/>
              </a:rPr>
              <a:t>Plenum</a:t>
            </a:r>
            <a:endParaRPr lang="ko-KR" altLang="en-US" sz="700" dirty="0">
              <a:latin typeface="Arial Black" panose="020B0A04020102020204" pitchFamily="34" charset="0"/>
            </a:endParaRPr>
          </a:p>
        </p:txBody>
      </p:sp>
      <p:pic>
        <p:nvPicPr>
          <p:cNvPr id="2" name="그림 1">
            <a:hlinkClick r:id="rId30"/>
          </p:cNvPr>
          <p:cNvPicPr>
            <a:picLocks noChangeAspect="1"/>
          </p:cNvPicPr>
          <p:nvPr/>
        </p:nvPicPr>
        <p:blipFill rotWithShape="1"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92" t="34819" r="31392" b="34819"/>
          <a:stretch/>
        </p:blipFill>
        <p:spPr>
          <a:xfrm>
            <a:off x="503412" y="1545133"/>
            <a:ext cx="2001662" cy="978992"/>
          </a:xfrm>
          <a:prstGeom prst="rect">
            <a:avLst/>
          </a:prstGeom>
        </p:spPr>
      </p:pic>
      <p:pic>
        <p:nvPicPr>
          <p:cNvPr id="3" name="그림 2">
            <a:hlinkClick r:id="rId32"/>
          </p:cNvPr>
          <p:cNvPicPr>
            <a:picLocks noChangeAspect="1"/>
          </p:cNvPicPr>
          <p:nvPr/>
        </p:nvPicPr>
        <p:blipFill rotWithShape="1"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02" t="7647" r="18985" b="7647"/>
          <a:stretch/>
        </p:blipFill>
        <p:spPr>
          <a:xfrm>
            <a:off x="7734006" y="3156543"/>
            <a:ext cx="1333794" cy="1078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72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그림 5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31" t="19054" r="26538" b="33709"/>
          <a:stretch/>
        </p:blipFill>
        <p:spPr>
          <a:xfrm>
            <a:off x="6133460" y="1467090"/>
            <a:ext cx="5681258" cy="3168000"/>
          </a:xfrm>
          <a:prstGeom prst="rect">
            <a:avLst/>
          </a:prstGeom>
        </p:spPr>
      </p:pic>
      <p:pic>
        <p:nvPicPr>
          <p:cNvPr id="64" name="그림 6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9" t="14150" r="11023" b="11369"/>
          <a:stretch/>
        </p:blipFill>
        <p:spPr>
          <a:xfrm>
            <a:off x="347580" y="1467091"/>
            <a:ext cx="5705645" cy="3168000"/>
          </a:xfrm>
          <a:prstGeom prst="rect">
            <a:avLst/>
          </a:prstGeom>
        </p:spPr>
      </p:pic>
      <p:sp>
        <p:nvSpPr>
          <p:cNvPr id="50" name="직사각형 49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2" name="직사각형 51"/>
          <p:cNvSpPr/>
          <p:nvPr/>
        </p:nvSpPr>
        <p:spPr>
          <a:xfrm>
            <a:off x="4429498" y="701023"/>
            <a:ext cx="611066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53" name="직사각형 52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5" name="직선 연결선 64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직사각형 6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직사각형 72"/>
          <p:cNvSpPr/>
          <p:nvPr/>
        </p:nvSpPr>
        <p:spPr>
          <a:xfrm>
            <a:off x="412515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7" name="직사각형 106">
            <a:hlinkClick r:id="rId4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8" name="직사각형 107">
            <a:hlinkClick r:id="rId5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직사각형 108">
            <a:hlinkClick r:id="rId6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0" name="직사각형 109">
            <a:hlinkClick r:id="rId7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1" name="직사각형 110">
            <a:hlinkClick r:id="rId8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2" name="직사각형 111">
            <a:hlinkClick r:id="rId9" action="ppaction://hlinksldjump"/>
          </p:cNvPr>
          <p:cNvSpPr/>
          <p:nvPr/>
        </p:nvSpPr>
        <p:spPr>
          <a:xfrm>
            <a:off x="553974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모서리가 둥근 직사각형 73"/>
          <p:cNvSpPr/>
          <p:nvPr/>
        </p:nvSpPr>
        <p:spPr>
          <a:xfrm>
            <a:off x="352483" y="1459761"/>
            <a:ext cx="5700743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모서리가 둥근 직사각형 74"/>
          <p:cNvSpPr/>
          <p:nvPr/>
        </p:nvSpPr>
        <p:spPr>
          <a:xfrm>
            <a:off x="6133462" y="1467091"/>
            <a:ext cx="5681256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내용 개체 틀 4"/>
          <p:cNvSpPr txBox="1">
            <a:spLocks/>
          </p:cNvSpPr>
          <p:nvPr/>
        </p:nvSpPr>
        <p:spPr>
          <a:xfrm>
            <a:off x="8292155" y="6185381"/>
            <a:ext cx="1363868" cy="50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SHD-1128FPW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2" name="그림 81">
            <a:hlinkClick r:id="rId10"/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94" t="22897" r="32452" b="9757"/>
          <a:stretch/>
        </p:blipFill>
        <p:spPr>
          <a:xfrm rot="10800000">
            <a:off x="8454976" y="5055146"/>
            <a:ext cx="1038226" cy="1183328"/>
          </a:xfrm>
          <a:prstGeom prst="rect">
            <a:avLst/>
          </a:prstGeom>
        </p:spPr>
      </p:pic>
      <p:sp>
        <p:nvSpPr>
          <p:cNvPr id="87" name="직사각형 86"/>
          <p:cNvSpPr/>
          <p:nvPr/>
        </p:nvSpPr>
        <p:spPr>
          <a:xfrm>
            <a:off x="323473" y="1093426"/>
            <a:ext cx="17427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LN</a:t>
            </a:r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 </a:t>
            </a:r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6012R </a:t>
            </a:r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 </a:t>
            </a:r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6022R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4" name="모서리가 둥근 직사각형 43"/>
          <p:cNvSpPr/>
          <p:nvPr/>
        </p:nvSpPr>
        <p:spPr>
          <a:xfrm>
            <a:off x="8256882" y="4863496"/>
            <a:ext cx="143441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8355681" y="4753908"/>
            <a:ext cx="123681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In-ceiling Housing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타원 59"/>
          <p:cNvSpPr>
            <a:spLocks noChangeAspect="1"/>
          </p:cNvSpPr>
          <p:nvPr/>
        </p:nvSpPr>
        <p:spPr>
          <a:xfrm>
            <a:off x="3128402" y="5546939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모서리가 둥근 직사각형 90"/>
          <p:cNvSpPr/>
          <p:nvPr/>
        </p:nvSpPr>
        <p:spPr>
          <a:xfrm>
            <a:off x="8644885" y="5043496"/>
            <a:ext cx="658409" cy="16412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latin typeface="Arial Black" panose="020B0A04020102020204" pitchFamily="34" charset="0"/>
              </a:rPr>
              <a:t>Plenum</a:t>
            </a:r>
            <a:endParaRPr lang="ko-KR" altLang="en-US" sz="700" dirty="0">
              <a:latin typeface="Arial Black" panose="020B0A04020102020204" pitchFamily="34" charset="0"/>
            </a:endParaRPr>
          </a:p>
        </p:txBody>
      </p:sp>
      <p:sp>
        <p:nvSpPr>
          <p:cNvPr id="77" name="내용 개체 틀 4"/>
          <p:cNvSpPr txBox="1">
            <a:spLocks/>
          </p:cNvSpPr>
          <p:nvPr/>
        </p:nvSpPr>
        <p:spPr>
          <a:xfrm>
            <a:off x="3538879" y="6131176"/>
            <a:ext cx="1282455" cy="1211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SBP-300HMW7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내용 개체 틀 4"/>
          <p:cNvSpPr txBox="1">
            <a:spLocks/>
          </p:cNvSpPr>
          <p:nvPr/>
        </p:nvSpPr>
        <p:spPr>
          <a:xfrm>
            <a:off x="1685028" y="6131176"/>
            <a:ext cx="1071342" cy="146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모서리가 둥근 직사각형 61"/>
          <p:cNvSpPr/>
          <p:nvPr/>
        </p:nvSpPr>
        <p:spPr>
          <a:xfrm>
            <a:off x="1503492" y="4863496"/>
            <a:ext cx="143441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모서리가 둥근 직사각형 62"/>
          <p:cNvSpPr/>
          <p:nvPr/>
        </p:nvSpPr>
        <p:spPr>
          <a:xfrm>
            <a:off x="1602291" y="4753908"/>
            <a:ext cx="123681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모서리가 둥근 직사각형 85"/>
          <p:cNvSpPr/>
          <p:nvPr/>
        </p:nvSpPr>
        <p:spPr>
          <a:xfrm>
            <a:off x="3462899" y="4863496"/>
            <a:ext cx="143441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모서리가 둥근 직사각형 87"/>
          <p:cNvSpPr/>
          <p:nvPr/>
        </p:nvSpPr>
        <p:spPr>
          <a:xfrm>
            <a:off x="3561698" y="4753908"/>
            <a:ext cx="123681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0" name="그림 89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481" r="-18675" b="5561"/>
          <a:stretch/>
        </p:blipFill>
        <p:spPr>
          <a:xfrm>
            <a:off x="1736724" y="4944543"/>
            <a:ext cx="967950" cy="1186634"/>
          </a:xfrm>
          <a:prstGeom prst="rect">
            <a:avLst/>
          </a:prstGeom>
        </p:spPr>
      </p:pic>
      <p:pic>
        <p:nvPicPr>
          <p:cNvPr id="43" name="그림 42">
            <a:hlinkClick r:id="rId14"/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41" t="33786" r="39041" b="33786"/>
          <a:stretch/>
        </p:blipFill>
        <p:spPr>
          <a:xfrm>
            <a:off x="3677116" y="5135048"/>
            <a:ext cx="1005980" cy="892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191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그림 6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5" t="4655" r="25941" b="8115"/>
          <a:stretch/>
        </p:blipFill>
        <p:spPr>
          <a:xfrm>
            <a:off x="347585" y="1458267"/>
            <a:ext cx="2808000" cy="3168000"/>
          </a:xfrm>
          <a:prstGeom prst="rect">
            <a:avLst/>
          </a:prstGeom>
        </p:spPr>
      </p:pic>
      <p:pic>
        <p:nvPicPr>
          <p:cNvPr id="96" name="그림 9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12" t="-212" r="23233" b="3197"/>
          <a:stretch/>
        </p:blipFill>
        <p:spPr>
          <a:xfrm>
            <a:off x="3253706" y="1458268"/>
            <a:ext cx="3018153" cy="3168000"/>
          </a:xfrm>
          <a:prstGeom prst="rect">
            <a:avLst/>
          </a:prstGeom>
        </p:spPr>
      </p:pic>
      <p:pic>
        <p:nvPicPr>
          <p:cNvPr id="97" name="그림 9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90" t="9347" r="31111" b="12184"/>
          <a:stretch/>
        </p:blipFill>
        <p:spPr>
          <a:xfrm>
            <a:off x="6140366" y="1458269"/>
            <a:ext cx="2859691" cy="3168000"/>
          </a:xfrm>
          <a:prstGeom prst="rect">
            <a:avLst/>
          </a:prstGeom>
        </p:spPr>
      </p:pic>
      <p:pic>
        <p:nvPicPr>
          <p:cNvPr id="98" name="그림 9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94" t="7381" r="29169" b="10180"/>
          <a:stretch/>
        </p:blipFill>
        <p:spPr>
          <a:xfrm>
            <a:off x="9000057" y="1458270"/>
            <a:ext cx="2852503" cy="3168000"/>
          </a:xfrm>
          <a:prstGeom prst="rect">
            <a:avLst/>
          </a:prstGeom>
        </p:spPr>
      </p:pic>
      <p:sp>
        <p:nvSpPr>
          <p:cNvPr id="44" name="직사각형 43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59" name="직선 연결선 58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직사각형 60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직사각형 61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0" name="직사각형 119"/>
          <p:cNvSpPr/>
          <p:nvPr/>
        </p:nvSpPr>
        <p:spPr>
          <a:xfrm>
            <a:off x="5571178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2" name="직사각형 121">
            <a:hlinkClick r:id="rId6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9" name="직사각형 128">
            <a:hlinkClick r:id="rId7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0" name="직사각형 129">
            <a:hlinkClick r:id="rId8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1" name="직사각형 130">
            <a:hlinkClick r:id="rId9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2" name="직사각형 131">
            <a:hlinkClick r:id="rId10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3" name="직사각형 132">
            <a:hlinkClick r:id="rId11" action="ppaction://hlinksldjump"/>
          </p:cNvPr>
          <p:cNvSpPr/>
          <p:nvPr/>
        </p:nvSpPr>
        <p:spPr>
          <a:xfrm>
            <a:off x="553974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9" name="모서리가 둥근 직사각형 98"/>
          <p:cNvSpPr/>
          <p:nvPr/>
        </p:nvSpPr>
        <p:spPr>
          <a:xfrm>
            <a:off x="347585" y="1459761"/>
            <a:ext cx="28080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모서리가 둥근 직사각형 99"/>
          <p:cNvSpPr/>
          <p:nvPr/>
        </p:nvSpPr>
        <p:spPr>
          <a:xfrm>
            <a:off x="3253706" y="1459761"/>
            <a:ext cx="8598854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직사각형 139"/>
          <p:cNvSpPr/>
          <p:nvPr/>
        </p:nvSpPr>
        <p:spPr>
          <a:xfrm>
            <a:off x="323473" y="1093426"/>
            <a:ext cx="17427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LN</a:t>
            </a:r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 </a:t>
            </a:r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6012R </a:t>
            </a:r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 </a:t>
            </a:r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6022R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2" name="내용 개체 틀 4"/>
          <p:cNvSpPr txBox="1">
            <a:spLocks/>
          </p:cNvSpPr>
          <p:nvPr/>
        </p:nvSpPr>
        <p:spPr>
          <a:xfrm>
            <a:off x="1101454" y="6104797"/>
            <a:ext cx="1290363" cy="19840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SBP-120WMW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" name="모서리가 둥근 직사각형 152"/>
          <p:cNvSpPr/>
          <p:nvPr/>
        </p:nvSpPr>
        <p:spPr>
          <a:xfrm>
            <a:off x="1029428" y="4863496"/>
            <a:ext cx="143441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4" name="모서리가 둥근 직사각형 153"/>
          <p:cNvSpPr/>
          <p:nvPr/>
        </p:nvSpPr>
        <p:spPr>
          <a:xfrm>
            <a:off x="1128227" y="4753908"/>
            <a:ext cx="123681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9" name="그림 178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67" t="24126" r="33294" b="26816"/>
          <a:stretch/>
        </p:blipFill>
        <p:spPr>
          <a:xfrm>
            <a:off x="1132730" y="5023245"/>
            <a:ext cx="1227810" cy="1049412"/>
          </a:xfrm>
          <a:prstGeom prst="rect">
            <a:avLst/>
          </a:prstGeom>
        </p:spPr>
      </p:pic>
      <p:grpSp>
        <p:nvGrpSpPr>
          <p:cNvPr id="2" name="그룹 1"/>
          <p:cNvGrpSpPr/>
          <p:nvPr/>
        </p:nvGrpSpPr>
        <p:grpSpPr>
          <a:xfrm>
            <a:off x="3523864" y="4753908"/>
            <a:ext cx="8058538" cy="1636925"/>
            <a:chOff x="3575773" y="4753908"/>
            <a:chExt cx="8058538" cy="1636925"/>
          </a:xfrm>
        </p:grpSpPr>
        <p:sp>
          <p:nvSpPr>
            <p:cNvPr id="113" name="타원 112"/>
            <p:cNvSpPr>
              <a:spLocks noChangeAspect="1"/>
            </p:cNvSpPr>
            <p:nvPr/>
          </p:nvSpPr>
          <p:spPr>
            <a:xfrm>
              <a:off x="10093922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" name="모서리가 둥근 직사각형 113"/>
            <p:cNvSpPr/>
            <p:nvPr/>
          </p:nvSpPr>
          <p:spPr>
            <a:xfrm>
              <a:off x="10379683" y="4863496"/>
              <a:ext cx="1254628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모서리가 둥근 직사각형 114"/>
            <p:cNvSpPr/>
            <p:nvPr/>
          </p:nvSpPr>
          <p:spPr>
            <a:xfrm>
              <a:off x="10487627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7" name="내용 개체 틀 4"/>
            <p:cNvSpPr txBox="1">
              <a:spLocks/>
            </p:cNvSpPr>
            <p:nvPr/>
          </p:nvSpPr>
          <p:spPr>
            <a:xfrm>
              <a:off x="10617482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SBP-300HMW7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56" name="그림 155">
              <a:hlinkClick r:id="rId14"/>
            </p:cNvPr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0" t="759" r="7220" b="-3785"/>
            <a:stretch/>
          </p:blipFill>
          <p:spPr>
            <a:xfrm>
              <a:off x="7978941" y="5128846"/>
              <a:ext cx="828743" cy="885091"/>
            </a:xfrm>
            <a:prstGeom prst="rect">
              <a:avLst/>
            </a:prstGeom>
          </p:spPr>
        </p:pic>
        <p:sp>
          <p:nvSpPr>
            <p:cNvPr id="157" name="내용 개체 틀 4"/>
            <p:cNvSpPr txBox="1">
              <a:spLocks/>
            </p:cNvSpPr>
            <p:nvPr/>
          </p:nvSpPr>
          <p:spPr>
            <a:xfrm>
              <a:off x="7966989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8" name="내용 개체 틀 4"/>
            <p:cNvSpPr txBox="1">
              <a:spLocks/>
            </p:cNvSpPr>
            <p:nvPr/>
          </p:nvSpPr>
          <p:spPr>
            <a:xfrm>
              <a:off x="8707871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9" name="모서리가 둥근 직사각형 158"/>
            <p:cNvSpPr/>
            <p:nvPr/>
          </p:nvSpPr>
          <p:spPr>
            <a:xfrm>
              <a:off x="3575773" y="4863496"/>
              <a:ext cx="637347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0" name="모서리가 둥근 직사각형 159"/>
            <p:cNvSpPr/>
            <p:nvPr/>
          </p:nvSpPr>
          <p:spPr>
            <a:xfrm>
              <a:off x="6114510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61" name="그림 160">
              <a:hlinkClick r:id="rId16"/>
            </p:cNvPr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01" t="12410" r="30444" b="14417"/>
            <a:stretch/>
          </p:blipFill>
          <p:spPr>
            <a:xfrm>
              <a:off x="4805534" y="5093677"/>
              <a:ext cx="957213" cy="902677"/>
            </a:xfrm>
            <a:prstGeom prst="rect">
              <a:avLst/>
            </a:prstGeom>
          </p:spPr>
        </p:pic>
        <p:sp>
          <p:nvSpPr>
            <p:cNvPr id="162" name="내용 개체 틀 4"/>
            <p:cNvSpPr txBox="1">
              <a:spLocks/>
            </p:cNvSpPr>
            <p:nvPr/>
          </p:nvSpPr>
          <p:spPr>
            <a:xfrm>
              <a:off x="4901697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SBP-390WMW2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3" name="내용 개체 틀 4"/>
            <p:cNvSpPr txBox="1">
              <a:spLocks/>
            </p:cNvSpPr>
            <p:nvPr/>
          </p:nvSpPr>
          <p:spPr>
            <a:xfrm>
              <a:off x="5711782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4" name="모서리가 둥근 직사각형 163"/>
            <p:cNvSpPr/>
            <p:nvPr/>
          </p:nvSpPr>
          <p:spPr>
            <a:xfrm>
              <a:off x="3684963" y="5043496"/>
              <a:ext cx="881343" cy="1295919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5" name="모서리가 둥근 직사각형 164"/>
            <p:cNvSpPr/>
            <p:nvPr/>
          </p:nvSpPr>
          <p:spPr>
            <a:xfrm>
              <a:off x="3790257" y="4959104"/>
              <a:ext cx="670755" cy="18555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66" name="그림 165">
              <a:hlinkClick r:id="rId18"/>
            </p:cNvPr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3718258" y="5052646"/>
              <a:ext cx="814753" cy="1002323"/>
            </a:xfrm>
            <a:prstGeom prst="rect">
              <a:avLst/>
            </a:prstGeom>
          </p:spPr>
        </p:pic>
        <p:sp>
          <p:nvSpPr>
            <p:cNvPr id="167" name="내용 개체 틀 4"/>
            <p:cNvSpPr txBox="1">
              <a:spLocks/>
            </p:cNvSpPr>
            <p:nvPr/>
          </p:nvSpPr>
          <p:spPr>
            <a:xfrm>
              <a:off x="3716587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8" name="타원 167"/>
            <p:cNvSpPr>
              <a:spLocks noChangeAspect="1"/>
            </p:cNvSpPr>
            <p:nvPr/>
          </p:nvSpPr>
          <p:spPr>
            <a:xfrm>
              <a:off x="4616392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9" name="모서리가 둥근 직사각형 168"/>
            <p:cNvSpPr/>
            <p:nvPr/>
          </p:nvSpPr>
          <p:spPr>
            <a:xfrm>
              <a:off x="6004716" y="5043496"/>
              <a:ext cx="1738096" cy="1295919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0" name="모서리가 둥근 직사각형 169"/>
            <p:cNvSpPr/>
            <p:nvPr/>
          </p:nvSpPr>
          <p:spPr>
            <a:xfrm>
              <a:off x="6528191" y="4959105"/>
              <a:ext cx="691147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1" name="내용 개체 틀 4"/>
            <p:cNvSpPr txBox="1">
              <a:spLocks/>
            </p:cNvSpPr>
            <p:nvPr/>
          </p:nvSpPr>
          <p:spPr>
            <a:xfrm>
              <a:off x="6733748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2" name="타원 171"/>
            <p:cNvSpPr>
              <a:spLocks noChangeAspect="1"/>
            </p:cNvSpPr>
            <p:nvPr/>
          </p:nvSpPr>
          <p:spPr>
            <a:xfrm>
              <a:off x="7800634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73" name="그림 172">
              <a:hlinkClick r:id="rId20"/>
            </p:cNvPr>
            <p:cNvPicPr>
              <a:picLocks noChangeAspect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5" t="6035" r="-3457" b="6035"/>
            <a:stretch/>
          </p:blipFill>
          <p:spPr>
            <a:xfrm>
              <a:off x="7035124" y="5138014"/>
              <a:ext cx="656493" cy="847816"/>
            </a:xfrm>
            <a:prstGeom prst="rect">
              <a:avLst/>
            </a:prstGeom>
          </p:spPr>
        </p:pic>
        <p:sp>
          <p:nvSpPr>
            <p:cNvPr id="174" name="내용 개체 틀 4"/>
            <p:cNvSpPr txBox="1">
              <a:spLocks/>
            </p:cNvSpPr>
            <p:nvPr/>
          </p:nvSpPr>
          <p:spPr>
            <a:xfrm>
              <a:off x="6884476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Mount Base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5" name="내용 개체 틀 4"/>
            <p:cNvSpPr txBox="1">
              <a:spLocks/>
            </p:cNvSpPr>
            <p:nvPr/>
          </p:nvSpPr>
          <p:spPr>
            <a:xfrm>
              <a:off x="6018236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76" name="그림 175">
              <a:hlinkClick r:id="rId22"/>
            </p:cNvPr>
            <p:cNvPicPr>
              <a:picLocks noChangeAspect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2" t="10367" r="9642" b="10367"/>
            <a:stretch/>
          </p:blipFill>
          <p:spPr>
            <a:xfrm>
              <a:off x="8991120" y="5174527"/>
              <a:ext cx="894086" cy="748147"/>
            </a:xfrm>
            <a:prstGeom prst="rect">
              <a:avLst/>
            </a:prstGeom>
          </p:spPr>
        </p:pic>
        <p:sp>
          <p:nvSpPr>
            <p:cNvPr id="177" name="내용 개체 틀 4"/>
            <p:cNvSpPr txBox="1">
              <a:spLocks/>
            </p:cNvSpPr>
            <p:nvPr/>
          </p:nvSpPr>
          <p:spPr>
            <a:xfrm>
              <a:off x="9034351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78" name="그림 177">
              <a:hlinkClick r:id="rId18"/>
            </p:cNvPr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6064444" y="5057409"/>
              <a:ext cx="814753" cy="1002323"/>
            </a:xfrm>
            <a:prstGeom prst="rect">
              <a:avLst/>
            </a:prstGeom>
          </p:spPr>
        </p:pic>
        <p:pic>
          <p:nvPicPr>
            <p:cNvPr id="67" name="그림 66">
              <a:hlinkClick r:id="rId24"/>
            </p:cNvPr>
            <p:cNvPicPr>
              <a:picLocks noChangeAspect="1"/>
            </p:cNvPicPr>
            <p:nvPr/>
          </p:nvPicPr>
          <p:blipFill rotWithShape="1"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041" t="33786" r="39041" b="33786"/>
            <a:stretch/>
          </p:blipFill>
          <p:spPr>
            <a:xfrm>
              <a:off x="10504007" y="5135048"/>
              <a:ext cx="1005980" cy="8922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12172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그림 8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90" t="9171" r="20067" b="3556"/>
          <a:stretch/>
        </p:blipFill>
        <p:spPr>
          <a:xfrm>
            <a:off x="8008156" y="1456744"/>
            <a:ext cx="3832266" cy="3168000"/>
          </a:xfrm>
          <a:prstGeom prst="rect">
            <a:avLst/>
          </a:prstGeom>
        </p:spPr>
      </p:pic>
      <p:pic>
        <p:nvPicPr>
          <p:cNvPr id="82" name="그림 8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23" t="599" r="16293" b="15241"/>
          <a:stretch/>
        </p:blipFill>
        <p:spPr>
          <a:xfrm>
            <a:off x="4210624" y="1456745"/>
            <a:ext cx="3832266" cy="3168000"/>
          </a:xfrm>
          <a:prstGeom prst="rect">
            <a:avLst/>
          </a:prstGeom>
        </p:spPr>
      </p:pic>
      <p:pic>
        <p:nvPicPr>
          <p:cNvPr id="121" name="그림 1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5" t="2978" r="17580" b="2020"/>
          <a:stretch/>
        </p:blipFill>
        <p:spPr>
          <a:xfrm>
            <a:off x="347586" y="1456745"/>
            <a:ext cx="4107490" cy="3168000"/>
          </a:xfrm>
          <a:prstGeom prst="rect">
            <a:avLst/>
          </a:prstGeom>
        </p:spPr>
      </p:pic>
      <p:sp>
        <p:nvSpPr>
          <p:cNvPr id="46" name="직사각형 45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49" name="직사각형 48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Pole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1" name="직선 연결선 6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직사각형 8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직사각형 87"/>
          <p:cNvSpPr/>
          <p:nvPr/>
        </p:nvSpPr>
        <p:spPr>
          <a:xfrm>
            <a:off x="4376616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9" name="직사각형 88"/>
          <p:cNvSpPr/>
          <p:nvPr/>
        </p:nvSpPr>
        <p:spPr>
          <a:xfrm>
            <a:off x="581143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직사각형 8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직사각형 9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직사각형 9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/>
          <p:cNvSpPr/>
          <p:nvPr/>
        </p:nvSpPr>
        <p:spPr>
          <a:xfrm>
            <a:off x="7038071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7" name="직사각형 106">
            <a:hlinkClick r:id="rId5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8" name="직사각형 107">
            <a:hlinkClick r:id="rId6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직사각형 108">
            <a:hlinkClick r:id="rId7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0" name="직사각형 109">
            <a:hlinkClick r:id="rId8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1" name="직사각형 110">
            <a:hlinkClick r:id="rId9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2" name="직사각형 111">
            <a:hlinkClick r:id="rId10" action="ppaction://hlinksldjump"/>
          </p:cNvPr>
          <p:cNvSpPr/>
          <p:nvPr/>
        </p:nvSpPr>
        <p:spPr>
          <a:xfrm>
            <a:off x="553974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직사각형 79"/>
          <p:cNvSpPr/>
          <p:nvPr/>
        </p:nvSpPr>
        <p:spPr>
          <a:xfrm>
            <a:off x="323473" y="1093426"/>
            <a:ext cx="17427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LND </a:t>
            </a:r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6012R </a:t>
            </a:r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 </a:t>
            </a:r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6022R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6" name="모서리가 둥근 직사각형 95"/>
          <p:cNvSpPr/>
          <p:nvPr/>
        </p:nvSpPr>
        <p:spPr>
          <a:xfrm>
            <a:off x="347586" y="1459761"/>
            <a:ext cx="11492836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1465425" y="4752385"/>
            <a:ext cx="9261150" cy="1638448"/>
            <a:chOff x="1474944" y="4752385"/>
            <a:chExt cx="9261150" cy="1638448"/>
          </a:xfrm>
        </p:grpSpPr>
        <p:sp>
          <p:nvSpPr>
            <p:cNvPr id="102" name="모서리가 둥근 직사각형 101"/>
            <p:cNvSpPr/>
            <p:nvPr/>
          </p:nvSpPr>
          <p:spPr>
            <a:xfrm>
              <a:off x="9288040" y="4863496"/>
              <a:ext cx="144805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모서리가 둥근 직사각형 102"/>
            <p:cNvSpPr/>
            <p:nvPr/>
          </p:nvSpPr>
          <p:spPr>
            <a:xfrm>
              <a:off x="9492697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7" name="내용 개체 틀 4"/>
            <p:cNvSpPr txBox="1">
              <a:spLocks/>
            </p:cNvSpPr>
            <p:nvPr/>
          </p:nvSpPr>
          <p:spPr>
            <a:xfrm>
              <a:off x="9622552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SBP-300HMW7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모서리가 둥근 직사각형 62"/>
            <p:cNvSpPr/>
            <p:nvPr/>
          </p:nvSpPr>
          <p:spPr>
            <a:xfrm>
              <a:off x="1474944" y="4863213"/>
              <a:ext cx="1118578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모서리가 둥근 직사각형 63"/>
            <p:cNvSpPr/>
            <p:nvPr/>
          </p:nvSpPr>
          <p:spPr>
            <a:xfrm>
              <a:off x="1566233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내용 개체 틀 4"/>
            <p:cNvSpPr txBox="1">
              <a:spLocks/>
            </p:cNvSpPr>
            <p:nvPr/>
          </p:nvSpPr>
          <p:spPr>
            <a:xfrm>
              <a:off x="1645183" y="6149478"/>
              <a:ext cx="77810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SBP-300PMW1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타원 65"/>
            <p:cNvSpPr>
              <a:spLocks noChangeAspect="1"/>
            </p:cNvSpPr>
            <p:nvPr/>
          </p:nvSpPr>
          <p:spPr>
            <a:xfrm>
              <a:off x="277523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타원 66"/>
            <p:cNvSpPr>
              <a:spLocks noChangeAspect="1"/>
            </p:cNvSpPr>
            <p:nvPr/>
          </p:nvSpPr>
          <p:spPr>
            <a:xfrm>
              <a:off x="8911016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모서리가 둥근 직사각형 67"/>
            <p:cNvSpPr/>
            <p:nvPr/>
          </p:nvSpPr>
          <p:spPr>
            <a:xfrm>
              <a:off x="3100944" y="4863496"/>
              <a:ext cx="5552599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모서리가 둥근 직사각형 68"/>
            <p:cNvSpPr/>
            <p:nvPr/>
          </p:nvSpPr>
          <p:spPr>
            <a:xfrm>
              <a:off x="5229243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내용 개체 틀 4"/>
            <p:cNvSpPr txBox="1">
              <a:spLocks/>
            </p:cNvSpPr>
            <p:nvPr/>
          </p:nvSpPr>
          <p:spPr>
            <a:xfrm>
              <a:off x="6303843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내용 개체 틀 4"/>
            <p:cNvSpPr txBox="1">
              <a:spLocks/>
            </p:cNvSpPr>
            <p:nvPr/>
          </p:nvSpPr>
          <p:spPr>
            <a:xfrm>
              <a:off x="7532186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내용 개체 틀 4"/>
            <p:cNvSpPr txBox="1">
              <a:spLocks/>
            </p:cNvSpPr>
            <p:nvPr/>
          </p:nvSpPr>
          <p:spPr>
            <a:xfrm>
              <a:off x="7114650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내용 개체 틀 4"/>
            <p:cNvSpPr txBox="1">
              <a:spLocks/>
            </p:cNvSpPr>
            <p:nvPr/>
          </p:nvSpPr>
          <p:spPr>
            <a:xfrm>
              <a:off x="5933097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내용 개체 틀 4"/>
            <p:cNvSpPr txBox="1">
              <a:spLocks/>
            </p:cNvSpPr>
            <p:nvPr/>
          </p:nvSpPr>
          <p:spPr>
            <a:xfrm>
              <a:off x="5021340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SBP-390WMW2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" name="내용 개체 틀 4"/>
            <p:cNvSpPr txBox="1">
              <a:spLocks/>
            </p:cNvSpPr>
            <p:nvPr/>
          </p:nvSpPr>
          <p:spPr>
            <a:xfrm>
              <a:off x="3520880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모서리가 둥근 직사각형 75"/>
            <p:cNvSpPr/>
            <p:nvPr/>
          </p:nvSpPr>
          <p:spPr>
            <a:xfrm>
              <a:off x="3408797" y="5048325"/>
              <a:ext cx="1042260" cy="1245154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모서리가 둥근 직사각형 76"/>
            <p:cNvSpPr/>
            <p:nvPr/>
          </p:nvSpPr>
          <p:spPr>
            <a:xfrm>
              <a:off x="3647775" y="4990509"/>
              <a:ext cx="564304" cy="11563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000" rtlCol="0" anchor="ctr"/>
            <a:lstStyle/>
            <a:p>
              <a:pPr algn="ctr"/>
              <a:r>
                <a:rPr lang="en-US" altLang="ko-KR" sz="700" b="1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" name="타원 77"/>
            <p:cNvSpPr>
              <a:spLocks noChangeAspect="1"/>
            </p:cNvSpPr>
            <p:nvPr/>
          </p:nvSpPr>
          <p:spPr>
            <a:xfrm>
              <a:off x="4658390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94" name="그림 93">
              <a:hlinkClick r:id="rId11"/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3522551" y="5087631"/>
              <a:ext cx="814753" cy="1002323"/>
            </a:xfrm>
            <a:prstGeom prst="rect">
              <a:avLst/>
            </a:prstGeom>
          </p:spPr>
        </p:pic>
        <p:pic>
          <p:nvPicPr>
            <p:cNvPr id="130" name="그림 129">
              <a:hlinkClick r:id="rId13"/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0" t="759" r="7220" b="-3785"/>
            <a:stretch/>
          </p:blipFill>
          <p:spPr>
            <a:xfrm>
              <a:off x="6282392" y="5184477"/>
              <a:ext cx="828743" cy="885091"/>
            </a:xfrm>
            <a:prstGeom prst="rect">
              <a:avLst/>
            </a:prstGeom>
          </p:spPr>
        </p:pic>
        <p:pic>
          <p:nvPicPr>
            <p:cNvPr id="131" name="그림 130">
              <a:hlinkClick r:id="rId15"/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01" t="12410" r="30444" b="14417"/>
            <a:stretch/>
          </p:blipFill>
          <p:spPr>
            <a:xfrm>
              <a:off x="4974905" y="5087631"/>
              <a:ext cx="957213" cy="902677"/>
            </a:xfrm>
            <a:prstGeom prst="rect">
              <a:avLst/>
            </a:prstGeom>
          </p:spPr>
        </p:pic>
        <p:pic>
          <p:nvPicPr>
            <p:cNvPr id="132" name="그림 131">
              <a:hlinkClick r:id="rId17"/>
            </p:cNvPr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2" t="10367" r="9642" b="10367"/>
            <a:stretch/>
          </p:blipFill>
          <p:spPr>
            <a:xfrm>
              <a:off x="7509166" y="5278208"/>
              <a:ext cx="894086" cy="748147"/>
            </a:xfrm>
            <a:prstGeom prst="rect">
              <a:avLst/>
            </a:prstGeom>
          </p:spPr>
        </p:pic>
        <p:pic>
          <p:nvPicPr>
            <p:cNvPr id="56" name="그림 55">
              <a:hlinkClick r:id="rId19"/>
            </p:cNvPr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041" t="33786" r="39041" b="33786"/>
            <a:stretch/>
          </p:blipFill>
          <p:spPr>
            <a:xfrm>
              <a:off x="9509077" y="5135048"/>
              <a:ext cx="1005980" cy="892206"/>
            </a:xfrm>
            <a:prstGeom prst="rect">
              <a:avLst/>
            </a:prstGeom>
          </p:spPr>
        </p:pic>
        <p:pic>
          <p:nvPicPr>
            <p:cNvPr id="57" name="그림 56">
              <a:hlinkClick r:id="rId21"/>
            </p:cNvPr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93" t="7647" r="31277" b="7647"/>
            <a:stretch/>
          </p:blipFill>
          <p:spPr>
            <a:xfrm>
              <a:off x="1660307" y="5057823"/>
              <a:ext cx="747852" cy="9933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87192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그림 7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12" t="4760" r="41584" b="7803"/>
          <a:stretch/>
        </p:blipFill>
        <p:spPr>
          <a:xfrm>
            <a:off x="9021778" y="1459761"/>
            <a:ext cx="2807999" cy="3168000"/>
          </a:xfrm>
          <a:prstGeom prst="rect">
            <a:avLst/>
          </a:prstGeom>
        </p:spPr>
      </p:pic>
      <p:pic>
        <p:nvPicPr>
          <p:cNvPr id="80" name="그림 7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33" t="1358" r="25282" b="11522"/>
          <a:stretch/>
        </p:blipFill>
        <p:spPr>
          <a:xfrm>
            <a:off x="341608" y="1459761"/>
            <a:ext cx="2962675" cy="3168000"/>
          </a:xfrm>
          <a:prstGeom prst="rect">
            <a:avLst/>
          </a:prstGeom>
        </p:spPr>
      </p:pic>
      <p:pic>
        <p:nvPicPr>
          <p:cNvPr id="81" name="그림 8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52" t="2477" r="30834" b="16347"/>
          <a:stretch/>
        </p:blipFill>
        <p:spPr>
          <a:xfrm>
            <a:off x="3292517" y="1459761"/>
            <a:ext cx="2771774" cy="3168000"/>
          </a:xfrm>
          <a:prstGeom prst="rect">
            <a:avLst/>
          </a:prstGeom>
        </p:spPr>
      </p:pic>
      <p:pic>
        <p:nvPicPr>
          <p:cNvPr id="82" name="그림 8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35" t="9477" r="30637" b="10457"/>
          <a:stretch/>
        </p:blipFill>
        <p:spPr>
          <a:xfrm>
            <a:off x="6044915" y="1459761"/>
            <a:ext cx="2883573" cy="3168000"/>
          </a:xfrm>
          <a:prstGeom prst="rect">
            <a:avLst/>
          </a:prstGeom>
        </p:spPr>
      </p:pic>
      <p:sp>
        <p:nvSpPr>
          <p:cNvPr id="52" name="직사각형 5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55" name="직사각형 54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8815392" y="701023"/>
            <a:ext cx="60465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60" name="직사각형 59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7" name="직선 연결선 66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직사각형 68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4032105" y="721749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5724306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7076343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/>
          <p:cNvSpPr/>
          <p:nvPr/>
        </p:nvSpPr>
        <p:spPr>
          <a:xfrm>
            <a:off x="8570136" y="977705"/>
            <a:ext cx="2520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3" name="직사각형 122">
            <a:hlinkClick r:id="rId6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4" name="직사각형 123">
            <a:hlinkClick r:id="rId7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5" name="직사각형 124">
            <a:hlinkClick r:id="rId8" action="ppaction://hlinksldjump"/>
          </p:cNvPr>
          <p:cNvSpPr/>
          <p:nvPr/>
        </p:nvSpPr>
        <p:spPr>
          <a:xfrm>
            <a:off x="4080792" y="67402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6" name="직사각형 125">
            <a:hlinkClick r:id="rId9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7" name="직사각형 126">
            <a:hlinkClick r:id="rId10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8" name="직사각형 127">
            <a:hlinkClick r:id="rId11" action="ppaction://hlinksldjump"/>
          </p:cNvPr>
          <p:cNvSpPr/>
          <p:nvPr/>
        </p:nvSpPr>
        <p:spPr>
          <a:xfrm>
            <a:off x="553974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직사각형 77"/>
          <p:cNvSpPr/>
          <p:nvPr/>
        </p:nvSpPr>
        <p:spPr>
          <a:xfrm>
            <a:off x="323473" y="1093426"/>
            <a:ext cx="16962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LND </a:t>
            </a:r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6012R </a:t>
            </a:r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 </a:t>
            </a:r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6022R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9" name="모서리가 둥근 직사각형 108"/>
          <p:cNvSpPr/>
          <p:nvPr/>
        </p:nvSpPr>
        <p:spPr>
          <a:xfrm>
            <a:off x="9021778" y="1459761"/>
            <a:ext cx="28080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모서리가 둥근 직사각형 109"/>
          <p:cNvSpPr/>
          <p:nvPr/>
        </p:nvSpPr>
        <p:spPr>
          <a:xfrm>
            <a:off x="341609" y="1459761"/>
            <a:ext cx="8586879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타원 110"/>
          <p:cNvSpPr>
            <a:spLocks noChangeAspect="1"/>
          </p:cNvSpPr>
          <p:nvPr/>
        </p:nvSpPr>
        <p:spPr>
          <a:xfrm>
            <a:off x="10353777" y="5523035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내용 개체 틀 4"/>
          <p:cNvSpPr txBox="1">
            <a:spLocks/>
          </p:cNvSpPr>
          <p:nvPr/>
        </p:nvSpPr>
        <p:spPr>
          <a:xfrm>
            <a:off x="10437632" y="6116937"/>
            <a:ext cx="1363868" cy="1862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SBP-300HMW7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506571" y="4752385"/>
            <a:ext cx="8256954" cy="1638448"/>
            <a:chOff x="537796" y="4752385"/>
            <a:chExt cx="8256954" cy="1638448"/>
          </a:xfrm>
        </p:grpSpPr>
        <p:sp>
          <p:nvSpPr>
            <p:cNvPr id="113" name="타원 112"/>
            <p:cNvSpPr>
              <a:spLocks noChangeAspect="1"/>
            </p:cNvSpPr>
            <p:nvPr/>
          </p:nvSpPr>
          <p:spPr>
            <a:xfrm>
              <a:off x="7275054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" name="모서리가 둥근 직사각형 113"/>
            <p:cNvSpPr/>
            <p:nvPr/>
          </p:nvSpPr>
          <p:spPr>
            <a:xfrm>
              <a:off x="7532206" y="4863496"/>
              <a:ext cx="126254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모서리가 둥근 직사각형 114"/>
            <p:cNvSpPr/>
            <p:nvPr/>
          </p:nvSpPr>
          <p:spPr>
            <a:xfrm>
              <a:off x="7644108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1" name="내용 개체 틀 4"/>
            <p:cNvSpPr txBox="1">
              <a:spLocks/>
            </p:cNvSpPr>
            <p:nvPr/>
          </p:nvSpPr>
          <p:spPr>
            <a:xfrm>
              <a:off x="7773963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SBP-300HMW7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88" name="그림 87">
              <a:hlinkClick r:id="rId12"/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14" t="4220" r="3614" b="4220"/>
            <a:stretch/>
          </p:blipFill>
          <p:spPr>
            <a:xfrm>
              <a:off x="591077" y="5115402"/>
              <a:ext cx="1104373" cy="931318"/>
            </a:xfrm>
            <a:prstGeom prst="rect">
              <a:avLst/>
            </a:prstGeom>
          </p:spPr>
        </p:pic>
        <p:sp>
          <p:nvSpPr>
            <p:cNvPr id="89" name="모서리가 둥근 직사각형 88"/>
            <p:cNvSpPr/>
            <p:nvPr/>
          </p:nvSpPr>
          <p:spPr>
            <a:xfrm>
              <a:off x="537796" y="4863213"/>
              <a:ext cx="1210934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" name="모서리가 둥근 직사각형 89"/>
            <p:cNvSpPr/>
            <p:nvPr/>
          </p:nvSpPr>
          <p:spPr>
            <a:xfrm>
              <a:off x="675263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Corner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" name="내용 개체 틀 4"/>
            <p:cNvSpPr txBox="1">
              <a:spLocks/>
            </p:cNvSpPr>
            <p:nvPr/>
          </p:nvSpPr>
          <p:spPr>
            <a:xfrm>
              <a:off x="754213" y="6149478"/>
              <a:ext cx="77810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SBP-300KMW1</a:t>
              </a:r>
              <a:endPara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" name="타원 95"/>
            <p:cNvSpPr>
              <a:spLocks noChangeAspect="1"/>
            </p:cNvSpPr>
            <p:nvPr/>
          </p:nvSpPr>
          <p:spPr>
            <a:xfrm>
              <a:off x="1866307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모서리가 둥근 직사각형 96"/>
            <p:cNvSpPr/>
            <p:nvPr/>
          </p:nvSpPr>
          <p:spPr>
            <a:xfrm>
              <a:off x="2117886" y="4863496"/>
              <a:ext cx="5036267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" name="모서리가 둥근 직사각형 97"/>
            <p:cNvSpPr/>
            <p:nvPr/>
          </p:nvSpPr>
          <p:spPr>
            <a:xfrm>
              <a:off x="3988019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내용 개체 틀 4"/>
            <p:cNvSpPr txBox="1">
              <a:spLocks/>
            </p:cNvSpPr>
            <p:nvPr/>
          </p:nvSpPr>
          <p:spPr>
            <a:xfrm>
              <a:off x="4925172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내용 개체 틀 4"/>
            <p:cNvSpPr txBox="1">
              <a:spLocks/>
            </p:cNvSpPr>
            <p:nvPr/>
          </p:nvSpPr>
          <p:spPr>
            <a:xfrm>
              <a:off x="6153515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" name="내용 개체 틀 4"/>
            <p:cNvSpPr txBox="1">
              <a:spLocks/>
            </p:cNvSpPr>
            <p:nvPr/>
          </p:nvSpPr>
          <p:spPr>
            <a:xfrm>
              <a:off x="5735979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" name="내용 개체 틀 4"/>
            <p:cNvSpPr txBox="1">
              <a:spLocks/>
            </p:cNvSpPr>
            <p:nvPr/>
          </p:nvSpPr>
          <p:spPr>
            <a:xfrm>
              <a:off x="4554426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내용 개체 틀 4"/>
            <p:cNvSpPr txBox="1">
              <a:spLocks/>
            </p:cNvSpPr>
            <p:nvPr/>
          </p:nvSpPr>
          <p:spPr>
            <a:xfrm>
              <a:off x="3642669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SBP-390WMW2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내용 개체 틀 4"/>
            <p:cNvSpPr txBox="1">
              <a:spLocks/>
            </p:cNvSpPr>
            <p:nvPr/>
          </p:nvSpPr>
          <p:spPr>
            <a:xfrm>
              <a:off x="2298769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6" name="모서리가 둥근 직사각형 145"/>
            <p:cNvSpPr/>
            <p:nvPr/>
          </p:nvSpPr>
          <p:spPr>
            <a:xfrm>
              <a:off x="2186686" y="5048325"/>
              <a:ext cx="1042260" cy="1245154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7" name="모서리가 둥근 직사각형 146"/>
            <p:cNvSpPr/>
            <p:nvPr/>
          </p:nvSpPr>
          <p:spPr>
            <a:xfrm>
              <a:off x="2425664" y="4990509"/>
              <a:ext cx="564304" cy="11563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000" rtlCol="0" anchor="ctr"/>
            <a:lstStyle/>
            <a:p>
              <a:pPr algn="ctr"/>
              <a:r>
                <a:rPr lang="en-US" altLang="ko-KR" sz="700" b="1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8" name="타원 147"/>
            <p:cNvSpPr>
              <a:spLocks noChangeAspect="1"/>
            </p:cNvSpPr>
            <p:nvPr/>
          </p:nvSpPr>
          <p:spPr>
            <a:xfrm>
              <a:off x="3346226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49" name="그림 148">
              <a:hlinkClick r:id="rId14"/>
            </p:cNvPr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2300440" y="5087631"/>
              <a:ext cx="814753" cy="1002323"/>
            </a:xfrm>
            <a:prstGeom prst="rect">
              <a:avLst/>
            </a:prstGeom>
          </p:spPr>
        </p:pic>
        <p:pic>
          <p:nvPicPr>
            <p:cNvPr id="150" name="그림 149">
              <a:hlinkClick r:id="rId16"/>
            </p:cNvPr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0" t="759" r="7220" b="-3785"/>
            <a:stretch/>
          </p:blipFill>
          <p:spPr>
            <a:xfrm>
              <a:off x="4903721" y="5184477"/>
              <a:ext cx="828743" cy="885091"/>
            </a:xfrm>
            <a:prstGeom prst="rect">
              <a:avLst/>
            </a:prstGeom>
          </p:spPr>
        </p:pic>
        <p:pic>
          <p:nvPicPr>
            <p:cNvPr id="151" name="그림 150">
              <a:hlinkClick r:id="rId18"/>
            </p:cNvPr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01" t="12410" r="30444" b="14417"/>
            <a:stretch/>
          </p:blipFill>
          <p:spPr>
            <a:xfrm>
              <a:off x="3596234" y="5087631"/>
              <a:ext cx="957213" cy="902677"/>
            </a:xfrm>
            <a:prstGeom prst="rect">
              <a:avLst/>
            </a:prstGeom>
          </p:spPr>
        </p:pic>
        <p:pic>
          <p:nvPicPr>
            <p:cNvPr id="152" name="그림 151">
              <a:hlinkClick r:id="rId20"/>
            </p:cNvPr>
            <p:cNvPicPr>
              <a:picLocks noChangeAspect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2" t="10367" r="9642" b="10367"/>
            <a:stretch/>
          </p:blipFill>
          <p:spPr>
            <a:xfrm>
              <a:off x="6130495" y="5278208"/>
              <a:ext cx="894086" cy="748147"/>
            </a:xfrm>
            <a:prstGeom prst="rect">
              <a:avLst/>
            </a:prstGeom>
          </p:spPr>
        </p:pic>
        <p:pic>
          <p:nvPicPr>
            <p:cNvPr id="66" name="그림 65">
              <a:hlinkClick r:id="rId22"/>
            </p:cNvPr>
            <p:cNvPicPr>
              <a:picLocks noChangeAspect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041" t="33786" r="39041" b="33786"/>
            <a:stretch/>
          </p:blipFill>
          <p:spPr>
            <a:xfrm>
              <a:off x="7660488" y="5135048"/>
              <a:ext cx="1005980" cy="892206"/>
            </a:xfrm>
            <a:prstGeom prst="rect">
              <a:avLst/>
            </a:prstGeom>
          </p:spPr>
        </p:pic>
      </p:grpSp>
      <p:grpSp>
        <p:nvGrpSpPr>
          <p:cNvPr id="2" name="그룹 1"/>
          <p:cNvGrpSpPr/>
          <p:nvPr/>
        </p:nvGrpSpPr>
        <p:grpSpPr>
          <a:xfrm>
            <a:off x="9116030" y="4753908"/>
            <a:ext cx="2619494" cy="1636925"/>
            <a:chOff x="9092904" y="4753908"/>
            <a:chExt cx="2619494" cy="1636925"/>
          </a:xfrm>
        </p:grpSpPr>
        <p:sp>
          <p:nvSpPr>
            <p:cNvPr id="86" name="모서리가 둥근 직사각형 85"/>
            <p:cNvSpPr/>
            <p:nvPr/>
          </p:nvSpPr>
          <p:spPr>
            <a:xfrm>
              <a:off x="10525167" y="4863496"/>
              <a:ext cx="1187231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" name="모서리가 둥근 직사각형 86"/>
            <p:cNvSpPr/>
            <p:nvPr/>
          </p:nvSpPr>
          <p:spPr>
            <a:xfrm>
              <a:off x="10599412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3" name="내용 개체 틀 4"/>
            <p:cNvSpPr txBox="1">
              <a:spLocks/>
            </p:cNvSpPr>
            <p:nvPr/>
          </p:nvSpPr>
          <p:spPr>
            <a:xfrm>
              <a:off x="9142156" y="611693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SBP-300LMW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4" name="모서리가 둥근 직사각형 153"/>
            <p:cNvSpPr/>
            <p:nvPr/>
          </p:nvSpPr>
          <p:spPr>
            <a:xfrm>
              <a:off x="9092904" y="4863496"/>
              <a:ext cx="1169847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5" name="모서리가 둥근 직사각형 154"/>
            <p:cNvSpPr/>
            <p:nvPr/>
          </p:nvSpPr>
          <p:spPr>
            <a:xfrm>
              <a:off x="9158457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Parapet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56" name="그림 155">
              <a:hlinkClick r:id="rId24"/>
            </p:cNvPr>
            <p:cNvPicPr>
              <a:picLocks noChangeAspect="1"/>
            </p:cNvPicPr>
            <p:nvPr/>
          </p:nvPicPr>
          <p:blipFill rotWithShape="1"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97" t="8963" r="5397" b="8963"/>
            <a:stretch/>
          </p:blipFill>
          <p:spPr>
            <a:xfrm>
              <a:off x="9174003" y="5005453"/>
              <a:ext cx="1007648" cy="1067032"/>
            </a:xfrm>
            <a:prstGeom prst="rect">
              <a:avLst/>
            </a:prstGeom>
          </p:spPr>
        </p:pic>
        <p:pic>
          <p:nvPicPr>
            <p:cNvPr id="76" name="그림 75">
              <a:hlinkClick r:id="rId22"/>
            </p:cNvPr>
            <p:cNvPicPr>
              <a:picLocks noChangeAspect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041" t="33786" r="39041" b="33786"/>
            <a:stretch/>
          </p:blipFill>
          <p:spPr>
            <a:xfrm>
              <a:off x="10615792" y="5135048"/>
              <a:ext cx="1005980" cy="8922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3135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b="1" dirty="0" smtClean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b="1" dirty="0">
              <a:solidFill>
                <a:schemeClr val="accent2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28" name="직선 연결선 2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2710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41580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97047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>
            <a:hlinkClick r:id="rId2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hlinkClick r:id="rId3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>
            <a:hlinkClick r:id="rId4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>
            <a:hlinkClick r:id="rId5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>
            <a:hlinkClick r:id="rId6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>
            <a:hlinkClick r:id="rId7" action="ppaction://hlinksldjump"/>
          </p:cNvPr>
          <p:cNvSpPr/>
          <p:nvPr/>
        </p:nvSpPr>
        <p:spPr>
          <a:xfrm>
            <a:off x="553974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4590106"/>
              </p:ext>
            </p:extLst>
          </p:nvPr>
        </p:nvGraphicFramePr>
        <p:xfrm>
          <a:off x="170117" y="1354537"/>
          <a:ext cx="11839005" cy="4787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839005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</a:tblGrid>
              <a:tr h="838088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Ø95.4 (3.76) 2hole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8380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LND-6072R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Ø119.8x98.8mm(4.72"x3.89")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315g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657406"/>
                  </a:ext>
                </a:extLst>
              </a:tr>
            </a:tbl>
          </a:graphicData>
        </a:graphic>
      </p:graphicFrame>
      <p:pic>
        <p:nvPicPr>
          <p:cNvPr id="26" name="그림 2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8489" y="3205480"/>
            <a:ext cx="1822260" cy="1822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80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직사각형 74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2609530" y="701023"/>
            <a:ext cx="132921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77" name="직사각형 76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78" name="직사각형 77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직사각형 82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91" name="직선 연결선 9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직사각형 93"/>
          <p:cNvSpPr/>
          <p:nvPr/>
        </p:nvSpPr>
        <p:spPr>
          <a:xfrm>
            <a:off x="41580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직사각형 94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직사각형 96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직사각형 97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직사각형 99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/>
          <p:cNvSpPr/>
          <p:nvPr/>
        </p:nvSpPr>
        <p:spPr>
          <a:xfrm>
            <a:off x="2609530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5" name="직사각형 104">
            <a:hlinkClick r:id="rId2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2" name="직사각형 111">
            <a:hlinkClick r:id="rId3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3" name="직사각형 112">
            <a:hlinkClick r:id="rId4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4" name="직사각형 113">
            <a:hlinkClick r:id="rId5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5" name="직사각형 114">
            <a:hlinkClick r:id="rId6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6" name="직사각형 115">
            <a:hlinkClick r:id="rId7" action="ppaction://hlinksldjump"/>
          </p:cNvPr>
          <p:cNvSpPr/>
          <p:nvPr/>
        </p:nvSpPr>
        <p:spPr>
          <a:xfrm>
            <a:off x="55491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323473" y="1093426"/>
            <a:ext cx="1107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L</a:t>
            </a:r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ND – 6072R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67" name="직사각형 66">
            <a:hlinkClick r:id="rId8"/>
          </p:cNvPr>
          <p:cNvSpPr/>
          <p:nvPr/>
        </p:nvSpPr>
        <p:spPr>
          <a:xfrm>
            <a:off x="7242092" y="1462769"/>
            <a:ext cx="2296228" cy="154653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>
            <a:hlinkClick r:id="rId9"/>
          </p:cNvPr>
          <p:cNvSpPr/>
          <p:nvPr/>
        </p:nvSpPr>
        <p:spPr>
          <a:xfrm>
            <a:off x="9541230" y="1462769"/>
            <a:ext cx="2296228" cy="154653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>
            <a:hlinkClick r:id="rId10"/>
          </p:cNvPr>
          <p:cNvSpPr/>
          <p:nvPr/>
        </p:nvSpPr>
        <p:spPr>
          <a:xfrm>
            <a:off x="323473" y="3152603"/>
            <a:ext cx="2296228" cy="154653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>
            <a:hlinkClick r:id="rId11"/>
          </p:cNvPr>
          <p:cNvSpPr/>
          <p:nvPr/>
        </p:nvSpPr>
        <p:spPr>
          <a:xfrm>
            <a:off x="2632848" y="3146702"/>
            <a:ext cx="2296228" cy="154653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>
            <a:hlinkClick r:id="rId12"/>
          </p:cNvPr>
          <p:cNvSpPr/>
          <p:nvPr/>
        </p:nvSpPr>
        <p:spPr>
          <a:xfrm>
            <a:off x="4931850" y="3146702"/>
            <a:ext cx="2296228" cy="154653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>
            <a:hlinkClick r:id="rId13"/>
          </p:cNvPr>
          <p:cNvSpPr/>
          <p:nvPr/>
        </p:nvSpPr>
        <p:spPr>
          <a:xfrm>
            <a:off x="7219370" y="3146702"/>
            <a:ext cx="2296228" cy="154653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직사각형 72">
            <a:hlinkClick r:id="rId14"/>
          </p:cNvPr>
          <p:cNvSpPr/>
          <p:nvPr/>
        </p:nvSpPr>
        <p:spPr>
          <a:xfrm>
            <a:off x="9531570" y="3146702"/>
            <a:ext cx="2296228" cy="154653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>
            <a:hlinkClick r:id="rId15"/>
          </p:cNvPr>
          <p:cNvSpPr/>
          <p:nvPr/>
        </p:nvSpPr>
        <p:spPr>
          <a:xfrm>
            <a:off x="323473" y="4827529"/>
            <a:ext cx="2296228" cy="154653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직사각형 80">
            <a:hlinkClick r:id="rId16"/>
          </p:cNvPr>
          <p:cNvSpPr/>
          <p:nvPr/>
        </p:nvSpPr>
        <p:spPr>
          <a:xfrm>
            <a:off x="2645825" y="4820808"/>
            <a:ext cx="2296228" cy="154653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직사각형 81">
            <a:hlinkClick r:id="rId17"/>
          </p:cNvPr>
          <p:cNvSpPr/>
          <p:nvPr/>
        </p:nvSpPr>
        <p:spPr>
          <a:xfrm>
            <a:off x="4942053" y="4820808"/>
            <a:ext cx="2296228" cy="154653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84" name="표 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97542"/>
              </p:ext>
            </p:extLst>
          </p:nvPr>
        </p:nvGraphicFramePr>
        <p:xfrm>
          <a:off x="346823" y="1469149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Hanging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Ceiling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In-ceiling Housing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In-ceiling Housing</a:t>
                      </a:r>
                      <a:endParaRPr lang="ko-KR" altLang="en-US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SBP-122HMW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SBP-300CMW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SHD-1198FW</a:t>
                      </a:r>
                      <a:endParaRPr lang="ko-KR" altLang="en-US" sz="77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SHD-1408FPW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SBP-300WMW1</a:t>
                      </a:r>
                      <a:endParaRPr lang="ko-KR" altLang="en-US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85" name="표 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9667870"/>
              </p:ext>
            </p:extLst>
          </p:nvPr>
        </p:nvGraphicFramePr>
        <p:xfrm>
          <a:off x="346823" y="3145541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 Base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Pole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SBP-390WMW2</a:t>
                      </a:r>
                      <a:endParaRPr lang="ko-KR" altLang="en-US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SBP-120WMW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SBP-300PMW1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86" name="표 8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0202520"/>
              </p:ext>
            </p:extLst>
          </p:nvPr>
        </p:nvGraphicFramePr>
        <p:xfrm>
          <a:off x="346823" y="4828654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Corner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Parapet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Installation Box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SBP-300KMW1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SBP-300LMW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SBP-300NBW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pic>
        <p:nvPicPr>
          <p:cNvPr id="99" name="그림 98">
            <a:hlinkClick r:id="rId17"/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" t="8963" r="5397" b="8963"/>
          <a:stretch/>
        </p:blipFill>
        <p:spPr>
          <a:xfrm>
            <a:off x="3282377" y="4852168"/>
            <a:ext cx="1007648" cy="1067032"/>
          </a:xfrm>
          <a:prstGeom prst="rect">
            <a:avLst/>
          </a:prstGeom>
        </p:spPr>
      </p:pic>
      <p:pic>
        <p:nvPicPr>
          <p:cNvPr id="106" name="그림 105">
            <a:hlinkClick r:id="rId19"/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17" t="30489" r="36858" b="30489"/>
          <a:stretch/>
        </p:blipFill>
        <p:spPr>
          <a:xfrm rot="10800000">
            <a:off x="7822831" y="1574544"/>
            <a:ext cx="1211006" cy="947472"/>
          </a:xfrm>
          <a:prstGeom prst="rect">
            <a:avLst/>
          </a:prstGeom>
        </p:spPr>
      </p:pic>
      <p:pic>
        <p:nvPicPr>
          <p:cNvPr id="107" name="그림 106">
            <a:hlinkClick r:id="rId21"/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94" t="24126" r="29522" b="26816"/>
          <a:stretch/>
        </p:blipFill>
        <p:spPr>
          <a:xfrm>
            <a:off x="5337945" y="3159368"/>
            <a:ext cx="1588477" cy="1113693"/>
          </a:xfrm>
          <a:prstGeom prst="rect">
            <a:avLst/>
          </a:prstGeom>
        </p:spPr>
      </p:pic>
      <p:pic>
        <p:nvPicPr>
          <p:cNvPr id="108" name="그림 107">
            <a:hlinkClick r:id="rId23"/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34" t="27228" r="35334" b="24513"/>
          <a:stretch/>
        </p:blipFill>
        <p:spPr>
          <a:xfrm rot="10800000">
            <a:off x="5526604" y="1465385"/>
            <a:ext cx="1178169" cy="1113692"/>
          </a:xfrm>
          <a:prstGeom prst="rect">
            <a:avLst/>
          </a:prstGeom>
        </p:spPr>
      </p:pic>
      <p:pic>
        <p:nvPicPr>
          <p:cNvPr id="133" name="그림 132">
            <a:hlinkClick r:id="rId25"/>
          </p:cNvPr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63" t="35032" r="37220" b="32350"/>
          <a:stretch/>
        </p:blipFill>
        <p:spPr>
          <a:xfrm>
            <a:off x="784513" y="1516726"/>
            <a:ext cx="1375285" cy="1022649"/>
          </a:xfrm>
          <a:prstGeom prst="rect">
            <a:avLst/>
          </a:prstGeom>
        </p:spPr>
      </p:pic>
      <p:pic>
        <p:nvPicPr>
          <p:cNvPr id="134" name="그림 133">
            <a:hlinkClick r:id="rId8"/>
          </p:cNvPr>
          <p:cNvPicPr>
            <a:picLocks noChangeAspect="1"/>
          </p:cNvPicPr>
          <p:nvPr/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886" r="-54563" b="5561"/>
          <a:stretch/>
        </p:blipFill>
        <p:spPr>
          <a:xfrm>
            <a:off x="3013200" y="1463928"/>
            <a:ext cx="1471246" cy="1115149"/>
          </a:xfrm>
          <a:prstGeom prst="rect">
            <a:avLst/>
          </a:prstGeom>
        </p:spPr>
      </p:pic>
      <p:pic>
        <p:nvPicPr>
          <p:cNvPr id="135" name="그림 134">
            <a:hlinkClick r:id="rId11"/>
          </p:cNvPr>
          <p:cNvPicPr>
            <a:picLocks noChangeAspect="1"/>
          </p:cNvPicPr>
          <p:nvPr/>
        </p:nvPicPr>
        <p:blipFill rotWithShape="1"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8054" r="30444" b="14416"/>
          <a:stretch/>
        </p:blipFill>
        <p:spPr>
          <a:xfrm>
            <a:off x="3095588" y="3156656"/>
            <a:ext cx="1260638" cy="1097135"/>
          </a:xfrm>
          <a:prstGeom prst="rect">
            <a:avLst/>
          </a:prstGeom>
        </p:spPr>
      </p:pic>
      <p:pic>
        <p:nvPicPr>
          <p:cNvPr id="136" name="그림 135">
            <a:hlinkClick r:id="rId9"/>
          </p:cNvPr>
          <p:cNvPicPr>
            <a:picLocks noChangeAspect="1"/>
          </p:cNvPicPr>
          <p:nvPr/>
        </p:nvPicPr>
        <p:blipFill rotWithShape="1"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10252244" y="1514153"/>
            <a:ext cx="959953" cy="1025222"/>
          </a:xfrm>
          <a:prstGeom prst="rect">
            <a:avLst/>
          </a:prstGeom>
        </p:spPr>
      </p:pic>
      <p:pic>
        <p:nvPicPr>
          <p:cNvPr id="137" name="그림 136">
            <a:hlinkClick r:id="rId30"/>
          </p:cNvPr>
          <p:cNvPicPr>
            <a:picLocks noChangeAspect="1"/>
          </p:cNvPicPr>
          <p:nvPr/>
        </p:nvPicPr>
        <p:blipFill rotWithShape="1"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895476" y="3249057"/>
            <a:ext cx="1045926" cy="875203"/>
          </a:xfrm>
          <a:prstGeom prst="rect">
            <a:avLst/>
          </a:prstGeom>
        </p:spPr>
      </p:pic>
      <p:pic>
        <p:nvPicPr>
          <p:cNvPr id="138" name="그림 137">
            <a:hlinkClick r:id="rId32"/>
          </p:cNvPr>
          <p:cNvPicPr>
            <a:picLocks noChangeAspect="1"/>
          </p:cNvPicPr>
          <p:nvPr/>
        </p:nvPicPr>
        <p:blipFill rotWithShape="1"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227" t="1406" r="-15206" b="220"/>
          <a:stretch/>
        </p:blipFill>
        <p:spPr>
          <a:xfrm>
            <a:off x="7886994" y="3151822"/>
            <a:ext cx="996462" cy="1101969"/>
          </a:xfrm>
          <a:prstGeom prst="rect">
            <a:avLst/>
          </a:prstGeom>
        </p:spPr>
      </p:pic>
      <p:pic>
        <p:nvPicPr>
          <p:cNvPr id="139" name="그림 138">
            <a:hlinkClick r:id="rId16"/>
          </p:cNvPr>
          <p:cNvPicPr>
            <a:picLocks noChangeAspect="1"/>
          </p:cNvPicPr>
          <p:nvPr/>
        </p:nvPicPr>
        <p:blipFill rotWithShape="1"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03" t="-300" r="-3262" b="-5155"/>
          <a:stretch/>
        </p:blipFill>
        <p:spPr>
          <a:xfrm>
            <a:off x="858326" y="4855920"/>
            <a:ext cx="1260231" cy="1072662"/>
          </a:xfrm>
          <a:prstGeom prst="rect">
            <a:avLst/>
          </a:prstGeom>
        </p:spPr>
      </p:pic>
      <p:pic>
        <p:nvPicPr>
          <p:cNvPr id="140" name="그림 139">
            <a:hlinkClick r:id="rId35"/>
          </p:cNvPr>
          <p:cNvPicPr>
            <a:picLocks noChangeAspect="1"/>
          </p:cNvPicPr>
          <p:nvPr/>
        </p:nvPicPr>
        <p:blipFill rotWithShape="1"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5636602" y="4761847"/>
            <a:ext cx="961330" cy="1182645"/>
          </a:xfrm>
          <a:prstGeom prst="rect">
            <a:avLst/>
          </a:prstGeom>
        </p:spPr>
      </p:pic>
      <p:sp>
        <p:nvSpPr>
          <p:cNvPr id="141" name="모서리가 둥근 직사각형 140"/>
          <p:cNvSpPr/>
          <p:nvPr/>
        </p:nvSpPr>
        <p:spPr>
          <a:xfrm>
            <a:off x="7537706" y="1574544"/>
            <a:ext cx="658409" cy="16412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latin typeface="Arial Black" panose="020B0A04020102020204" pitchFamily="34" charset="0"/>
              </a:rPr>
              <a:t>Plenum</a:t>
            </a:r>
            <a:endParaRPr lang="ko-KR" altLang="en-US" sz="700" dirty="0">
              <a:latin typeface="Arial Black" panose="020B0A04020102020204" pitchFamily="34" charset="0"/>
            </a:endParaRPr>
          </a:p>
        </p:txBody>
      </p:sp>
      <p:pic>
        <p:nvPicPr>
          <p:cNvPr id="52" name="그림 51">
            <a:hlinkClick r:id="rId37"/>
          </p:cNvPr>
          <p:cNvPicPr>
            <a:picLocks noChangeAspect="1"/>
          </p:cNvPicPr>
          <p:nvPr/>
        </p:nvPicPr>
        <p:blipFill rotWithShape="1"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02" t="7647" r="18985" b="7647"/>
          <a:stretch/>
        </p:blipFill>
        <p:spPr>
          <a:xfrm>
            <a:off x="10025643" y="3156543"/>
            <a:ext cx="1333794" cy="1078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058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그림 5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7" t="11006" r="7948" b="8795"/>
          <a:stretch/>
        </p:blipFill>
        <p:spPr>
          <a:xfrm>
            <a:off x="347583" y="1459761"/>
            <a:ext cx="5705643" cy="3168000"/>
          </a:xfrm>
          <a:prstGeom prst="rect">
            <a:avLst/>
          </a:prstGeom>
        </p:spPr>
      </p:pic>
      <p:pic>
        <p:nvPicPr>
          <p:cNvPr id="61" name="그림 6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45" t="16415" r="23480" b="31003"/>
          <a:stretch/>
        </p:blipFill>
        <p:spPr>
          <a:xfrm>
            <a:off x="6133460" y="1459761"/>
            <a:ext cx="5681258" cy="3168000"/>
          </a:xfrm>
          <a:prstGeom prst="rect">
            <a:avLst/>
          </a:prstGeom>
        </p:spPr>
      </p:pic>
      <p:sp>
        <p:nvSpPr>
          <p:cNvPr id="50" name="직사각형 49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2" name="직사각형 51"/>
          <p:cNvSpPr/>
          <p:nvPr/>
        </p:nvSpPr>
        <p:spPr>
          <a:xfrm>
            <a:off x="4429498" y="701023"/>
            <a:ext cx="611066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53" name="직사각형 52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5" name="직선 연결선 64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직사각형 6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직사각형 72"/>
          <p:cNvSpPr/>
          <p:nvPr/>
        </p:nvSpPr>
        <p:spPr>
          <a:xfrm>
            <a:off x="412515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직사각형 85">
            <a:hlinkClick r:id="rId4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직사각형 86">
            <a:hlinkClick r:id="rId5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직사각형 87">
            <a:hlinkClick r:id="rId6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9" name="직사각형 88">
            <a:hlinkClick r:id="rId7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직사각형 89">
            <a:hlinkClick r:id="rId8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직사각형 90">
            <a:hlinkClick r:id="rId9" action="ppaction://hlinksldjump"/>
          </p:cNvPr>
          <p:cNvSpPr/>
          <p:nvPr/>
        </p:nvSpPr>
        <p:spPr>
          <a:xfrm>
            <a:off x="553974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/>
          <p:cNvSpPr/>
          <p:nvPr/>
        </p:nvSpPr>
        <p:spPr>
          <a:xfrm>
            <a:off x="323473" y="1093426"/>
            <a:ext cx="109196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LND </a:t>
            </a:r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6072R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4" name="모서리가 둥근 직사각형 63"/>
          <p:cNvSpPr/>
          <p:nvPr/>
        </p:nvSpPr>
        <p:spPr>
          <a:xfrm>
            <a:off x="352483" y="1459761"/>
            <a:ext cx="5700743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모서리가 둥근 직사각형 73"/>
          <p:cNvSpPr/>
          <p:nvPr/>
        </p:nvSpPr>
        <p:spPr>
          <a:xfrm>
            <a:off x="6133462" y="1459761"/>
            <a:ext cx="5681256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타원 75"/>
          <p:cNvSpPr>
            <a:spLocks noChangeAspect="1"/>
          </p:cNvSpPr>
          <p:nvPr/>
        </p:nvSpPr>
        <p:spPr>
          <a:xfrm>
            <a:off x="3128404" y="5546939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모서리가 둥근 직사각형 79"/>
          <p:cNvSpPr/>
          <p:nvPr/>
        </p:nvSpPr>
        <p:spPr>
          <a:xfrm>
            <a:off x="7243165" y="4863496"/>
            <a:ext cx="3461849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모서리가 둥근 직사각형 80"/>
          <p:cNvSpPr/>
          <p:nvPr/>
        </p:nvSpPr>
        <p:spPr>
          <a:xfrm>
            <a:off x="8355681" y="4753908"/>
            <a:ext cx="123681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In-ceiling Housing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481295" y="5005520"/>
            <a:ext cx="2985589" cy="1255418"/>
            <a:chOff x="7520354" y="5005520"/>
            <a:chExt cx="2985589" cy="1255418"/>
          </a:xfrm>
        </p:grpSpPr>
        <p:sp>
          <p:nvSpPr>
            <p:cNvPr id="82" name="내용 개체 틀 4"/>
            <p:cNvSpPr txBox="1">
              <a:spLocks/>
            </p:cNvSpPr>
            <p:nvPr/>
          </p:nvSpPr>
          <p:spPr>
            <a:xfrm>
              <a:off x="7727084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SHD-1198FW</a:t>
              </a:r>
            </a:p>
          </p:txBody>
        </p:sp>
        <p:sp>
          <p:nvSpPr>
            <p:cNvPr id="83" name="내용 개체 틀 4"/>
            <p:cNvSpPr txBox="1">
              <a:spLocks/>
            </p:cNvSpPr>
            <p:nvPr/>
          </p:nvSpPr>
          <p:spPr>
            <a:xfrm>
              <a:off x="9525650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SHD-1408FPW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" name="내용 개체 틀 4"/>
            <p:cNvSpPr txBox="1">
              <a:spLocks/>
            </p:cNvSpPr>
            <p:nvPr/>
          </p:nvSpPr>
          <p:spPr>
            <a:xfrm>
              <a:off x="8766773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01" name="그림 100">
              <a:hlinkClick r:id="rId10"/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217" t="30489" r="36858" b="30489"/>
            <a:stretch/>
          </p:blipFill>
          <p:spPr>
            <a:xfrm rot="10800000">
              <a:off x="9294937" y="5153591"/>
              <a:ext cx="1211006" cy="947472"/>
            </a:xfrm>
            <a:prstGeom prst="rect">
              <a:avLst/>
            </a:prstGeom>
          </p:spPr>
        </p:pic>
        <p:pic>
          <p:nvPicPr>
            <p:cNvPr id="102" name="그림 101">
              <a:hlinkClick r:id="rId12"/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034" t="27228" r="35334" b="24513"/>
            <a:stretch/>
          </p:blipFill>
          <p:spPr>
            <a:xfrm rot="10800000">
              <a:off x="7520354" y="5044432"/>
              <a:ext cx="1178169" cy="1113692"/>
            </a:xfrm>
            <a:prstGeom prst="rect">
              <a:avLst/>
            </a:prstGeom>
          </p:spPr>
        </p:pic>
        <p:sp>
          <p:nvSpPr>
            <p:cNvPr id="103" name="모서리가 둥근 직사각형 102"/>
            <p:cNvSpPr/>
            <p:nvPr/>
          </p:nvSpPr>
          <p:spPr>
            <a:xfrm>
              <a:off x="9571236" y="5005520"/>
              <a:ext cx="658409" cy="164123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700" dirty="0" smtClean="0">
                  <a:latin typeface="Arial Black" panose="020B0A04020102020204" pitchFamily="34" charset="0"/>
                </a:rPr>
                <a:t>Plenum</a:t>
              </a:r>
              <a:endParaRPr lang="ko-KR" altLang="en-US" sz="700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1511111" y="4753908"/>
            <a:ext cx="3378586" cy="1636925"/>
            <a:chOff x="1469480" y="4753908"/>
            <a:chExt cx="3378586" cy="1636925"/>
          </a:xfrm>
        </p:grpSpPr>
        <p:sp>
          <p:nvSpPr>
            <p:cNvPr id="75" name="내용 개체 틀 4"/>
            <p:cNvSpPr txBox="1">
              <a:spLocks/>
            </p:cNvSpPr>
            <p:nvPr/>
          </p:nvSpPr>
          <p:spPr>
            <a:xfrm>
              <a:off x="3448925" y="6113248"/>
              <a:ext cx="1363868" cy="1464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SBP-122HMW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내용 개체 틀 4"/>
            <p:cNvSpPr txBox="1">
              <a:spLocks/>
            </p:cNvSpPr>
            <p:nvPr/>
          </p:nvSpPr>
          <p:spPr>
            <a:xfrm>
              <a:off x="1651016" y="6131176"/>
              <a:ext cx="1071342" cy="1464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SBP-300CMW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" name="모서리가 둥근 직사각형 94"/>
            <p:cNvSpPr/>
            <p:nvPr/>
          </p:nvSpPr>
          <p:spPr>
            <a:xfrm>
              <a:off x="1469480" y="4863496"/>
              <a:ext cx="143441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" name="모서리가 둥근 직사각형 95"/>
            <p:cNvSpPr/>
            <p:nvPr/>
          </p:nvSpPr>
          <p:spPr>
            <a:xfrm>
              <a:off x="1568279" y="4753908"/>
              <a:ext cx="123681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모서리가 둥근 직사각형 96"/>
            <p:cNvSpPr/>
            <p:nvPr/>
          </p:nvSpPr>
          <p:spPr>
            <a:xfrm>
              <a:off x="3413652" y="4863496"/>
              <a:ext cx="143441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" name="모서리가 둥근 직사각형 97"/>
            <p:cNvSpPr/>
            <p:nvPr/>
          </p:nvSpPr>
          <p:spPr>
            <a:xfrm>
              <a:off x="3512451" y="4753908"/>
              <a:ext cx="123681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99" name="그림 98">
              <a:hlinkClick r:id="rId14"/>
            </p:cNvPr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463" t="35032" r="37220" b="32350"/>
            <a:stretch/>
          </p:blipFill>
          <p:spPr>
            <a:xfrm>
              <a:off x="3443217" y="5001263"/>
              <a:ext cx="1375285" cy="1022649"/>
            </a:xfrm>
            <a:prstGeom prst="rect">
              <a:avLst/>
            </a:prstGeom>
          </p:spPr>
        </p:pic>
        <p:pic>
          <p:nvPicPr>
            <p:cNvPr id="47" name="그림 46">
              <a:hlinkClick r:id="rId16"/>
            </p:cNvPr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9481" r="-18675" b="5561"/>
            <a:stretch/>
          </p:blipFill>
          <p:spPr>
            <a:xfrm>
              <a:off x="1702712" y="4944543"/>
              <a:ext cx="967950" cy="118663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62329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그림 9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28" t="-212" r="25181" b="3197"/>
          <a:stretch/>
        </p:blipFill>
        <p:spPr>
          <a:xfrm>
            <a:off x="3253706" y="1459761"/>
            <a:ext cx="2905771" cy="3168000"/>
          </a:xfrm>
          <a:prstGeom prst="rect">
            <a:avLst/>
          </a:prstGeom>
        </p:spPr>
      </p:pic>
      <p:pic>
        <p:nvPicPr>
          <p:cNvPr id="95" name="그림 9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90" t="9347" r="31111" b="12184"/>
          <a:stretch/>
        </p:blipFill>
        <p:spPr>
          <a:xfrm>
            <a:off x="6144311" y="1459761"/>
            <a:ext cx="2859691" cy="3168000"/>
          </a:xfrm>
          <a:prstGeom prst="rect">
            <a:avLst/>
          </a:prstGeom>
        </p:spPr>
      </p:pic>
      <p:pic>
        <p:nvPicPr>
          <p:cNvPr id="96" name="그림 9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94" t="7381" r="29169" b="10180"/>
          <a:stretch/>
        </p:blipFill>
        <p:spPr>
          <a:xfrm>
            <a:off x="9000057" y="1459761"/>
            <a:ext cx="2852503" cy="3168000"/>
          </a:xfrm>
          <a:prstGeom prst="rect">
            <a:avLst/>
          </a:prstGeom>
        </p:spPr>
      </p:pic>
      <p:pic>
        <p:nvPicPr>
          <p:cNvPr id="69" name="그림 6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5" t="4655" r="25941" b="8115"/>
          <a:stretch/>
        </p:blipFill>
        <p:spPr>
          <a:xfrm>
            <a:off x="347585" y="1459761"/>
            <a:ext cx="2808000" cy="3168000"/>
          </a:xfrm>
          <a:prstGeom prst="rect">
            <a:avLst/>
          </a:prstGeom>
        </p:spPr>
      </p:pic>
      <p:sp>
        <p:nvSpPr>
          <p:cNvPr id="44" name="직사각형 43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59" name="직선 연결선 58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직사각형 60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직사각형 61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0" name="직사각형 119"/>
          <p:cNvSpPr/>
          <p:nvPr/>
        </p:nvSpPr>
        <p:spPr>
          <a:xfrm>
            <a:off x="5571178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5" name="직사각형 104">
            <a:hlinkClick r:id="rId6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6" name="직사각형 105">
            <a:hlinkClick r:id="rId7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7" name="직사각형 106">
            <a:hlinkClick r:id="rId8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8" name="직사각형 107">
            <a:hlinkClick r:id="rId9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직사각형 108">
            <a:hlinkClick r:id="rId10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0" name="직사각형 109">
            <a:hlinkClick r:id="rId11" action="ppaction://hlinksldjump"/>
          </p:cNvPr>
          <p:cNvSpPr/>
          <p:nvPr/>
        </p:nvSpPr>
        <p:spPr>
          <a:xfrm>
            <a:off x="553974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직사각형 84"/>
          <p:cNvSpPr/>
          <p:nvPr/>
        </p:nvSpPr>
        <p:spPr>
          <a:xfrm>
            <a:off x="323473" y="1093426"/>
            <a:ext cx="1107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LN</a:t>
            </a:r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 – 6072R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7" name="모서리가 둥근 직사각형 96"/>
          <p:cNvSpPr/>
          <p:nvPr/>
        </p:nvSpPr>
        <p:spPr>
          <a:xfrm>
            <a:off x="347585" y="1459761"/>
            <a:ext cx="28080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모서리가 둥근 직사각형 97"/>
          <p:cNvSpPr/>
          <p:nvPr/>
        </p:nvSpPr>
        <p:spPr>
          <a:xfrm>
            <a:off x="3253706" y="1459761"/>
            <a:ext cx="8598854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내용 개체 틀 4"/>
          <p:cNvSpPr txBox="1">
            <a:spLocks/>
          </p:cNvSpPr>
          <p:nvPr/>
        </p:nvSpPr>
        <p:spPr>
          <a:xfrm>
            <a:off x="1101454" y="6104797"/>
            <a:ext cx="1290363" cy="19840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SBP-120WMW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1" name="모서리가 둥근 직사각형 150"/>
          <p:cNvSpPr/>
          <p:nvPr/>
        </p:nvSpPr>
        <p:spPr>
          <a:xfrm>
            <a:off x="1029428" y="4863496"/>
            <a:ext cx="143441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2" name="모서리가 둥근 직사각형 151"/>
          <p:cNvSpPr/>
          <p:nvPr/>
        </p:nvSpPr>
        <p:spPr>
          <a:xfrm>
            <a:off x="1128227" y="4753908"/>
            <a:ext cx="123681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7" name="그림 176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99" t="24126" r="33027" b="26816"/>
          <a:stretch/>
        </p:blipFill>
        <p:spPr>
          <a:xfrm>
            <a:off x="1123205" y="5023245"/>
            <a:ext cx="1246860" cy="1049412"/>
          </a:xfrm>
          <a:prstGeom prst="rect">
            <a:avLst/>
          </a:prstGeom>
        </p:spPr>
      </p:pic>
      <p:grpSp>
        <p:nvGrpSpPr>
          <p:cNvPr id="2" name="그룹 1"/>
          <p:cNvGrpSpPr/>
          <p:nvPr/>
        </p:nvGrpSpPr>
        <p:grpSpPr>
          <a:xfrm>
            <a:off x="3523864" y="4753908"/>
            <a:ext cx="8058538" cy="1636925"/>
            <a:chOff x="3575773" y="4753908"/>
            <a:chExt cx="8058538" cy="1636925"/>
          </a:xfrm>
        </p:grpSpPr>
        <p:sp>
          <p:nvSpPr>
            <p:cNvPr id="117" name="타원 116"/>
            <p:cNvSpPr>
              <a:spLocks noChangeAspect="1"/>
            </p:cNvSpPr>
            <p:nvPr/>
          </p:nvSpPr>
          <p:spPr>
            <a:xfrm>
              <a:off x="1009868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모서리가 둥근 직사각형 117"/>
            <p:cNvSpPr/>
            <p:nvPr/>
          </p:nvSpPr>
          <p:spPr>
            <a:xfrm>
              <a:off x="10379683" y="4863496"/>
              <a:ext cx="1254628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" name="모서리가 둥근 직사각형 118"/>
            <p:cNvSpPr/>
            <p:nvPr/>
          </p:nvSpPr>
          <p:spPr>
            <a:xfrm>
              <a:off x="10487627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" name="내용 개체 틀 4"/>
            <p:cNvSpPr txBox="1">
              <a:spLocks/>
            </p:cNvSpPr>
            <p:nvPr/>
          </p:nvSpPr>
          <p:spPr>
            <a:xfrm>
              <a:off x="10617482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SBP-122HMW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54" name="그림 153">
              <a:hlinkClick r:id="rId14"/>
            </p:cNvPr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0" t="759" r="7220" b="-3785"/>
            <a:stretch/>
          </p:blipFill>
          <p:spPr>
            <a:xfrm>
              <a:off x="7978941" y="5128846"/>
              <a:ext cx="828743" cy="885091"/>
            </a:xfrm>
            <a:prstGeom prst="rect">
              <a:avLst/>
            </a:prstGeom>
          </p:spPr>
        </p:pic>
        <p:sp>
          <p:nvSpPr>
            <p:cNvPr id="155" name="내용 개체 틀 4"/>
            <p:cNvSpPr txBox="1">
              <a:spLocks/>
            </p:cNvSpPr>
            <p:nvPr/>
          </p:nvSpPr>
          <p:spPr>
            <a:xfrm>
              <a:off x="7966989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6" name="내용 개체 틀 4"/>
            <p:cNvSpPr txBox="1">
              <a:spLocks/>
            </p:cNvSpPr>
            <p:nvPr/>
          </p:nvSpPr>
          <p:spPr>
            <a:xfrm>
              <a:off x="8707871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7" name="모서리가 둥근 직사각형 156"/>
            <p:cNvSpPr/>
            <p:nvPr/>
          </p:nvSpPr>
          <p:spPr>
            <a:xfrm>
              <a:off x="3575773" y="4863496"/>
              <a:ext cx="637347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8" name="모서리가 둥근 직사각형 157"/>
            <p:cNvSpPr/>
            <p:nvPr/>
          </p:nvSpPr>
          <p:spPr>
            <a:xfrm>
              <a:off x="6114510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59" name="그림 158">
              <a:hlinkClick r:id="rId16"/>
            </p:cNvPr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01" t="12410" r="30444" b="14417"/>
            <a:stretch/>
          </p:blipFill>
          <p:spPr>
            <a:xfrm>
              <a:off x="4805534" y="5093677"/>
              <a:ext cx="957213" cy="902677"/>
            </a:xfrm>
            <a:prstGeom prst="rect">
              <a:avLst/>
            </a:prstGeom>
          </p:spPr>
        </p:pic>
        <p:sp>
          <p:nvSpPr>
            <p:cNvPr id="160" name="내용 개체 틀 4"/>
            <p:cNvSpPr txBox="1">
              <a:spLocks/>
            </p:cNvSpPr>
            <p:nvPr/>
          </p:nvSpPr>
          <p:spPr>
            <a:xfrm>
              <a:off x="4901697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SBP-390WMW2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1" name="내용 개체 틀 4"/>
            <p:cNvSpPr txBox="1">
              <a:spLocks/>
            </p:cNvSpPr>
            <p:nvPr/>
          </p:nvSpPr>
          <p:spPr>
            <a:xfrm>
              <a:off x="5711782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2" name="모서리가 둥근 직사각형 161"/>
            <p:cNvSpPr/>
            <p:nvPr/>
          </p:nvSpPr>
          <p:spPr>
            <a:xfrm>
              <a:off x="3684963" y="5043496"/>
              <a:ext cx="881343" cy="1295919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3" name="모서리가 둥근 직사각형 162"/>
            <p:cNvSpPr/>
            <p:nvPr/>
          </p:nvSpPr>
          <p:spPr>
            <a:xfrm>
              <a:off x="3790257" y="4959104"/>
              <a:ext cx="670755" cy="18555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64" name="그림 163">
              <a:hlinkClick r:id="rId18"/>
            </p:cNvPr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3718258" y="5052646"/>
              <a:ext cx="814753" cy="1002323"/>
            </a:xfrm>
            <a:prstGeom prst="rect">
              <a:avLst/>
            </a:prstGeom>
          </p:spPr>
        </p:pic>
        <p:sp>
          <p:nvSpPr>
            <p:cNvPr id="165" name="내용 개체 틀 4"/>
            <p:cNvSpPr txBox="1">
              <a:spLocks/>
            </p:cNvSpPr>
            <p:nvPr/>
          </p:nvSpPr>
          <p:spPr>
            <a:xfrm>
              <a:off x="3716587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6" name="타원 165"/>
            <p:cNvSpPr>
              <a:spLocks noChangeAspect="1"/>
            </p:cNvSpPr>
            <p:nvPr/>
          </p:nvSpPr>
          <p:spPr>
            <a:xfrm>
              <a:off x="4616392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7" name="모서리가 둥근 직사각형 166"/>
            <p:cNvSpPr/>
            <p:nvPr/>
          </p:nvSpPr>
          <p:spPr>
            <a:xfrm>
              <a:off x="6004716" y="5043496"/>
              <a:ext cx="1738096" cy="1295919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8" name="모서리가 둥근 직사각형 167"/>
            <p:cNvSpPr/>
            <p:nvPr/>
          </p:nvSpPr>
          <p:spPr>
            <a:xfrm>
              <a:off x="6528191" y="4959105"/>
              <a:ext cx="691147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9" name="내용 개체 틀 4"/>
            <p:cNvSpPr txBox="1">
              <a:spLocks/>
            </p:cNvSpPr>
            <p:nvPr/>
          </p:nvSpPr>
          <p:spPr>
            <a:xfrm>
              <a:off x="6733748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0" name="타원 169"/>
            <p:cNvSpPr>
              <a:spLocks noChangeAspect="1"/>
            </p:cNvSpPr>
            <p:nvPr/>
          </p:nvSpPr>
          <p:spPr>
            <a:xfrm>
              <a:off x="7800634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71" name="그림 170">
              <a:hlinkClick r:id="rId20"/>
            </p:cNvPr>
            <p:cNvPicPr>
              <a:picLocks noChangeAspect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5" t="6035" r="-3457" b="6035"/>
            <a:stretch/>
          </p:blipFill>
          <p:spPr>
            <a:xfrm>
              <a:off x="7025596" y="5133251"/>
              <a:ext cx="656493" cy="847816"/>
            </a:xfrm>
            <a:prstGeom prst="rect">
              <a:avLst/>
            </a:prstGeom>
          </p:spPr>
        </p:pic>
        <p:sp>
          <p:nvSpPr>
            <p:cNvPr id="172" name="내용 개체 틀 4"/>
            <p:cNvSpPr txBox="1">
              <a:spLocks/>
            </p:cNvSpPr>
            <p:nvPr/>
          </p:nvSpPr>
          <p:spPr>
            <a:xfrm>
              <a:off x="6884476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Mount Base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3" name="내용 개체 틀 4"/>
            <p:cNvSpPr txBox="1">
              <a:spLocks/>
            </p:cNvSpPr>
            <p:nvPr/>
          </p:nvSpPr>
          <p:spPr>
            <a:xfrm>
              <a:off x="6018236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74" name="그림 173">
              <a:hlinkClick r:id="rId22"/>
            </p:cNvPr>
            <p:cNvPicPr>
              <a:picLocks noChangeAspect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2" t="10367" r="9642" b="10367"/>
            <a:stretch/>
          </p:blipFill>
          <p:spPr>
            <a:xfrm>
              <a:off x="8991120" y="5174527"/>
              <a:ext cx="894086" cy="748147"/>
            </a:xfrm>
            <a:prstGeom prst="rect">
              <a:avLst/>
            </a:prstGeom>
          </p:spPr>
        </p:pic>
        <p:sp>
          <p:nvSpPr>
            <p:cNvPr id="175" name="내용 개체 틀 4"/>
            <p:cNvSpPr txBox="1">
              <a:spLocks/>
            </p:cNvSpPr>
            <p:nvPr/>
          </p:nvSpPr>
          <p:spPr>
            <a:xfrm>
              <a:off x="9034351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76" name="그림 175">
              <a:hlinkClick r:id="rId18"/>
            </p:cNvPr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6069205" y="5052646"/>
              <a:ext cx="814753" cy="1002323"/>
            </a:xfrm>
            <a:prstGeom prst="rect">
              <a:avLst/>
            </a:prstGeom>
          </p:spPr>
        </p:pic>
        <p:pic>
          <p:nvPicPr>
            <p:cNvPr id="178" name="그림 177">
              <a:hlinkClick r:id="rId24"/>
            </p:cNvPr>
            <p:cNvPicPr>
              <a:picLocks noChangeAspect="1"/>
            </p:cNvPicPr>
            <p:nvPr/>
          </p:nvPicPr>
          <p:blipFill rotWithShape="1"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463" t="35032" r="37220" b="32350"/>
            <a:stretch/>
          </p:blipFill>
          <p:spPr>
            <a:xfrm>
              <a:off x="10403278" y="5128847"/>
              <a:ext cx="1207438" cy="8978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23636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그림 8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90" t="9171" r="20067" b="3556"/>
          <a:stretch/>
        </p:blipFill>
        <p:spPr>
          <a:xfrm>
            <a:off x="8008156" y="1456744"/>
            <a:ext cx="3832266" cy="3168000"/>
          </a:xfrm>
          <a:prstGeom prst="rect">
            <a:avLst/>
          </a:prstGeom>
        </p:spPr>
      </p:pic>
      <p:pic>
        <p:nvPicPr>
          <p:cNvPr id="82" name="그림 8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23" t="599" r="16293" b="15241"/>
          <a:stretch/>
        </p:blipFill>
        <p:spPr>
          <a:xfrm>
            <a:off x="4195014" y="1456745"/>
            <a:ext cx="3832266" cy="3168000"/>
          </a:xfrm>
          <a:prstGeom prst="rect">
            <a:avLst/>
          </a:prstGeom>
        </p:spPr>
      </p:pic>
      <p:pic>
        <p:nvPicPr>
          <p:cNvPr id="123" name="그림 1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6" t="2978" r="17580" b="2020"/>
          <a:stretch/>
        </p:blipFill>
        <p:spPr>
          <a:xfrm>
            <a:off x="347586" y="1456745"/>
            <a:ext cx="4029030" cy="3168000"/>
          </a:xfrm>
          <a:prstGeom prst="rect">
            <a:avLst/>
          </a:prstGeom>
        </p:spPr>
      </p:pic>
      <p:sp>
        <p:nvSpPr>
          <p:cNvPr id="46" name="직사각형 45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49" name="직사각형 48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Pole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1" name="직선 연결선 6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직사각형 8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직사각형 87"/>
          <p:cNvSpPr/>
          <p:nvPr/>
        </p:nvSpPr>
        <p:spPr>
          <a:xfrm>
            <a:off x="4376616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9" name="직사각형 88"/>
          <p:cNvSpPr/>
          <p:nvPr/>
        </p:nvSpPr>
        <p:spPr>
          <a:xfrm>
            <a:off x="581143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직사각형 8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직사각형 9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직사각형 9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/>
          <p:cNvSpPr/>
          <p:nvPr/>
        </p:nvSpPr>
        <p:spPr>
          <a:xfrm>
            <a:off x="7038071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7" name="직사각형 106">
            <a:hlinkClick r:id="rId5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8" name="직사각형 107">
            <a:hlinkClick r:id="rId6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직사각형 108">
            <a:hlinkClick r:id="rId7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0" name="직사각형 109">
            <a:hlinkClick r:id="rId8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1" name="직사각형 110">
            <a:hlinkClick r:id="rId9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2" name="직사각형 111">
            <a:hlinkClick r:id="rId10" action="ppaction://hlinksldjump"/>
          </p:cNvPr>
          <p:cNvSpPr/>
          <p:nvPr/>
        </p:nvSpPr>
        <p:spPr>
          <a:xfrm>
            <a:off x="553974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직사각형 79"/>
          <p:cNvSpPr/>
          <p:nvPr/>
        </p:nvSpPr>
        <p:spPr>
          <a:xfrm>
            <a:off x="323473" y="1093426"/>
            <a:ext cx="109196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LND - 6072R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6" name="모서리가 둥근 직사각형 95"/>
          <p:cNvSpPr/>
          <p:nvPr/>
        </p:nvSpPr>
        <p:spPr>
          <a:xfrm>
            <a:off x="347586" y="1459761"/>
            <a:ext cx="11492836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1465425" y="4752385"/>
            <a:ext cx="9261150" cy="1638448"/>
            <a:chOff x="1474944" y="4752385"/>
            <a:chExt cx="9261150" cy="1638448"/>
          </a:xfrm>
        </p:grpSpPr>
        <p:sp>
          <p:nvSpPr>
            <p:cNvPr id="97" name="모서리가 둥근 직사각형 96"/>
            <p:cNvSpPr/>
            <p:nvPr/>
          </p:nvSpPr>
          <p:spPr>
            <a:xfrm>
              <a:off x="1474944" y="4863213"/>
              <a:ext cx="1118578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" name="모서리가 둥근 직사각형 97"/>
            <p:cNvSpPr/>
            <p:nvPr/>
          </p:nvSpPr>
          <p:spPr>
            <a:xfrm>
              <a:off x="1566233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내용 개체 틀 4"/>
            <p:cNvSpPr txBox="1">
              <a:spLocks/>
            </p:cNvSpPr>
            <p:nvPr/>
          </p:nvSpPr>
          <p:spPr>
            <a:xfrm>
              <a:off x="1645183" y="6149478"/>
              <a:ext cx="77810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SBP-300PMW1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타원 99"/>
            <p:cNvSpPr>
              <a:spLocks noChangeAspect="1"/>
            </p:cNvSpPr>
            <p:nvPr/>
          </p:nvSpPr>
          <p:spPr>
            <a:xfrm>
              <a:off x="277523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" name="타원 100"/>
            <p:cNvSpPr>
              <a:spLocks noChangeAspect="1"/>
            </p:cNvSpPr>
            <p:nvPr/>
          </p:nvSpPr>
          <p:spPr>
            <a:xfrm>
              <a:off x="890625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" name="모서리가 둥근 직사각형 101"/>
            <p:cNvSpPr/>
            <p:nvPr/>
          </p:nvSpPr>
          <p:spPr>
            <a:xfrm>
              <a:off x="9288040" y="4863496"/>
              <a:ext cx="144805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모서리가 둥근 직사각형 102"/>
            <p:cNvSpPr/>
            <p:nvPr/>
          </p:nvSpPr>
          <p:spPr>
            <a:xfrm>
              <a:off x="9492697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모서리가 둥근 직사각형 103"/>
            <p:cNvSpPr/>
            <p:nvPr/>
          </p:nvSpPr>
          <p:spPr>
            <a:xfrm>
              <a:off x="3100944" y="4863496"/>
              <a:ext cx="5552599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" name="모서리가 둥근 직사각형 104"/>
            <p:cNvSpPr/>
            <p:nvPr/>
          </p:nvSpPr>
          <p:spPr>
            <a:xfrm>
              <a:off x="5229243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" name="내용 개체 틀 4"/>
            <p:cNvSpPr txBox="1">
              <a:spLocks/>
            </p:cNvSpPr>
            <p:nvPr/>
          </p:nvSpPr>
          <p:spPr>
            <a:xfrm>
              <a:off x="6303843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" name="내용 개체 틀 4"/>
            <p:cNvSpPr txBox="1">
              <a:spLocks/>
            </p:cNvSpPr>
            <p:nvPr/>
          </p:nvSpPr>
          <p:spPr>
            <a:xfrm>
              <a:off x="7532186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" name="내용 개체 틀 4"/>
            <p:cNvSpPr txBox="1">
              <a:spLocks/>
            </p:cNvSpPr>
            <p:nvPr/>
          </p:nvSpPr>
          <p:spPr>
            <a:xfrm>
              <a:off x="7114650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내용 개체 틀 4"/>
            <p:cNvSpPr txBox="1">
              <a:spLocks/>
            </p:cNvSpPr>
            <p:nvPr/>
          </p:nvSpPr>
          <p:spPr>
            <a:xfrm>
              <a:off x="5933097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" name="내용 개체 틀 4"/>
            <p:cNvSpPr txBox="1">
              <a:spLocks/>
            </p:cNvSpPr>
            <p:nvPr/>
          </p:nvSpPr>
          <p:spPr>
            <a:xfrm>
              <a:off x="5021340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SBP-390WMW2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" name="내용 개체 틀 4"/>
            <p:cNvSpPr txBox="1">
              <a:spLocks/>
            </p:cNvSpPr>
            <p:nvPr/>
          </p:nvSpPr>
          <p:spPr>
            <a:xfrm>
              <a:off x="3520880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모서리가 둥근 직사각형 117"/>
            <p:cNvSpPr/>
            <p:nvPr/>
          </p:nvSpPr>
          <p:spPr>
            <a:xfrm>
              <a:off x="3408797" y="5048325"/>
              <a:ext cx="1042260" cy="1245154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" name="모서리가 둥근 직사각형 118"/>
            <p:cNvSpPr/>
            <p:nvPr/>
          </p:nvSpPr>
          <p:spPr>
            <a:xfrm>
              <a:off x="3647775" y="4990509"/>
              <a:ext cx="564304" cy="11563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000" rtlCol="0" anchor="ctr"/>
            <a:lstStyle/>
            <a:p>
              <a:pPr algn="ctr"/>
              <a:r>
                <a:rPr lang="en-US" altLang="ko-KR" sz="700" b="1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" name="타원 119"/>
            <p:cNvSpPr>
              <a:spLocks noChangeAspect="1"/>
            </p:cNvSpPr>
            <p:nvPr/>
          </p:nvSpPr>
          <p:spPr>
            <a:xfrm>
              <a:off x="4658390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" name="내용 개체 틀 4"/>
            <p:cNvSpPr txBox="1">
              <a:spLocks/>
            </p:cNvSpPr>
            <p:nvPr/>
          </p:nvSpPr>
          <p:spPr>
            <a:xfrm>
              <a:off x="9622552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SBP-122HMW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3" name="그림 62">
              <a:hlinkClick r:id="rId11"/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3522551" y="5087631"/>
              <a:ext cx="814753" cy="1002323"/>
            </a:xfrm>
            <a:prstGeom prst="rect">
              <a:avLst/>
            </a:prstGeom>
          </p:spPr>
        </p:pic>
        <p:pic>
          <p:nvPicPr>
            <p:cNvPr id="64" name="그림 63">
              <a:hlinkClick r:id="rId13"/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0" t="759" r="7220" b="-3785"/>
            <a:stretch/>
          </p:blipFill>
          <p:spPr>
            <a:xfrm>
              <a:off x="6282392" y="5184477"/>
              <a:ext cx="828743" cy="885091"/>
            </a:xfrm>
            <a:prstGeom prst="rect">
              <a:avLst/>
            </a:prstGeom>
          </p:spPr>
        </p:pic>
        <p:pic>
          <p:nvPicPr>
            <p:cNvPr id="65" name="그림 64">
              <a:hlinkClick r:id="rId15"/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01" t="12410" r="30444" b="14417"/>
            <a:stretch/>
          </p:blipFill>
          <p:spPr>
            <a:xfrm>
              <a:off x="4974905" y="5087631"/>
              <a:ext cx="957213" cy="902677"/>
            </a:xfrm>
            <a:prstGeom prst="rect">
              <a:avLst/>
            </a:prstGeom>
          </p:spPr>
        </p:pic>
        <p:pic>
          <p:nvPicPr>
            <p:cNvPr id="66" name="그림 65">
              <a:hlinkClick r:id="rId17"/>
            </p:cNvPr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2" t="10367" r="9642" b="10367"/>
            <a:stretch/>
          </p:blipFill>
          <p:spPr>
            <a:xfrm>
              <a:off x="7509166" y="5278208"/>
              <a:ext cx="894086" cy="748147"/>
            </a:xfrm>
            <a:prstGeom prst="rect">
              <a:avLst/>
            </a:prstGeom>
          </p:spPr>
        </p:pic>
        <p:pic>
          <p:nvPicPr>
            <p:cNvPr id="67" name="그림 66">
              <a:hlinkClick r:id="rId19"/>
            </p:cNvPr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463" t="35032" r="37220" b="32350"/>
            <a:stretch/>
          </p:blipFill>
          <p:spPr>
            <a:xfrm>
              <a:off x="9408348" y="5128847"/>
              <a:ext cx="1207438" cy="897838"/>
            </a:xfrm>
            <a:prstGeom prst="rect">
              <a:avLst/>
            </a:prstGeom>
          </p:spPr>
        </p:pic>
        <p:pic>
          <p:nvPicPr>
            <p:cNvPr id="55" name="그림 54">
              <a:hlinkClick r:id="rId21"/>
            </p:cNvPr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93" t="7647" r="31277" b="7647"/>
            <a:stretch/>
          </p:blipFill>
          <p:spPr>
            <a:xfrm>
              <a:off x="1660307" y="5057823"/>
              <a:ext cx="747852" cy="9933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39937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그림 7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07" t="4760" r="41584" b="7803"/>
          <a:stretch/>
        </p:blipFill>
        <p:spPr>
          <a:xfrm>
            <a:off x="9021778" y="1459761"/>
            <a:ext cx="2807999" cy="3168000"/>
          </a:xfrm>
          <a:prstGeom prst="rect">
            <a:avLst/>
          </a:prstGeom>
        </p:spPr>
      </p:pic>
      <p:pic>
        <p:nvPicPr>
          <p:cNvPr id="80" name="그림 7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55" t="734" r="25281" b="11522"/>
          <a:stretch/>
        </p:blipFill>
        <p:spPr>
          <a:xfrm>
            <a:off x="341608" y="1459761"/>
            <a:ext cx="2964374" cy="3168000"/>
          </a:xfrm>
          <a:prstGeom prst="rect">
            <a:avLst/>
          </a:prstGeom>
        </p:spPr>
      </p:pic>
      <p:pic>
        <p:nvPicPr>
          <p:cNvPr id="81" name="그림 8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52" t="2477" r="30834" b="16347"/>
          <a:stretch/>
        </p:blipFill>
        <p:spPr>
          <a:xfrm>
            <a:off x="3283287" y="1459761"/>
            <a:ext cx="2771774" cy="3168000"/>
          </a:xfrm>
          <a:prstGeom prst="rect">
            <a:avLst/>
          </a:prstGeom>
        </p:spPr>
      </p:pic>
      <p:pic>
        <p:nvPicPr>
          <p:cNvPr id="82" name="그림 8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35" t="9477" r="30637" b="10457"/>
          <a:stretch/>
        </p:blipFill>
        <p:spPr>
          <a:xfrm>
            <a:off x="6044915" y="1459761"/>
            <a:ext cx="2883573" cy="3168000"/>
          </a:xfrm>
          <a:prstGeom prst="rect">
            <a:avLst/>
          </a:prstGeom>
        </p:spPr>
      </p:pic>
      <p:sp>
        <p:nvSpPr>
          <p:cNvPr id="52" name="직사각형 5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55" name="직사각형 54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8815392" y="701023"/>
            <a:ext cx="60465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60" name="직사각형 59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7" name="직선 연결선 66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직사각형 68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4276506" y="76810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5724306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7076343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/>
          <p:cNvSpPr/>
          <p:nvPr/>
        </p:nvSpPr>
        <p:spPr>
          <a:xfrm>
            <a:off x="8570136" y="977705"/>
            <a:ext cx="2520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3" name="직사각형 122">
            <a:hlinkClick r:id="rId6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4" name="직사각형 123">
            <a:hlinkClick r:id="rId7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5" name="직사각형 124">
            <a:hlinkClick r:id="rId8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6" name="직사각형 125">
            <a:hlinkClick r:id="rId9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7" name="직사각형 126">
            <a:hlinkClick r:id="rId10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8" name="직사각형 127">
            <a:hlinkClick r:id="rId11" action="ppaction://hlinksldjump"/>
          </p:cNvPr>
          <p:cNvSpPr/>
          <p:nvPr/>
        </p:nvSpPr>
        <p:spPr>
          <a:xfrm>
            <a:off x="553974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직사각형 77"/>
          <p:cNvSpPr/>
          <p:nvPr/>
        </p:nvSpPr>
        <p:spPr>
          <a:xfrm>
            <a:off x="323473" y="1093426"/>
            <a:ext cx="109196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LND </a:t>
            </a:r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6072R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9" name="모서리가 둥근 직사각형 108"/>
          <p:cNvSpPr/>
          <p:nvPr/>
        </p:nvSpPr>
        <p:spPr>
          <a:xfrm>
            <a:off x="9021778" y="1459761"/>
            <a:ext cx="28080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모서리가 둥근 직사각형 109"/>
          <p:cNvSpPr/>
          <p:nvPr/>
        </p:nvSpPr>
        <p:spPr>
          <a:xfrm>
            <a:off x="341609" y="1459761"/>
            <a:ext cx="8586879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타원 75"/>
          <p:cNvSpPr>
            <a:spLocks noChangeAspect="1"/>
          </p:cNvSpPr>
          <p:nvPr/>
        </p:nvSpPr>
        <p:spPr>
          <a:xfrm>
            <a:off x="10321486" y="5523035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548479" y="4752385"/>
            <a:ext cx="8173139" cy="1638448"/>
            <a:chOff x="537796" y="4752385"/>
            <a:chExt cx="8173139" cy="1638448"/>
          </a:xfrm>
        </p:grpSpPr>
        <p:pic>
          <p:nvPicPr>
            <p:cNvPr id="105" name="그림 104">
              <a:hlinkClick r:id="rId12"/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14" t="4220" r="3614" b="4220"/>
            <a:stretch/>
          </p:blipFill>
          <p:spPr>
            <a:xfrm>
              <a:off x="591077" y="5115402"/>
              <a:ext cx="1104373" cy="931318"/>
            </a:xfrm>
            <a:prstGeom prst="rect">
              <a:avLst/>
            </a:prstGeom>
          </p:spPr>
        </p:pic>
        <p:sp>
          <p:nvSpPr>
            <p:cNvPr id="106" name="모서리가 둥근 직사각형 105"/>
            <p:cNvSpPr/>
            <p:nvPr/>
          </p:nvSpPr>
          <p:spPr>
            <a:xfrm>
              <a:off x="537796" y="4863213"/>
              <a:ext cx="1210934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" name="모서리가 둥근 직사각형 106"/>
            <p:cNvSpPr/>
            <p:nvPr/>
          </p:nvSpPr>
          <p:spPr>
            <a:xfrm>
              <a:off x="675263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Corner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" name="내용 개체 틀 4"/>
            <p:cNvSpPr txBox="1">
              <a:spLocks/>
            </p:cNvSpPr>
            <p:nvPr/>
          </p:nvSpPr>
          <p:spPr>
            <a:xfrm>
              <a:off x="754213" y="6149478"/>
              <a:ext cx="77810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SBP-300KMW1</a:t>
              </a:r>
              <a:endPara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" name="타원 116"/>
            <p:cNvSpPr>
              <a:spLocks noChangeAspect="1"/>
            </p:cNvSpPr>
            <p:nvPr/>
          </p:nvSpPr>
          <p:spPr>
            <a:xfrm>
              <a:off x="1880596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" name="타원 88"/>
            <p:cNvSpPr>
              <a:spLocks noChangeAspect="1"/>
            </p:cNvSpPr>
            <p:nvPr/>
          </p:nvSpPr>
          <p:spPr>
            <a:xfrm>
              <a:off x="723866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" name="모서리가 둥근 직사각형 89"/>
            <p:cNvSpPr/>
            <p:nvPr/>
          </p:nvSpPr>
          <p:spPr>
            <a:xfrm>
              <a:off x="7467173" y="4863496"/>
              <a:ext cx="1243762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" name="모서리가 둥근 직사각형 90"/>
            <p:cNvSpPr/>
            <p:nvPr/>
          </p:nvSpPr>
          <p:spPr>
            <a:xfrm>
              <a:off x="7574438" y="4753908"/>
              <a:ext cx="1029232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" name="모서리가 둥근 직사각형 95"/>
            <p:cNvSpPr/>
            <p:nvPr/>
          </p:nvSpPr>
          <p:spPr>
            <a:xfrm>
              <a:off x="2117886" y="4863496"/>
              <a:ext cx="5036267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모서리가 둥근 직사각형 96"/>
            <p:cNvSpPr/>
            <p:nvPr/>
          </p:nvSpPr>
          <p:spPr>
            <a:xfrm>
              <a:off x="3988019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" name="내용 개체 틀 4"/>
            <p:cNvSpPr txBox="1">
              <a:spLocks/>
            </p:cNvSpPr>
            <p:nvPr/>
          </p:nvSpPr>
          <p:spPr>
            <a:xfrm>
              <a:off x="4925172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내용 개체 틀 4"/>
            <p:cNvSpPr txBox="1">
              <a:spLocks/>
            </p:cNvSpPr>
            <p:nvPr/>
          </p:nvSpPr>
          <p:spPr>
            <a:xfrm>
              <a:off x="6153515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내용 개체 틀 4"/>
            <p:cNvSpPr txBox="1">
              <a:spLocks/>
            </p:cNvSpPr>
            <p:nvPr/>
          </p:nvSpPr>
          <p:spPr>
            <a:xfrm>
              <a:off x="5735979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" name="내용 개체 틀 4"/>
            <p:cNvSpPr txBox="1">
              <a:spLocks/>
            </p:cNvSpPr>
            <p:nvPr/>
          </p:nvSpPr>
          <p:spPr>
            <a:xfrm>
              <a:off x="4554426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" name="내용 개체 틀 4"/>
            <p:cNvSpPr txBox="1">
              <a:spLocks/>
            </p:cNvSpPr>
            <p:nvPr/>
          </p:nvSpPr>
          <p:spPr>
            <a:xfrm>
              <a:off x="3642669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SBP-390WMW2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내용 개체 틀 4"/>
            <p:cNvSpPr txBox="1">
              <a:spLocks/>
            </p:cNvSpPr>
            <p:nvPr/>
          </p:nvSpPr>
          <p:spPr>
            <a:xfrm>
              <a:off x="2298769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모서리가 둥근 직사각형 103"/>
            <p:cNvSpPr/>
            <p:nvPr/>
          </p:nvSpPr>
          <p:spPr>
            <a:xfrm>
              <a:off x="2186686" y="5048325"/>
              <a:ext cx="1042260" cy="1245154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6" name="모서리가 둥근 직사각형 145"/>
            <p:cNvSpPr/>
            <p:nvPr/>
          </p:nvSpPr>
          <p:spPr>
            <a:xfrm>
              <a:off x="2425664" y="4990509"/>
              <a:ext cx="564304" cy="11563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000" rtlCol="0" anchor="ctr"/>
            <a:lstStyle/>
            <a:p>
              <a:pPr algn="ctr"/>
              <a:r>
                <a:rPr lang="en-US" altLang="ko-KR" sz="700" b="1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7" name="타원 146"/>
            <p:cNvSpPr>
              <a:spLocks noChangeAspect="1"/>
            </p:cNvSpPr>
            <p:nvPr/>
          </p:nvSpPr>
          <p:spPr>
            <a:xfrm>
              <a:off x="3346226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8" name="내용 개체 틀 4"/>
            <p:cNvSpPr txBox="1">
              <a:spLocks/>
            </p:cNvSpPr>
            <p:nvPr/>
          </p:nvSpPr>
          <p:spPr>
            <a:xfrm>
              <a:off x="7699539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SBP-122HMW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49" name="그림 148">
              <a:hlinkClick r:id="rId14"/>
            </p:cNvPr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2300440" y="5087631"/>
              <a:ext cx="814753" cy="1002323"/>
            </a:xfrm>
            <a:prstGeom prst="rect">
              <a:avLst/>
            </a:prstGeom>
          </p:spPr>
        </p:pic>
        <p:pic>
          <p:nvPicPr>
            <p:cNvPr id="150" name="그림 149">
              <a:hlinkClick r:id="rId16"/>
            </p:cNvPr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0" t="759" r="7220" b="-3785"/>
            <a:stretch/>
          </p:blipFill>
          <p:spPr>
            <a:xfrm>
              <a:off x="4903721" y="5184477"/>
              <a:ext cx="828743" cy="885091"/>
            </a:xfrm>
            <a:prstGeom prst="rect">
              <a:avLst/>
            </a:prstGeom>
          </p:spPr>
        </p:pic>
        <p:pic>
          <p:nvPicPr>
            <p:cNvPr id="151" name="그림 150">
              <a:hlinkClick r:id="rId18"/>
            </p:cNvPr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01" t="12410" r="30444" b="14417"/>
            <a:stretch/>
          </p:blipFill>
          <p:spPr>
            <a:xfrm>
              <a:off x="3596234" y="5087631"/>
              <a:ext cx="957213" cy="902677"/>
            </a:xfrm>
            <a:prstGeom prst="rect">
              <a:avLst/>
            </a:prstGeom>
          </p:spPr>
        </p:pic>
        <p:pic>
          <p:nvPicPr>
            <p:cNvPr id="152" name="그림 151">
              <a:hlinkClick r:id="rId20"/>
            </p:cNvPr>
            <p:cNvPicPr>
              <a:picLocks noChangeAspect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2" t="10367" r="9642" b="10367"/>
            <a:stretch/>
          </p:blipFill>
          <p:spPr>
            <a:xfrm>
              <a:off x="6130495" y="5278208"/>
              <a:ext cx="894086" cy="748147"/>
            </a:xfrm>
            <a:prstGeom prst="rect">
              <a:avLst/>
            </a:prstGeom>
          </p:spPr>
        </p:pic>
        <p:pic>
          <p:nvPicPr>
            <p:cNvPr id="153" name="그림 152">
              <a:hlinkClick r:id="rId22"/>
            </p:cNvPr>
            <p:cNvPicPr>
              <a:picLocks noChangeAspect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463" t="35032" r="37220" b="32350"/>
            <a:stretch/>
          </p:blipFill>
          <p:spPr>
            <a:xfrm>
              <a:off x="7485335" y="5128847"/>
              <a:ext cx="1207438" cy="897838"/>
            </a:xfrm>
            <a:prstGeom prst="rect">
              <a:avLst/>
            </a:prstGeom>
          </p:spPr>
        </p:pic>
      </p:grpSp>
      <p:grpSp>
        <p:nvGrpSpPr>
          <p:cNvPr id="2" name="그룹 1"/>
          <p:cNvGrpSpPr/>
          <p:nvPr/>
        </p:nvGrpSpPr>
        <p:grpSpPr>
          <a:xfrm>
            <a:off x="9091449" y="4753908"/>
            <a:ext cx="2668404" cy="1636925"/>
            <a:chOff x="9092904" y="4753908"/>
            <a:chExt cx="2668404" cy="1636925"/>
          </a:xfrm>
        </p:grpSpPr>
        <p:sp>
          <p:nvSpPr>
            <p:cNvPr id="77" name="내용 개체 틀 4"/>
            <p:cNvSpPr txBox="1">
              <a:spLocks/>
            </p:cNvSpPr>
            <p:nvPr/>
          </p:nvSpPr>
          <p:spPr>
            <a:xfrm>
              <a:off x="9142156" y="611693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SBP-300LMW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" name="모서리가 둥근 직사각형 84"/>
            <p:cNvSpPr/>
            <p:nvPr/>
          </p:nvSpPr>
          <p:spPr>
            <a:xfrm>
              <a:off x="9092904" y="4863496"/>
              <a:ext cx="1169847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6" name="모서리가 둥근 직사각형 85"/>
            <p:cNvSpPr/>
            <p:nvPr/>
          </p:nvSpPr>
          <p:spPr>
            <a:xfrm>
              <a:off x="9158457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Parapet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4" name="모서리가 둥근 직사각형 153"/>
            <p:cNvSpPr/>
            <p:nvPr/>
          </p:nvSpPr>
          <p:spPr>
            <a:xfrm>
              <a:off x="10517546" y="4863496"/>
              <a:ext cx="1243762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5" name="모서리가 둥근 직사각형 154"/>
            <p:cNvSpPr/>
            <p:nvPr/>
          </p:nvSpPr>
          <p:spPr>
            <a:xfrm>
              <a:off x="10624811" y="4753908"/>
              <a:ext cx="1029232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6" name="내용 개체 틀 4"/>
            <p:cNvSpPr txBox="1">
              <a:spLocks/>
            </p:cNvSpPr>
            <p:nvPr/>
          </p:nvSpPr>
          <p:spPr>
            <a:xfrm>
              <a:off x="10749912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SBP-122HMW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57" name="그림 156">
              <a:hlinkClick r:id="rId22"/>
            </p:cNvPr>
            <p:cNvPicPr>
              <a:picLocks noChangeAspect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463" t="35032" r="37220" b="32350"/>
            <a:stretch/>
          </p:blipFill>
          <p:spPr>
            <a:xfrm>
              <a:off x="10535708" y="5128847"/>
              <a:ext cx="1207438" cy="897838"/>
            </a:xfrm>
            <a:prstGeom prst="rect">
              <a:avLst/>
            </a:prstGeom>
          </p:spPr>
        </p:pic>
        <p:pic>
          <p:nvPicPr>
            <p:cNvPr id="158" name="그림 157">
              <a:hlinkClick r:id="rId24"/>
            </p:cNvPr>
            <p:cNvPicPr>
              <a:picLocks noChangeAspect="1"/>
            </p:cNvPicPr>
            <p:nvPr/>
          </p:nvPicPr>
          <p:blipFill rotWithShape="1"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97" t="8963" r="5397" b="8963"/>
            <a:stretch/>
          </p:blipFill>
          <p:spPr>
            <a:xfrm>
              <a:off x="9174003" y="5005453"/>
              <a:ext cx="1007648" cy="10670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9803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b="1" dirty="0" smtClean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b="1" dirty="0">
              <a:solidFill>
                <a:schemeClr val="accent2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5730095" y="701023"/>
            <a:ext cx="931665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Wall1 / Wall2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28" name="직선 연결선 2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2710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41580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5605847" y="698680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97047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>
            <a:hlinkClick r:id="rId2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hlinkClick r:id="rId3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>
            <a:hlinkClick r:id="rId4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>
            <a:hlinkClick r:id="rId5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>
            <a:hlinkClick r:id="rId6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>
            <a:hlinkClick r:id="rId7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>
            <a:hlinkClick r:id="rId8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6298874"/>
              </p:ext>
            </p:extLst>
          </p:nvPr>
        </p:nvGraphicFramePr>
        <p:xfrm>
          <a:off x="170117" y="1354537"/>
          <a:ext cx="11839006" cy="4787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19503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5919503">
                  <a:extLst>
                    <a:ext uri="{9D8B030D-6E8A-4147-A177-3AD203B41FA5}">
                      <a16:colId xmlns:a16="http://schemas.microsoft.com/office/drawing/2014/main" val="1043453062"/>
                    </a:ext>
                  </a:extLst>
                </a:gridCol>
              </a:tblGrid>
              <a:tr h="83808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Ø106.0mm(4.17")  / 2 holes 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838088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LNV-6012R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LNV-6022R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Ø120.3x91.7mm(Ø4.74x3.61")</a:t>
                      </a: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/>
                      </a:r>
                      <a:b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</a:br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410g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Ø120.3x91.7mm(Ø4.74x3.61")</a:t>
                      </a:r>
                      <a:b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410g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657406"/>
                  </a:ext>
                </a:extLst>
              </a:tr>
            </a:tbl>
          </a:graphicData>
        </a:graphic>
      </p:graphicFrame>
      <p:pic>
        <p:nvPicPr>
          <p:cNvPr id="38" name="그림 3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9134" y="3111608"/>
            <a:ext cx="2002250" cy="2002250"/>
          </a:xfrm>
          <a:prstGeom prst="rect">
            <a:avLst/>
          </a:prstGeom>
        </p:spPr>
      </p:pic>
      <p:pic>
        <p:nvPicPr>
          <p:cNvPr id="39" name="그림 3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894" y="3111608"/>
            <a:ext cx="2002250" cy="200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905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2609530" y="701023"/>
            <a:ext cx="132921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5730095" y="701023"/>
            <a:ext cx="931665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Wall1 / Wall2</a:t>
            </a:r>
          </a:p>
        </p:txBody>
      </p:sp>
      <p:sp>
        <p:nvSpPr>
          <p:cNvPr id="24" name="직사각형 23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35" name="직선 연결선 34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연결선 35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직사각형 36"/>
          <p:cNvSpPr/>
          <p:nvPr/>
        </p:nvSpPr>
        <p:spPr>
          <a:xfrm>
            <a:off x="41580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>
            <a:off x="5605847" y="701022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38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2609530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6" name="직사각형 105">
            <a:hlinkClick r:id="rId2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7" name="직사각형 106">
            <a:hlinkClick r:id="rId3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8" name="직사각형 107">
            <a:hlinkClick r:id="rId4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직사각형 108">
            <a:hlinkClick r:id="rId5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0" name="직사각형 109">
            <a:hlinkClick r:id="rId6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1" name="직사각형 110">
            <a:hlinkClick r:id="rId7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2" name="직사각형 111">
            <a:hlinkClick r:id="rId8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/>
          <p:cNvSpPr/>
          <p:nvPr/>
        </p:nvSpPr>
        <p:spPr>
          <a:xfrm>
            <a:off x="323473" y="1093426"/>
            <a:ext cx="168347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LNV </a:t>
            </a:r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- </a:t>
            </a:r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6012R </a:t>
            </a:r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/ </a:t>
            </a:r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6022R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graphicFrame>
        <p:nvGraphicFramePr>
          <p:cNvPr id="79" name="표 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3286765"/>
              </p:ext>
            </p:extLst>
          </p:nvPr>
        </p:nvGraphicFramePr>
        <p:xfrm>
          <a:off x="346823" y="1469149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Hanging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Ceiling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In-ceiling Housing</a:t>
                      </a:r>
                      <a:endParaRPr lang="ko-KR" altLang="en-US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SBP-122HMW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SBP-300CMW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SHD-1408FPW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SBP-300WMW1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81" name="표 8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138460"/>
              </p:ext>
            </p:extLst>
          </p:nvPr>
        </p:nvGraphicFramePr>
        <p:xfrm>
          <a:off x="346823" y="3145541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 Base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Pole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Corner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SBP-390WMW2</a:t>
                      </a:r>
                      <a:endParaRPr lang="ko-KR" altLang="en-US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SBP-137WMW1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SBP-300PMW1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SBP-300KMW1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96" name="표 9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1545415"/>
              </p:ext>
            </p:extLst>
          </p:nvPr>
        </p:nvGraphicFramePr>
        <p:xfrm>
          <a:off x="346823" y="4828654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Parapet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Installation Box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Back Box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Weather</a:t>
                      </a:r>
                      <a:r>
                        <a:rPr lang="en-US" altLang="ko-KR" sz="10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Cap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Smoke Dome Cover</a:t>
                      </a:r>
                      <a:endParaRPr lang="ko-KR" altLang="en-US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SBP-300LMW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SBP-300NBW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SBV-120GW</a:t>
                      </a:r>
                      <a:endParaRPr lang="ko-KR" altLang="en-US" sz="77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SBV-120WCW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SPB-VAW12</a:t>
                      </a:r>
                      <a:endParaRPr lang="ko-KR" altLang="en-US" sz="77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pic>
        <p:nvPicPr>
          <p:cNvPr id="100" name="Picture 12" descr="SPB-VAW72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6590" y="4944689"/>
            <a:ext cx="972870" cy="972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6" name="직사각형 115">
            <a:hlinkClick r:id="rId11"/>
          </p:cNvPr>
          <p:cNvSpPr/>
          <p:nvPr/>
        </p:nvSpPr>
        <p:spPr>
          <a:xfrm>
            <a:off x="5541093" y="3133224"/>
            <a:ext cx="1125444" cy="15412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2" name="그림 61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266" t="456" r="-11924" b="1219"/>
          <a:stretch/>
        </p:blipFill>
        <p:spPr>
          <a:xfrm>
            <a:off x="9969782" y="3171825"/>
            <a:ext cx="1466486" cy="1000126"/>
          </a:xfrm>
          <a:prstGeom prst="rect">
            <a:avLst/>
          </a:prstGeom>
        </p:spPr>
      </p:pic>
      <p:pic>
        <p:nvPicPr>
          <p:cNvPr id="67" name="그림 66">
            <a:hlinkClick r:id="rId14"/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07" t="38615" r="34350" b="28689"/>
          <a:stretch/>
        </p:blipFill>
        <p:spPr>
          <a:xfrm>
            <a:off x="5263235" y="4845962"/>
            <a:ext cx="1700212" cy="1052514"/>
          </a:xfrm>
          <a:prstGeom prst="rect">
            <a:avLst/>
          </a:prstGeom>
        </p:spPr>
      </p:pic>
      <p:pic>
        <p:nvPicPr>
          <p:cNvPr id="68" name="그림 67">
            <a:hlinkClick r:id="rId16"/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8650" t="3473" r="-47848" b="8601"/>
          <a:stretch/>
        </p:blipFill>
        <p:spPr>
          <a:xfrm>
            <a:off x="3166749" y="1504950"/>
            <a:ext cx="1293812" cy="1038226"/>
          </a:xfrm>
          <a:prstGeom prst="rect">
            <a:avLst/>
          </a:prstGeom>
        </p:spPr>
      </p:pic>
      <p:pic>
        <p:nvPicPr>
          <p:cNvPr id="74" name="그림 73">
            <a:hlinkClick r:id="rId18"/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83" t="31903" r="31796" b="33749"/>
          <a:stretch/>
        </p:blipFill>
        <p:spPr>
          <a:xfrm>
            <a:off x="7572374" y="4857751"/>
            <a:ext cx="1685928" cy="1033464"/>
          </a:xfrm>
          <a:prstGeom prst="rect">
            <a:avLst/>
          </a:prstGeom>
        </p:spPr>
      </p:pic>
      <p:pic>
        <p:nvPicPr>
          <p:cNvPr id="75" name="그림 74">
            <a:hlinkClick r:id="rId20"/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37" t="24950" r="20995" b="32966"/>
          <a:stretch/>
        </p:blipFill>
        <p:spPr>
          <a:xfrm>
            <a:off x="2935670" y="3224622"/>
            <a:ext cx="1755970" cy="999420"/>
          </a:xfrm>
          <a:prstGeom prst="rect">
            <a:avLst/>
          </a:prstGeom>
        </p:spPr>
      </p:pic>
      <p:sp>
        <p:nvSpPr>
          <p:cNvPr id="4" name="모서리가 둥근 직사각형 3"/>
          <p:cNvSpPr/>
          <p:nvPr/>
        </p:nvSpPr>
        <p:spPr>
          <a:xfrm>
            <a:off x="5252737" y="1605710"/>
            <a:ext cx="658409" cy="16412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latin typeface="Arial Black" panose="020B0A04020102020204" pitchFamily="34" charset="0"/>
              </a:rPr>
              <a:t>Plenum</a:t>
            </a:r>
            <a:endParaRPr lang="ko-KR" altLang="en-US" sz="700" dirty="0">
              <a:latin typeface="Arial Black" panose="020B0A04020102020204" pitchFamily="34" charset="0"/>
            </a:endParaRPr>
          </a:p>
        </p:txBody>
      </p:sp>
      <p:pic>
        <p:nvPicPr>
          <p:cNvPr id="77" name="그림 76">
            <a:hlinkClick r:id="rId22"/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14" t="27777" r="33315" b="25520"/>
          <a:stretch/>
        </p:blipFill>
        <p:spPr>
          <a:xfrm rot="10800000">
            <a:off x="5382680" y="1522249"/>
            <a:ext cx="1461322" cy="1084142"/>
          </a:xfrm>
          <a:prstGeom prst="rect">
            <a:avLst/>
          </a:prstGeom>
        </p:spPr>
      </p:pic>
      <p:pic>
        <p:nvPicPr>
          <p:cNvPr id="78" name="그림 77">
            <a:hlinkClick r:id="rId24"/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350" t="6026" r="-27175" b="7520"/>
          <a:stretch/>
        </p:blipFill>
        <p:spPr>
          <a:xfrm>
            <a:off x="3081780" y="4879498"/>
            <a:ext cx="1463750" cy="1051964"/>
          </a:xfrm>
          <a:prstGeom prst="rect">
            <a:avLst/>
          </a:prstGeom>
        </p:spPr>
      </p:pic>
      <p:pic>
        <p:nvPicPr>
          <p:cNvPr id="82" name="그림 81">
            <a:hlinkClick r:id="rId26"/>
          </p:cNvPr>
          <p:cNvPicPr>
            <a:picLocks noChangeAspect="1"/>
          </p:cNvPicPr>
          <p:nvPr/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33" t="18053" r="19276" b="20573"/>
          <a:stretch/>
        </p:blipFill>
        <p:spPr>
          <a:xfrm>
            <a:off x="587219" y="3189117"/>
            <a:ext cx="1865468" cy="997122"/>
          </a:xfrm>
          <a:prstGeom prst="rect">
            <a:avLst/>
          </a:prstGeom>
        </p:spPr>
      </p:pic>
      <p:pic>
        <p:nvPicPr>
          <p:cNvPr id="89" name="그림 88">
            <a:hlinkClick r:id="rId28"/>
          </p:cNvPr>
          <p:cNvPicPr>
            <a:picLocks noChangeAspect="1"/>
          </p:cNvPicPr>
          <p:nvPr/>
        </p:nvPicPr>
        <p:blipFill rotWithShape="1"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844" t="4043" r="-35883" b="3700"/>
          <a:stretch/>
        </p:blipFill>
        <p:spPr>
          <a:xfrm>
            <a:off x="5487071" y="3181350"/>
            <a:ext cx="1252540" cy="1033464"/>
          </a:xfrm>
          <a:prstGeom prst="rect">
            <a:avLst/>
          </a:prstGeom>
        </p:spPr>
      </p:pic>
      <p:pic>
        <p:nvPicPr>
          <p:cNvPr id="91" name="그림 90">
            <a:hlinkClick r:id="rId30"/>
          </p:cNvPr>
          <p:cNvPicPr>
            <a:picLocks noChangeAspect="1"/>
          </p:cNvPicPr>
          <p:nvPr/>
        </p:nvPicPr>
        <p:blipFill rotWithShape="1"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360" t="1750" r="-18171" b="619"/>
          <a:stretch/>
        </p:blipFill>
        <p:spPr>
          <a:xfrm>
            <a:off x="7643813" y="1533526"/>
            <a:ext cx="1543050" cy="971550"/>
          </a:xfrm>
          <a:prstGeom prst="rect">
            <a:avLst/>
          </a:prstGeom>
        </p:spPr>
      </p:pic>
      <p:pic>
        <p:nvPicPr>
          <p:cNvPr id="125" name="그림 124">
            <a:hlinkClick r:id="rId32"/>
          </p:cNvPr>
          <p:cNvPicPr>
            <a:picLocks noChangeAspect="1"/>
          </p:cNvPicPr>
          <p:nvPr/>
        </p:nvPicPr>
        <p:blipFill rotWithShape="1"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982" t="6961" r="-11982" b="6961"/>
          <a:stretch/>
        </p:blipFill>
        <p:spPr>
          <a:xfrm>
            <a:off x="9899853" y="1568949"/>
            <a:ext cx="1606344" cy="950414"/>
          </a:xfrm>
          <a:prstGeom prst="rect">
            <a:avLst/>
          </a:prstGeom>
        </p:spPr>
      </p:pic>
      <p:pic>
        <p:nvPicPr>
          <p:cNvPr id="126" name="그림 125">
            <a:hlinkClick r:id="rId34"/>
          </p:cNvPr>
          <p:cNvPicPr>
            <a:picLocks noChangeAspect="1"/>
          </p:cNvPicPr>
          <p:nvPr/>
        </p:nvPicPr>
        <p:blipFill rotWithShape="1"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26" t="36726" r="34263" b="34237"/>
          <a:stretch/>
        </p:blipFill>
        <p:spPr>
          <a:xfrm>
            <a:off x="696589" y="1579383"/>
            <a:ext cx="1646728" cy="910352"/>
          </a:xfrm>
          <a:prstGeom prst="rect">
            <a:avLst/>
          </a:prstGeom>
        </p:spPr>
      </p:pic>
      <p:pic>
        <p:nvPicPr>
          <p:cNvPr id="128" name="그림 127">
            <a:hlinkClick r:id="rId36"/>
          </p:cNvPr>
          <p:cNvPicPr>
            <a:picLocks noChangeAspect="1"/>
          </p:cNvPicPr>
          <p:nvPr/>
        </p:nvPicPr>
        <p:blipFill rotWithShape="1"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826" t="7384" r="-22258" b="8361"/>
          <a:stretch/>
        </p:blipFill>
        <p:spPr>
          <a:xfrm>
            <a:off x="717470" y="4848224"/>
            <a:ext cx="1604966" cy="1095378"/>
          </a:xfrm>
          <a:prstGeom prst="rect">
            <a:avLst/>
          </a:prstGeom>
        </p:spPr>
      </p:pic>
      <p:pic>
        <p:nvPicPr>
          <p:cNvPr id="46" name="그림 45">
            <a:hlinkClick r:id="rId11"/>
          </p:cNvPr>
          <p:cNvPicPr>
            <a:picLocks noChangeAspect="1"/>
          </p:cNvPicPr>
          <p:nvPr/>
        </p:nvPicPr>
        <p:blipFill rotWithShape="1"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02" t="7647" r="18985" b="7647"/>
          <a:stretch/>
        </p:blipFill>
        <p:spPr>
          <a:xfrm>
            <a:off x="7748441" y="3166069"/>
            <a:ext cx="1333794" cy="1078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18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그림 5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3" t="24035" r="31296" b="17909"/>
          <a:stretch/>
        </p:blipFill>
        <p:spPr>
          <a:xfrm>
            <a:off x="352483" y="1455051"/>
            <a:ext cx="3772676" cy="3168000"/>
          </a:xfrm>
          <a:prstGeom prst="rect">
            <a:avLst/>
          </a:prstGeom>
        </p:spPr>
      </p:pic>
      <p:pic>
        <p:nvPicPr>
          <p:cNvPr id="58" name="그림 5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41" t="12462" r="23424" b="10237"/>
          <a:stretch/>
        </p:blipFill>
        <p:spPr>
          <a:xfrm>
            <a:off x="4212454" y="1455051"/>
            <a:ext cx="3765865" cy="3168000"/>
          </a:xfrm>
          <a:prstGeom prst="rect">
            <a:avLst/>
          </a:prstGeom>
        </p:spPr>
      </p:pic>
      <p:pic>
        <p:nvPicPr>
          <p:cNvPr id="59" name="그림 5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69" t="12386" r="30304" b="27153"/>
          <a:stretch/>
        </p:blipFill>
        <p:spPr>
          <a:xfrm>
            <a:off x="8065488" y="1455051"/>
            <a:ext cx="3774934" cy="3168000"/>
          </a:xfrm>
          <a:prstGeom prst="rect">
            <a:avLst/>
          </a:prstGeom>
        </p:spPr>
      </p:pic>
      <p:sp>
        <p:nvSpPr>
          <p:cNvPr id="68" name="직사각형 67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70" name="직사각형 69"/>
          <p:cNvSpPr/>
          <p:nvPr/>
        </p:nvSpPr>
        <p:spPr>
          <a:xfrm>
            <a:off x="4429498" y="701023"/>
            <a:ext cx="611066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71" name="직사각형 70"/>
          <p:cNvSpPr/>
          <p:nvPr/>
        </p:nvSpPr>
        <p:spPr>
          <a:xfrm>
            <a:off x="5730095" y="701023"/>
            <a:ext cx="931665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Wall1 / Wall2</a:t>
            </a:r>
          </a:p>
        </p:txBody>
      </p:sp>
      <p:sp>
        <p:nvSpPr>
          <p:cNvPr id="72" name="직사각형 71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3" name="직사각형 72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83" name="직선 연결선 82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연결선 83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직사각형 84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직사각형 85"/>
          <p:cNvSpPr/>
          <p:nvPr/>
        </p:nvSpPr>
        <p:spPr>
          <a:xfrm>
            <a:off x="5621455" y="691076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직사각형 91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4" name="직사각형 93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직사각형 94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/>
          <p:cNvSpPr/>
          <p:nvPr/>
        </p:nvSpPr>
        <p:spPr>
          <a:xfrm>
            <a:off x="412515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9" name="직사각형 98">
            <a:hlinkClick r:id="rId5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직사각형 99">
            <a:hlinkClick r:id="rId6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>
            <a:hlinkClick r:id="rId7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직사각형 77">
            <a:hlinkClick r:id="rId8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직사각형 78">
            <a:hlinkClick r:id="rId9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직사각형 79">
            <a:hlinkClick r:id="rId10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직사각형 80">
            <a:hlinkClick r:id="rId11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직사각형 81">
            <a:hlinkClick r:id="rId12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직사각형 86">
            <a:hlinkClick r:id="rId13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/>
          <p:cNvSpPr/>
          <p:nvPr/>
        </p:nvSpPr>
        <p:spPr>
          <a:xfrm>
            <a:off x="323473" y="1093426"/>
            <a:ext cx="168347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LNV - 6012R / 6022R</a:t>
            </a:r>
          </a:p>
        </p:txBody>
      </p:sp>
      <p:sp>
        <p:nvSpPr>
          <p:cNvPr id="61" name="모서리가 둥근 직사각형 60"/>
          <p:cNvSpPr/>
          <p:nvPr/>
        </p:nvSpPr>
        <p:spPr>
          <a:xfrm>
            <a:off x="352484" y="1455051"/>
            <a:ext cx="37728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모서리가 둥근 직사각형 61"/>
          <p:cNvSpPr/>
          <p:nvPr/>
        </p:nvSpPr>
        <p:spPr>
          <a:xfrm>
            <a:off x="8067622" y="1459761"/>
            <a:ext cx="37728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모서리가 둥근 직사각형 62"/>
          <p:cNvSpPr/>
          <p:nvPr/>
        </p:nvSpPr>
        <p:spPr>
          <a:xfrm>
            <a:off x="4205519" y="1459761"/>
            <a:ext cx="37728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타원 64"/>
          <p:cNvSpPr>
            <a:spLocks noChangeAspect="1"/>
          </p:cNvSpPr>
          <p:nvPr/>
        </p:nvSpPr>
        <p:spPr>
          <a:xfrm>
            <a:off x="6023386" y="5546939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내용 개체 틀 4"/>
          <p:cNvSpPr txBox="1">
            <a:spLocks/>
          </p:cNvSpPr>
          <p:nvPr/>
        </p:nvSpPr>
        <p:spPr>
          <a:xfrm>
            <a:off x="1789378" y="6097537"/>
            <a:ext cx="893988" cy="1734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SBV-120GW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내용 개체 틀 4"/>
          <p:cNvSpPr txBox="1">
            <a:spLocks/>
          </p:cNvSpPr>
          <p:nvPr/>
        </p:nvSpPr>
        <p:spPr>
          <a:xfrm>
            <a:off x="9271021" y="6097537"/>
            <a:ext cx="1363868" cy="1734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SHD-1408FPW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모서리가 둥근 직사각형 50"/>
          <p:cNvSpPr/>
          <p:nvPr/>
        </p:nvSpPr>
        <p:spPr>
          <a:xfrm>
            <a:off x="1677083" y="4863213"/>
            <a:ext cx="1118578" cy="1527620"/>
          </a:xfrm>
          <a:prstGeom prst="roundRect">
            <a:avLst>
              <a:gd name="adj" fmla="val 3857"/>
            </a:avLst>
          </a:prstGeom>
          <a:noFill/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1768372" y="4752385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모서리가 둥근 직사각형 103"/>
          <p:cNvSpPr/>
          <p:nvPr/>
        </p:nvSpPr>
        <p:spPr>
          <a:xfrm>
            <a:off x="9257752" y="4863213"/>
            <a:ext cx="1390406" cy="1527620"/>
          </a:xfrm>
          <a:prstGeom prst="roundRect">
            <a:avLst>
              <a:gd name="adj" fmla="val 3857"/>
            </a:avLst>
          </a:prstGeom>
          <a:noFill/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모서리가 둥근 직사각형 104"/>
          <p:cNvSpPr/>
          <p:nvPr/>
        </p:nvSpPr>
        <p:spPr>
          <a:xfrm>
            <a:off x="9371225" y="4752385"/>
            <a:ext cx="116346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In-ceiling Housing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7" name="그림 106">
            <a:hlinkClick r:id="rId14"/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73" t="35430" r="38217" b="29106"/>
          <a:stretch/>
        </p:blipFill>
        <p:spPr>
          <a:xfrm rot="10800000">
            <a:off x="1755727" y="5140566"/>
            <a:ext cx="961292" cy="879233"/>
          </a:xfrm>
          <a:prstGeom prst="rect">
            <a:avLst/>
          </a:prstGeom>
        </p:spPr>
      </p:pic>
      <p:sp>
        <p:nvSpPr>
          <p:cNvPr id="108" name="모서리가 둥근 직사각형 107"/>
          <p:cNvSpPr/>
          <p:nvPr/>
        </p:nvSpPr>
        <p:spPr>
          <a:xfrm>
            <a:off x="9623751" y="5043213"/>
            <a:ext cx="658409" cy="16412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latin typeface="Arial Black" panose="020B0A04020102020204" pitchFamily="34" charset="0"/>
              </a:rPr>
              <a:t>Plenum</a:t>
            </a:r>
            <a:endParaRPr lang="ko-KR" altLang="en-US" sz="700" dirty="0">
              <a:latin typeface="Arial Black" panose="020B0A04020102020204" pitchFamily="34" charset="0"/>
            </a:endParaRPr>
          </a:p>
        </p:txBody>
      </p:sp>
      <p:pic>
        <p:nvPicPr>
          <p:cNvPr id="109" name="그림 108">
            <a:hlinkClick r:id="rId16"/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25" t="21744" r="36231" b="18801"/>
          <a:stretch/>
        </p:blipFill>
        <p:spPr>
          <a:xfrm rot="10800000">
            <a:off x="9479087" y="5070882"/>
            <a:ext cx="947736" cy="1096107"/>
          </a:xfrm>
          <a:prstGeom prst="rect">
            <a:avLst/>
          </a:prstGeom>
        </p:spPr>
      </p:pic>
      <p:grpSp>
        <p:nvGrpSpPr>
          <p:cNvPr id="2" name="그룹 1"/>
          <p:cNvGrpSpPr/>
          <p:nvPr/>
        </p:nvGrpSpPr>
        <p:grpSpPr>
          <a:xfrm>
            <a:off x="4781360" y="4752385"/>
            <a:ext cx="2628052" cy="1638448"/>
            <a:chOff x="4831519" y="4752385"/>
            <a:chExt cx="2628052" cy="1638448"/>
          </a:xfrm>
        </p:grpSpPr>
        <p:sp>
          <p:nvSpPr>
            <p:cNvPr id="64" name="내용 개체 틀 4"/>
            <p:cNvSpPr txBox="1">
              <a:spLocks/>
            </p:cNvSpPr>
            <p:nvPr/>
          </p:nvSpPr>
          <p:spPr>
            <a:xfrm>
              <a:off x="6455679" y="6097537"/>
              <a:ext cx="889206" cy="173464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SBP-122HMW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내용 개체 틀 4"/>
            <p:cNvSpPr txBox="1">
              <a:spLocks/>
            </p:cNvSpPr>
            <p:nvPr/>
          </p:nvSpPr>
          <p:spPr>
            <a:xfrm>
              <a:off x="4855137" y="6097537"/>
              <a:ext cx="1071342" cy="156712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SBP-300CMW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88" name="그림 87">
              <a:hlinkClick r:id="rId18"/>
            </p:cNvPr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001" t="30034" r="37705" b="28575"/>
            <a:stretch/>
          </p:blipFill>
          <p:spPr>
            <a:xfrm>
              <a:off x="6372744" y="4982307"/>
              <a:ext cx="1055076" cy="1078523"/>
            </a:xfrm>
            <a:prstGeom prst="rect">
              <a:avLst/>
            </a:prstGeom>
          </p:spPr>
        </p:pic>
        <p:sp>
          <p:nvSpPr>
            <p:cNvPr id="53" name="모서리가 둥근 직사각형 52"/>
            <p:cNvSpPr/>
            <p:nvPr/>
          </p:nvSpPr>
          <p:spPr>
            <a:xfrm>
              <a:off x="4831519" y="4863213"/>
              <a:ext cx="1118578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모서리가 둥근 직사각형 53"/>
            <p:cNvSpPr/>
            <p:nvPr/>
          </p:nvSpPr>
          <p:spPr>
            <a:xfrm>
              <a:off x="4922808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모서리가 둥근 직사각형 54"/>
            <p:cNvSpPr/>
            <p:nvPr/>
          </p:nvSpPr>
          <p:spPr>
            <a:xfrm>
              <a:off x="6340993" y="4863213"/>
              <a:ext cx="1118578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모서리가 둥근 직사각형 76"/>
            <p:cNvSpPr/>
            <p:nvPr/>
          </p:nvSpPr>
          <p:spPr>
            <a:xfrm>
              <a:off x="6432282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4" name="그림 73">
              <a:hlinkClick r:id="rId20"/>
            </p:cNvPr>
            <p:cNvPicPr>
              <a:picLocks noChangeAspect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9481" r="-18675" b="5561"/>
            <a:stretch/>
          </p:blipFill>
          <p:spPr>
            <a:xfrm>
              <a:off x="4906833" y="4944543"/>
              <a:ext cx="967950" cy="118663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26743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그림 4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36" t="12249" r="22181" b="13601"/>
          <a:stretch/>
        </p:blipFill>
        <p:spPr>
          <a:xfrm>
            <a:off x="8082882" y="1459757"/>
            <a:ext cx="3765598" cy="3168000"/>
          </a:xfrm>
          <a:prstGeom prst="rect">
            <a:avLst/>
          </a:prstGeom>
        </p:spPr>
      </p:pic>
      <p:pic>
        <p:nvPicPr>
          <p:cNvPr id="45" name="그림 4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56" t="28091" r="35321" b="25944"/>
          <a:stretch/>
        </p:blipFill>
        <p:spPr>
          <a:xfrm>
            <a:off x="4215009" y="1459757"/>
            <a:ext cx="3770944" cy="3168000"/>
          </a:xfrm>
          <a:prstGeom prst="rect">
            <a:avLst/>
          </a:prstGeom>
        </p:spPr>
      </p:pic>
      <p:pic>
        <p:nvPicPr>
          <p:cNvPr id="46" name="그림 4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54" t="28949" r="34970" b="26893"/>
          <a:stretch/>
        </p:blipFill>
        <p:spPr>
          <a:xfrm>
            <a:off x="352484" y="1459757"/>
            <a:ext cx="3770942" cy="3168000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5717274" y="701023"/>
            <a:ext cx="95731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 smtClean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Wall1 </a:t>
            </a:r>
            <a:r>
              <a:rPr lang="en-US" altLang="ko-KR" sz="10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/ Wall2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30" name="직선 연결선 29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직사각형 31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38"/>
          <p:cNvSpPr/>
          <p:nvPr/>
        </p:nvSpPr>
        <p:spPr>
          <a:xfrm>
            <a:off x="5571178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6139247" y="734800"/>
            <a:ext cx="693390" cy="220138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직사각형 77">
            <a:hlinkClick r:id="rId5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직사각형 78">
            <a:hlinkClick r:id="rId6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직사각형 80">
            <a:hlinkClick r:id="rId7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직사각형 81">
            <a:hlinkClick r:id="rId8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직사각형 82">
            <a:hlinkClick r:id="rId9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직사각형 83">
            <a:hlinkClick r:id="rId10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직사각형 84">
            <a:hlinkClick r:id="rId11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/>
          <p:cNvSpPr/>
          <p:nvPr/>
        </p:nvSpPr>
        <p:spPr>
          <a:xfrm>
            <a:off x="323473" y="1093426"/>
            <a:ext cx="17427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LNV - 6012R / 6022R</a:t>
            </a:r>
          </a:p>
        </p:txBody>
      </p:sp>
      <p:sp>
        <p:nvSpPr>
          <p:cNvPr id="47" name="모서리가 둥근 직사각형 46"/>
          <p:cNvSpPr/>
          <p:nvPr/>
        </p:nvSpPr>
        <p:spPr>
          <a:xfrm>
            <a:off x="352484" y="1459761"/>
            <a:ext cx="37728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내용 개체 틀 4"/>
          <p:cNvSpPr txBox="1">
            <a:spLocks/>
          </p:cNvSpPr>
          <p:nvPr/>
        </p:nvSpPr>
        <p:spPr>
          <a:xfrm>
            <a:off x="5610040" y="6097537"/>
            <a:ext cx="980882" cy="1734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SBV-120WCW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모서리가 둥근 직사각형 54"/>
          <p:cNvSpPr/>
          <p:nvPr/>
        </p:nvSpPr>
        <p:spPr>
          <a:xfrm>
            <a:off x="4213153" y="1459761"/>
            <a:ext cx="37728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모서리가 둥근 직사각형 55"/>
          <p:cNvSpPr/>
          <p:nvPr/>
        </p:nvSpPr>
        <p:spPr>
          <a:xfrm>
            <a:off x="8075680" y="1459757"/>
            <a:ext cx="37728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9" name="그림 58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65" t="33704" r="37760" b="24448"/>
          <a:stretch/>
        </p:blipFill>
        <p:spPr>
          <a:xfrm rot="5400000">
            <a:off x="1699176" y="5011615"/>
            <a:ext cx="1072661" cy="1037492"/>
          </a:xfrm>
          <a:prstGeom prst="rect">
            <a:avLst/>
          </a:prstGeom>
        </p:spPr>
      </p:pic>
      <p:pic>
        <p:nvPicPr>
          <p:cNvPr id="60" name="그림 59">
            <a:hlinkClick r:id="rId14"/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71" t="33681" r="36667" b="33681"/>
          <a:stretch/>
        </p:blipFill>
        <p:spPr>
          <a:xfrm>
            <a:off x="5569206" y="5112947"/>
            <a:ext cx="1062551" cy="864758"/>
          </a:xfrm>
          <a:prstGeom prst="rect">
            <a:avLst/>
          </a:prstGeom>
        </p:spPr>
      </p:pic>
      <p:pic>
        <p:nvPicPr>
          <p:cNvPr id="61" name="그림 60">
            <a:hlinkClick r:id="rId16"/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08" t="21384" r="23622" b="31616"/>
          <a:stretch/>
        </p:blipFill>
        <p:spPr>
          <a:xfrm>
            <a:off x="9347289" y="5011614"/>
            <a:ext cx="1236784" cy="879231"/>
          </a:xfrm>
          <a:prstGeom prst="rect">
            <a:avLst/>
          </a:prstGeom>
        </p:spPr>
      </p:pic>
      <p:sp>
        <p:nvSpPr>
          <p:cNvPr id="62" name="내용 개체 틀 4"/>
          <p:cNvSpPr txBox="1">
            <a:spLocks/>
          </p:cNvSpPr>
          <p:nvPr/>
        </p:nvSpPr>
        <p:spPr>
          <a:xfrm>
            <a:off x="9490896" y="6097537"/>
            <a:ext cx="949570" cy="1734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SBP-137WMW1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모서리가 둥근 직사각형 47"/>
          <p:cNvSpPr/>
          <p:nvPr/>
        </p:nvSpPr>
        <p:spPr>
          <a:xfrm>
            <a:off x="1676217" y="4863213"/>
            <a:ext cx="1118578" cy="1527620"/>
          </a:xfrm>
          <a:prstGeom prst="roundRect">
            <a:avLst>
              <a:gd name="adj" fmla="val 3857"/>
            </a:avLst>
          </a:prstGeom>
          <a:noFill/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모서리가 둥근 직사각형 48"/>
          <p:cNvSpPr/>
          <p:nvPr/>
        </p:nvSpPr>
        <p:spPr>
          <a:xfrm>
            <a:off x="1767506" y="4752385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내용 개체 틀 4"/>
          <p:cNvSpPr txBox="1">
            <a:spLocks/>
          </p:cNvSpPr>
          <p:nvPr/>
        </p:nvSpPr>
        <p:spPr>
          <a:xfrm>
            <a:off x="1788512" y="6097537"/>
            <a:ext cx="893988" cy="1734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SBV-120GW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모서리가 둥근 직사각형 50"/>
          <p:cNvSpPr/>
          <p:nvPr/>
        </p:nvSpPr>
        <p:spPr>
          <a:xfrm>
            <a:off x="5440670" y="4863213"/>
            <a:ext cx="1319622" cy="1527620"/>
          </a:xfrm>
          <a:prstGeom prst="roundRect">
            <a:avLst>
              <a:gd name="adj" fmla="val 3857"/>
            </a:avLst>
          </a:prstGeom>
          <a:noFill/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5548367" y="4752385"/>
            <a:ext cx="1104228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Weather Cap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모서리가 둥근 직사각형 52"/>
          <p:cNvSpPr/>
          <p:nvPr/>
        </p:nvSpPr>
        <p:spPr>
          <a:xfrm>
            <a:off x="9305870" y="4863213"/>
            <a:ext cx="1319622" cy="1527620"/>
          </a:xfrm>
          <a:prstGeom prst="roundRect">
            <a:avLst>
              <a:gd name="adj" fmla="val 3857"/>
            </a:avLst>
          </a:prstGeom>
          <a:noFill/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모서리가 둥근 직사각형 57"/>
          <p:cNvSpPr/>
          <p:nvPr/>
        </p:nvSpPr>
        <p:spPr>
          <a:xfrm>
            <a:off x="9413567" y="4752385"/>
            <a:ext cx="1104228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429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그림 7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32" r="21336" b="16207"/>
          <a:stretch/>
        </p:blipFill>
        <p:spPr>
          <a:xfrm>
            <a:off x="347585" y="1457224"/>
            <a:ext cx="3799640" cy="3168000"/>
          </a:xfrm>
          <a:prstGeom prst="rect">
            <a:avLst/>
          </a:prstGeom>
        </p:spPr>
      </p:pic>
      <p:pic>
        <p:nvPicPr>
          <p:cNvPr id="79" name="그림 7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07" t="11571" r="26051" b="16312"/>
          <a:stretch/>
        </p:blipFill>
        <p:spPr>
          <a:xfrm>
            <a:off x="4101384" y="1457224"/>
            <a:ext cx="3927491" cy="3168000"/>
          </a:xfrm>
          <a:prstGeom prst="rect">
            <a:avLst/>
          </a:prstGeom>
        </p:spPr>
      </p:pic>
      <p:pic>
        <p:nvPicPr>
          <p:cNvPr id="80" name="그림 7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86" t="13639" r="25668" b="15235"/>
          <a:stretch/>
        </p:blipFill>
        <p:spPr>
          <a:xfrm>
            <a:off x="8028876" y="1457224"/>
            <a:ext cx="3811546" cy="3168000"/>
          </a:xfrm>
          <a:prstGeom prst="rect">
            <a:avLst/>
          </a:prstGeom>
        </p:spPr>
      </p:pic>
      <p:sp>
        <p:nvSpPr>
          <p:cNvPr id="35" name="직사각형 34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39" name="직사각형 38"/>
          <p:cNvSpPr/>
          <p:nvPr/>
        </p:nvSpPr>
        <p:spPr>
          <a:xfrm>
            <a:off x="5717274" y="701023"/>
            <a:ext cx="95731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Wall1 / </a:t>
            </a:r>
            <a:r>
              <a:rPr lang="en-US" altLang="ko-KR" sz="1000" b="1" dirty="0" smtClean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Wall2</a:t>
            </a:r>
            <a:endParaRPr lang="en-US" altLang="ko-KR" sz="1000" b="1" dirty="0">
              <a:solidFill>
                <a:schemeClr val="accent2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56" name="직선 연결선 55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연결선 8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직사각형 82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직사각형 83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직사각형 84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직사각형 85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직사각형 86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직사각형 87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9" name="직사각형 88"/>
          <p:cNvSpPr/>
          <p:nvPr/>
        </p:nvSpPr>
        <p:spPr>
          <a:xfrm>
            <a:off x="5571178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직사각형 91"/>
          <p:cNvSpPr/>
          <p:nvPr/>
        </p:nvSpPr>
        <p:spPr>
          <a:xfrm>
            <a:off x="5521219" y="735880"/>
            <a:ext cx="693390" cy="220138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6" name="직사각형 105">
            <a:hlinkClick r:id="rId5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7" name="직사각형 106">
            <a:hlinkClick r:id="rId6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2" name="직사각형 111">
            <a:hlinkClick r:id="rId7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8" name="직사각형 117">
            <a:hlinkClick r:id="rId8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9" name="직사각형 118">
            <a:hlinkClick r:id="rId9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0" name="직사각형 119">
            <a:hlinkClick r:id="rId10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1" name="직사각형 120">
            <a:hlinkClick r:id="rId11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/>
          <p:cNvSpPr/>
          <p:nvPr/>
        </p:nvSpPr>
        <p:spPr>
          <a:xfrm>
            <a:off x="323473" y="1093426"/>
            <a:ext cx="17427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LNV - 6012R / 6022R</a:t>
            </a:r>
          </a:p>
        </p:txBody>
      </p:sp>
      <p:sp>
        <p:nvSpPr>
          <p:cNvPr id="95" name="모서리가 둥근 직사각형 94"/>
          <p:cNvSpPr/>
          <p:nvPr/>
        </p:nvSpPr>
        <p:spPr>
          <a:xfrm>
            <a:off x="347586" y="1457224"/>
            <a:ext cx="11492836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861484" y="4753908"/>
            <a:ext cx="8469033" cy="1636925"/>
            <a:chOff x="2207297" y="4753908"/>
            <a:chExt cx="8469033" cy="1636925"/>
          </a:xfrm>
        </p:grpSpPr>
        <p:sp>
          <p:nvSpPr>
            <p:cNvPr id="102" name="타원 101"/>
            <p:cNvSpPr>
              <a:spLocks noChangeAspect="1"/>
            </p:cNvSpPr>
            <p:nvPr/>
          </p:nvSpPr>
          <p:spPr>
            <a:xfrm>
              <a:off x="883696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모서리가 둥근 직사각형 102"/>
            <p:cNvSpPr/>
            <p:nvPr/>
          </p:nvSpPr>
          <p:spPr>
            <a:xfrm>
              <a:off x="9228276" y="4863496"/>
              <a:ext cx="144805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모서리가 둥근 직사각형 103"/>
            <p:cNvSpPr/>
            <p:nvPr/>
          </p:nvSpPr>
          <p:spPr>
            <a:xfrm>
              <a:off x="9432933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" name="내용 개체 틀 4"/>
            <p:cNvSpPr txBox="1">
              <a:spLocks/>
            </p:cNvSpPr>
            <p:nvPr/>
          </p:nvSpPr>
          <p:spPr>
            <a:xfrm>
              <a:off x="9562788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SBP-122HMW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16" name="그림 115">
              <a:hlinkClick r:id="rId12"/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463" t="35032" r="37220" b="32350"/>
            <a:stretch/>
          </p:blipFill>
          <p:spPr>
            <a:xfrm>
              <a:off x="9380804" y="5146431"/>
              <a:ext cx="1142999" cy="849923"/>
            </a:xfrm>
            <a:prstGeom prst="rect">
              <a:avLst/>
            </a:prstGeom>
          </p:spPr>
        </p:pic>
        <p:pic>
          <p:nvPicPr>
            <p:cNvPr id="61" name="그림 60">
              <a:hlinkClick r:id="rId14"/>
            </p:cNvPr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0" t="759" r="7220" b="-3785"/>
            <a:stretch/>
          </p:blipFill>
          <p:spPr>
            <a:xfrm>
              <a:off x="6610465" y="5128846"/>
              <a:ext cx="828743" cy="885091"/>
            </a:xfrm>
            <a:prstGeom prst="rect">
              <a:avLst/>
            </a:prstGeom>
          </p:spPr>
        </p:pic>
        <p:sp>
          <p:nvSpPr>
            <p:cNvPr id="62" name="내용 개체 틀 4"/>
            <p:cNvSpPr txBox="1">
              <a:spLocks/>
            </p:cNvSpPr>
            <p:nvPr/>
          </p:nvSpPr>
          <p:spPr>
            <a:xfrm>
              <a:off x="6598513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내용 개체 틀 4"/>
            <p:cNvSpPr txBox="1">
              <a:spLocks/>
            </p:cNvSpPr>
            <p:nvPr/>
          </p:nvSpPr>
          <p:spPr>
            <a:xfrm>
              <a:off x="7339395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모서리가 둥근 직사각형 64"/>
            <p:cNvSpPr/>
            <p:nvPr/>
          </p:nvSpPr>
          <p:spPr>
            <a:xfrm>
              <a:off x="2207297" y="4863496"/>
              <a:ext cx="637347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모서리가 둥근 직사각형 65"/>
            <p:cNvSpPr/>
            <p:nvPr/>
          </p:nvSpPr>
          <p:spPr>
            <a:xfrm>
              <a:off x="4746034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7" name="그림 66">
              <a:hlinkClick r:id="rId16"/>
            </p:cNvPr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01" t="12410" r="30444" b="14417"/>
            <a:stretch/>
          </p:blipFill>
          <p:spPr>
            <a:xfrm>
              <a:off x="3437058" y="5093677"/>
              <a:ext cx="957213" cy="902677"/>
            </a:xfrm>
            <a:prstGeom prst="rect">
              <a:avLst/>
            </a:prstGeom>
          </p:spPr>
        </p:pic>
        <p:sp>
          <p:nvSpPr>
            <p:cNvPr id="68" name="내용 개체 틀 4"/>
            <p:cNvSpPr txBox="1">
              <a:spLocks/>
            </p:cNvSpPr>
            <p:nvPr/>
          </p:nvSpPr>
          <p:spPr>
            <a:xfrm>
              <a:off x="3533221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SBP-390WMW2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내용 개체 틀 4"/>
            <p:cNvSpPr txBox="1">
              <a:spLocks/>
            </p:cNvSpPr>
            <p:nvPr/>
          </p:nvSpPr>
          <p:spPr>
            <a:xfrm>
              <a:off x="4343306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모서리가 둥근 직사각형 70"/>
            <p:cNvSpPr/>
            <p:nvPr/>
          </p:nvSpPr>
          <p:spPr>
            <a:xfrm>
              <a:off x="2316487" y="5043496"/>
              <a:ext cx="881343" cy="1295919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모서리가 둥근 직사각형 71"/>
            <p:cNvSpPr/>
            <p:nvPr/>
          </p:nvSpPr>
          <p:spPr>
            <a:xfrm>
              <a:off x="2421781" y="4959104"/>
              <a:ext cx="670755" cy="18555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3" name="그림 72">
              <a:hlinkClick r:id="rId18"/>
            </p:cNvPr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2359308" y="5052646"/>
              <a:ext cx="814753" cy="1002323"/>
            </a:xfrm>
            <a:prstGeom prst="rect">
              <a:avLst/>
            </a:prstGeom>
          </p:spPr>
        </p:pic>
        <p:sp>
          <p:nvSpPr>
            <p:cNvPr id="74" name="내용 개체 틀 4"/>
            <p:cNvSpPr txBox="1">
              <a:spLocks/>
            </p:cNvSpPr>
            <p:nvPr/>
          </p:nvSpPr>
          <p:spPr>
            <a:xfrm>
              <a:off x="2348111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타원 75"/>
            <p:cNvSpPr>
              <a:spLocks noChangeAspect="1"/>
            </p:cNvSpPr>
            <p:nvPr/>
          </p:nvSpPr>
          <p:spPr>
            <a:xfrm>
              <a:off x="3247916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7" name="모서리가 둥근 직사각형 126"/>
            <p:cNvSpPr/>
            <p:nvPr/>
          </p:nvSpPr>
          <p:spPr>
            <a:xfrm>
              <a:off x="4636240" y="5043496"/>
              <a:ext cx="1738096" cy="1295919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8" name="모서리가 둥근 직사각형 127"/>
            <p:cNvSpPr/>
            <p:nvPr/>
          </p:nvSpPr>
          <p:spPr>
            <a:xfrm>
              <a:off x="5198277" y="4959105"/>
              <a:ext cx="691147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9" name="내용 개체 틀 4"/>
            <p:cNvSpPr txBox="1">
              <a:spLocks/>
            </p:cNvSpPr>
            <p:nvPr/>
          </p:nvSpPr>
          <p:spPr>
            <a:xfrm>
              <a:off x="5365272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0" name="타원 129"/>
            <p:cNvSpPr>
              <a:spLocks noChangeAspect="1"/>
            </p:cNvSpPr>
            <p:nvPr/>
          </p:nvSpPr>
          <p:spPr>
            <a:xfrm>
              <a:off x="6432158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32" name="그림 131">
              <a:hlinkClick r:id="rId20"/>
            </p:cNvPr>
            <p:cNvPicPr>
              <a:picLocks noChangeAspect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5" t="6035" r="-3457" b="6035"/>
            <a:stretch/>
          </p:blipFill>
          <p:spPr>
            <a:xfrm>
              <a:off x="5666644" y="5138014"/>
              <a:ext cx="656493" cy="847816"/>
            </a:xfrm>
            <a:prstGeom prst="rect">
              <a:avLst/>
            </a:prstGeom>
          </p:spPr>
        </p:pic>
        <p:sp>
          <p:nvSpPr>
            <p:cNvPr id="133" name="내용 개체 틀 4"/>
            <p:cNvSpPr txBox="1">
              <a:spLocks/>
            </p:cNvSpPr>
            <p:nvPr/>
          </p:nvSpPr>
          <p:spPr>
            <a:xfrm>
              <a:off x="5516000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Mount Base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4" name="내용 개체 틀 4"/>
            <p:cNvSpPr txBox="1">
              <a:spLocks/>
            </p:cNvSpPr>
            <p:nvPr/>
          </p:nvSpPr>
          <p:spPr>
            <a:xfrm>
              <a:off x="4649760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35" name="그림 134">
              <a:hlinkClick r:id="rId22"/>
            </p:cNvPr>
            <p:cNvPicPr>
              <a:picLocks noChangeAspect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2" t="10367" r="9642" b="10367"/>
            <a:stretch/>
          </p:blipFill>
          <p:spPr>
            <a:xfrm>
              <a:off x="7622644" y="5174527"/>
              <a:ext cx="894086" cy="748147"/>
            </a:xfrm>
            <a:prstGeom prst="rect">
              <a:avLst/>
            </a:prstGeom>
          </p:spPr>
        </p:pic>
        <p:sp>
          <p:nvSpPr>
            <p:cNvPr id="136" name="내용 개체 틀 4"/>
            <p:cNvSpPr txBox="1">
              <a:spLocks/>
            </p:cNvSpPr>
            <p:nvPr/>
          </p:nvSpPr>
          <p:spPr>
            <a:xfrm>
              <a:off x="7665875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40" name="그림 139">
              <a:hlinkClick r:id="rId18"/>
            </p:cNvPr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4710253" y="5057409"/>
              <a:ext cx="814753" cy="10023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43266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그림 8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59" t="3655" r="19305" b="7838"/>
          <a:stretch/>
        </p:blipFill>
        <p:spPr>
          <a:xfrm>
            <a:off x="347586" y="1459761"/>
            <a:ext cx="4029030" cy="3168000"/>
          </a:xfrm>
          <a:prstGeom prst="rect">
            <a:avLst/>
          </a:prstGeom>
        </p:spPr>
      </p:pic>
      <p:pic>
        <p:nvPicPr>
          <p:cNvPr id="90" name="그림 8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75" t="8930" r="20266" b="4101"/>
          <a:stretch/>
        </p:blipFill>
        <p:spPr>
          <a:xfrm>
            <a:off x="8024054" y="1459761"/>
            <a:ext cx="3816368" cy="3168000"/>
          </a:xfrm>
          <a:prstGeom prst="rect">
            <a:avLst/>
          </a:prstGeom>
        </p:spPr>
      </p:pic>
      <p:pic>
        <p:nvPicPr>
          <p:cNvPr id="91" name="그림 9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29" t="1256" r="15563" b="14963"/>
          <a:stretch/>
        </p:blipFill>
        <p:spPr>
          <a:xfrm>
            <a:off x="4128846" y="1459761"/>
            <a:ext cx="3895208" cy="3168000"/>
          </a:xfrm>
          <a:prstGeom prst="rect">
            <a:avLst/>
          </a:prstGeom>
        </p:spPr>
      </p:pic>
      <p:sp>
        <p:nvSpPr>
          <p:cNvPr id="36" name="직사각형 35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39" name="직사각형 38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41" name="직사각형 40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Pole</a:t>
            </a:r>
          </a:p>
        </p:txBody>
      </p:sp>
      <p:sp>
        <p:nvSpPr>
          <p:cNvPr id="42" name="직사각형 41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52" name="직선 연결선 51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 52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직사각형 53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직사각형 54"/>
          <p:cNvSpPr/>
          <p:nvPr/>
        </p:nvSpPr>
        <p:spPr>
          <a:xfrm>
            <a:off x="4376616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직사각형 57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직사각형 59"/>
          <p:cNvSpPr/>
          <p:nvPr/>
        </p:nvSpPr>
        <p:spPr>
          <a:xfrm>
            <a:off x="7038071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/>
          <p:cNvSpPr/>
          <p:nvPr/>
        </p:nvSpPr>
        <p:spPr>
          <a:xfrm>
            <a:off x="5730095" y="701023"/>
            <a:ext cx="931665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Wall1 / Wall2</a:t>
            </a:r>
          </a:p>
        </p:txBody>
      </p:sp>
      <p:sp>
        <p:nvSpPr>
          <p:cNvPr id="64" name="직사각형 63"/>
          <p:cNvSpPr/>
          <p:nvPr/>
        </p:nvSpPr>
        <p:spPr>
          <a:xfrm>
            <a:off x="5621455" y="691076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8" name="직사각형 117">
            <a:hlinkClick r:id="rId5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9" name="직사각형 118">
            <a:hlinkClick r:id="rId6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0" name="직사각형 119">
            <a:hlinkClick r:id="rId7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1" name="직사각형 120">
            <a:hlinkClick r:id="rId8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2" name="직사각형 121">
            <a:hlinkClick r:id="rId9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3" name="직사각형 122">
            <a:hlinkClick r:id="rId10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4" name="직사각형 123">
            <a:hlinkClick r:id="rId11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직사각형 87"/>
          <p:cNvSpPr/>
          <p:nvPr/>
        </p:nvSpPr>
        <p:spPr>
          <a:xfrm>
            <a:off x="323473" y="1093426"/>
            <a:ext cx="17427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LNV - 6012R / 6022R</a:t>
            </a:r>
          </a:p>
        </p:txBody>
      </p:sp>
      <p:sp>
        <p:nvSpPr>
          <p:cNvPr id="98" name="모서리가 둥근 직사각형 97"/>
          <p:cNvSpPr/>
          <p:nvPr/>
        </p:nvSpPr>
        <p:spPr>
          <a:xfrm>
            <a:off x="347586" y="1459761"/>
            <a:ext cx="11492836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1465425" y="4752385"/>
            <a:ext cx="9261150" cy="1638448"/>
            <a:chOff x="1474944" y="4752385"/>
            <a:chExt cx="9261150" cy="1638448"/>
          </a:xfrm>
        </p:grpSpPr>
        <p:sp>
          <p:nvSpPr>
            <p:cNvPr id="99" name="모서리가 둥근 직사각형 98"/>
            <p:cNvSpPr/>
            <p:nvPr/>
          </p:nvSpPr>
          <p:spPr>
            <a:xfrm>
              <a:off x="1474944" y="4863213"/>
              <a:ext cx="1118578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모서리가 둥근 직사각형 99"/>
            <p:cNvSpPr/>
            <p:nvPr/>
          </p:nvSpPr>
          <p:spPr>
            <a:xfrm>
              <a:off x="1566233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" name="내용 개체 틀 4"/>
            <p:cNvSpPr txBox="1">
              <a:spLocks/>
            </p:cNvSpPr>
            <p:nvPr/>
          </p:nvSpPr>
          <p:spPr>
            <a:xfrm>
              <a:off x="1645183" y="6149478"/>
              <a:ext cx="77810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SBP-300PMW1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" name="타원 101"/>
            <p:cNvSpPr>
              <a:spLocks noChangeAspect="1"/>
            </p:cNvSpPr>
            <p:nvPr/>
          </p:nvSpPr>
          <p:spPr>
            <a:xfrm>
              <a:off x="277523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타원 102"/>
            <p:cNvSpPr>
              <a:spLocks noChangeAspect="1"/>
            </p:cNvSpPr>
            <p:nvPr/>
          </p:nvSpPr>
          <p:spPr>
            <a:xfrm>
              <a:off x="890625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모서리가 둥근 직사각형 61"/>
            <p:cNvSpPr/>
            <p:nvPr/>
          </p:nvSpPr>
          <p:spPr>
            <a:xfrm>
              <a:off x="3100944" y="4863496"/>
              <a:ext cx="5552599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모서리가 둥근 직사각형 64"/>
            <p:cNvSpPr/>
            <p:nvPr/>
          </p:nvSpPr>
          <p:spPr>
            <a:xfrm>
              <a:off x="5229243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내용 개체 틀 4"/>
            <p:cNvSpPr txBox="1">
              <a:spLocks/>
            </p:cNvSpPr>
            <p:nvPr/>
          </p:nvSpPr>
          <p:spPr>
            <a:xfrm>
              <a:off x="6270502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내용 개체 틀 4"/>
            <p:cNvSpPr txBox="1">
              <a:spLocks/>
            </p:cNvSpPr>
            <p:nvPr/>
          </p:nvSpPr>
          <p:spPr>
            <a:xfrm>
              <a:off x="7498845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내용 개체 틀 4"/>
            <p:cNvSpPr txBox="1">
              <a:spLocks/>
            </p:cNvSpPr>
            <p:nvPr/>
          </p:nvSpPr>
          <p:spPr>
            <a:xfrm>
              <a:off x="7081309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내용 개체 틀 4"/>
            <p:cNvSpPr txBox="1">
              <a:spLocks/>
            </p:cNvSpPr>
            <p:nvPr/>
          </p:nvSpPr>
          <p:spPr>
            <a:xfrm>
              <a:off x="5899756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내용 개체 틀 4"/>
            <p:cNvSpPr txBox="1">
              <a:spLocks/>
            </p:cNvSpPr>
            <p:nvPr/>
          </p:nvSpPr>
          <p:spPr>
            <a:xfrm>
              <a:off x="4987999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SBP-390WMW2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내용 개체 틀 4"/>
            <p:cNvSpPr txBox="1">
              <a:spLocks/>
            </p:cNvSpPr>
            <p:nvPr/>
          </p:nvSpPr>
          <p:spPr>
            <a:xfrm>
              <a:off x="3487539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모서리가 둥근 직사각형 71"/>
            <p:cNvSpPr/>
            <p:nvPr/>
          </p:nvSpPr>
          <p:spPr>
            <a:xfrm>
              <a:off x="3375456" y="5048325"/>
              <a:ext cx="1042260" cy="1245154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모서리가 둥근 직사각형 72"/>
            <p:cNvSpPr/>
            <p:nvPr/>
          </p:nvSpPr>
          <p:spPr>
            <a:xfrm>
              <a:off x="3614434" y="4990509"/>
              <a:ext cx="564304" cy="11563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000" rtlCol="0" anchor="ctr"/>
            <a:lstStyle/>
            <a:p>
              <a:pPr algn="ctr"/>
              <a:r>
                <a:rPr lang="en-US" altLang="ko-KR" sz="700" b="1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타원 73"/>
            <p:cNvSpPr>
              <a:spLocks noChangeAspect="1"/>
            </p:cNvSpPr>
            <p:nvPr/>
          </p:nvSpPr>
          <p:spPr>
            <a:xfrm>
              <a:off x="4625049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5" name="그림 74">
              <a:hlinkClick r:id="rId12"/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3498736" y="5087631"/>
              <a:ext cx="814753" cy="1002323"/>
            </a:xfrm>
            <a:prstGeom prst="rect">
              <a:avLst/>
            </a:prstGeom>
          </p:spPr>
        </p:pic>
        <p:pic>
          <p:nvPicPr>
            <p:cNvPr id="76" name="그림 75">
              <a:hlinkClick r:id="rId14"/>
            </p:cNvPr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0" t="759" r="7220" b="-3785"/>
            <a:stretch/>
          </p:blipFill>
          <p:spPr>
            <a:xfrm>
              <a:off x="6249051" y="5184477"/>
              <a:ext cx="828743" cy="885091"/>
            </a:xfrm>
            <a:prstGeom prst="rect">
              <a:avLst/>
            </a:prstGeom>
          </p:spPr>
        </p:pic>
        <p:pic>
          <p:nvPicPr>
            <p:cNvPr id="77" name="그림 76">
              <a:hlinkClick r:id="rId16"/>
            </p:cNvPr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01" t="12410" r="30444" b="14417"/>
            <a:stretch/>
          </p:blipFill>
          <p:spPr>
            <a:xfrm>
              <a:off x="4941564" y="5087631"/>
              <a:ext cx="957213" cy="902677"/>
            </a:xfrm>
            <a:prstGeom prst="rect">
              <a:avLst/>
            </a:prstGeom>
          </p:spPr>
        </p:pic>
        <p:pic>
          <p:nvPicPr>
            <p:cNvPr id="78" name="그림 77">
              <a:hlinkClick r:id="rId18"/>
            </p:cNvPr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2" t="10367" r="9642" b="10367"/>
            <a:stretch/>
          </p:blipFill>
          <p:spPr>
            <a:xfrm>
              <a:off x="7475825" y="5278208"/>
              <a:ext cx="894086" cy="748147"/>
            </a:xfrm>
            <a:prstGeom prst="rect">
              <a:avLst/>
            </a:prstGeom>
          </p:spPr>
        </p:pic>
        <p:sp>
          <p:nvSpPr>
            <p:cNvPr id="79" name="모서리가 둥근 직사각형 78"/>
            <p:cNvSpPr/>
            <p:nvPr/>
          </p:nvSpPr>
          <p:spPr>
            <a:xfrm>
              <a:off x="9288040" y="4863496"/>
              <a:ext cx="144805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모서리가 둥근 직사각형 79"/>
            <p:cNvSpPr/>
            <p:nvPr/>
          </p:nvSpPr>
          <p:spPr>
            <a:xfrm>
              <a:off x="9492697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" name="내용 개체 틀 4"/>
            <p:cNvSpPr txBox="1">
              <a:spLocks/>
            </p:cNvSpPr>
            <p:nvPr/>
          </p:nvSpPr>
          <p:spPr>
            <a:xfrm>
              <a:off x="9622552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SBP-122HMW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82" name="그림 81">
              <a:hlinkClick r:id="rId20"/>
            </p:cNvPr>
            <p:cNvPicPr>
              <a:picLocks noChangeAspect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463" t="35032" r="37220" b="32350"/>
            <a:stretch/>
          </p:blipFill>
          <p:spPr>
            <a:xfrm>
              <a:off x="9408348" y="5128847"/>
              <a:ext cx="1207438" cy="897838"/>
            </a:xfrm>
            <a:prstGeom prst="rect">
              <a:avLst/>
            </a:prstGeom>
          </p:spPr>
        </p:pic>
        <p:pic>
          <p:nvPicPr>
            <p:cNvPr id="56" name="그림 55">
              <a:hlinkClick r:id="rId22"/>
            </p:cNvPr>
            <p:cNvPicPr>
              <a:picLocks noChangeAspect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93" t="7647" r="31277" b="7647"/>
            <a:stretch/>
          </p:blipFill>
          <p:spPr>
            <a:xfrm>
              <a:off x="1660307" y="5057823"/>
              <a:ext cx="747852" cy="9933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0582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그림 7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91" t="4525" r="41374" b="8169"/>
          <a:stretch/>
        </p:blipFill>
        <p:spPr>
          <a:xfrm>
            <a:off x="9021527" y="1459761"/>
            <a:ext cx="2808251" cy="3168000"/>
          </a:xfrm>
          <a:prstGeom prst="rect">
            <a:avLst/>
          </a:prstGeom>
        </p:spPr>
      </p:pic>
      <p:pic>
        <p:nvPicPr>
          <p:cNvPr id="72" name="그림 7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73" t="3227" r="30468" b="16150"/>
          <a:stretch/>
        </p:blipFill>
        <p:spPr>
          <a:xfrm>
            <a:off x="3191464" y="1459761"/>
            <a:ext cx="2839493" cy="3168000"/>
          </a:xfrm>
          <a:prstGeom prst="rect">
            <a:avLst/>
          </a:prstGeom>
        </p:spPr>
      </p:pic>
      <p:pic>
        <p:nvPicPr>
          <p:cNvPr id="73" name="그림 7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78" t="10937" r="31198" b="10264"/>
          <a:stretch/>
        </p:blipFill>
        <p:spPr>
          <a:xfrm>
            <a:off x="6030958" y="1459761"/>
            <a:ext cx="2889485" cy="3168000"/>
          </a:xfrm>
          <a:prstGeom prst="rect">
            <a:avLst/>
          </a:prstGeom>
        </p:spPr>
      </p:pic>
      <p:pic>
        <p:nvPicPr>
          <p:cNvPr id="74" name="그림 7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98" t="1151" r="25394" b="11569"/>
          <a:stretch/>
        </p:blipFill>
        <p:spPr>
          <a:xfrm>
            <a:off x="341608" y="1459761"/>
            <a:ext cx="2849857" cy="3168000"/>
          </a:xfrm>
          <a:prstGeom prst="rect">
            <a:avLst/>
          </a:prstGeom>
        </p:spPr>
      </p:pic>
      <p:sp>
        <p:nvSpPr>
          <p:cNvPr id="43" name="직사각형 42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45" name="직사각형 44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8815392" y="701023"/>
            <a:ext cx="60465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58" name="직선 연결선 5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연결선 5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직사각형 59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직사각형 60"/>
          <p:cNvSpPr/>
          <p:nvPr/>
        </p:nvSpPr>
        <p:spPr>
          <a:xfrm>
            <a:off x="4181423" y="712071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/>
          <p:cNvSpPr/>
          <p:nvPr/>
        </p:nvSpPr>
        <p:spPr>
          <a:xfrm>
            <a:off x="7076343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/>
          <p:cNvSpPr/>
          <p:nvPr/>
        </p:nvSpPr>
        <p:spPr>
          <a:xfrm>
            <a:off x="8570136" y="977705"/>
            <a:ext cx="2520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5730095" y="701023"/>
            <a:ext cx="931665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Wall1 / Wall2</a:t>
            </a:r>
          </a:p>
        </p:txBody>
      </p:sp>
      <p:sp>
        <p:nvSpPr>
          <p:cNvPr id="69" name="직사각형 68"/>
          <p:cNvSpPr/>
          <p:nvPr/>
        </p:nvSpPr>
        <p:spPr>
          <a:xfrm>
            <a:off x="5621455" y="691076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4" name="직사각형 123">
            <a:hlinkClick r:id="rId6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5" name="직사각형 124">
            <a:hlinkClick r:id="rId7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6" name="직사각형 125">
            <a:hlinkClick r:id="rId8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7" name="직사각형 126">
            <a:hlinkClick r:id="rId9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8" name="직사각형 127">
            <a:hlinkClick r:id="rId10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9" name="직사각형 128">
            <a:hlinkClick r:id="rId11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0" name="직사각형 129">
            <a:hlinkClick r:id="rId12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323473" y="1093426"/>
            <a:ext cx="16962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LNV - 6012R / 6022R</a:t>
            </a:r>
          </a:p>
        </p:txBody>
      </p:sp>
      <p:sp>
        <p:nvSpPr>
          <p:cNvPr id="94" name="모서리가 둥근 직사각형 93"/>
          <p:cNvSpPr/>
          <p:nvPr/>
        </p:nvSpPr>
        <p:spPr>
          <a:xfrm>
            <a:off x="9021778" y="1459761"/>
            <a:ext cx="28080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모서리가 둥근 직사각형 94"/>
          <p:cNvSpPr/>
          <p:nvPr/>
        </p:nvSpPr>
        <p:spPr>
          <a:xfrm>
            <a:off x="341609" y="1459761"/>
            <a:ext cx="8586879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548479" y="4752385"/>
            <a:ext cx="8173139" cy="1638448"/>
            <a:chOff x="537796" y="4752385"/>
            <a:chExt cx="8173139" cy="1638448"/>
          </a:xfrm>
        </p:grpSpPr>
        <p:pic>
          <p:nvPicPr>
            <p:cNvPr id="77" name="그림 76">
              <a:hlinkClick r:id="rId13"/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14" t="4220" r="3614" b="4220"/>
            <a:stretch/>
          </p:blipFill>
          <p:spPr>
            <a:xfrm>
              <a:off x="591077" y="5115402"/>
              <a:ext cx="1104373" cy="931318"/>
            </a:xfrm>
            <a:prstGeom prst="rect">
              <a:avLst/>
            </a:prstGeom>
          </p:spPr>
        </p:pic>
        <p:sp>
          <p:nvSpPr>
            <p:cNvPr id="78" name="모서리가 둥근 직사각형 77"/>
            <p:cNvSpPr/>
            <p:nvPr/>
          </p:nvSpPr>
          <p:spPr>
            <a:xfrm>
              <a:off x="537796" y="4863213"/>
              <a:ext cx="1210934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모서리가 둥근 직사각형 78"/>
            <p:cNvSpPr/>
            <p:nvPr/>
          </p:nvSpPr>
          <p:spPr>
            <a:xfrm>
              <a:off x="675263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Corner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내용 개체 틀 4"/>
            <p:cNvSpPr txBox="1">
              <a:spLocks/>
            </p:cNvSpPr>
            <p:nvPr/>
          </p:nvSpPr>
          <p:spPr>
            <a:xfrm>
              <a:off x="754213" y="6149478"/>
              <a:ext cx="77810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SBP-300KMW1</a:t>
              </a:r>
              <a:endPara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" name="타원 80"/>
            <p:cNvSpPr>
              <a:spLocks noChangeAspect="1"/>
            </p:cNvSpPr>
            <p:nvPr/>
          </p:nvSpPr>
          <p:spPr>
            <a:xfrm>
              <a:off x="1880596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" name="타원 81"/>
            <p:cNvSpPr>
              <a:spLocks noChangeAspect="1"/>
            </p:cNvSpPr>
            <p:nvPr/>
          </p:nvSpPr>
          <p:spPr>
            <a:xfrm>
              <a:off x="723866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3" name="모서리가 둥근 직사각형 82"/>
            <p:cNvSpPr/>
            <p:nvPr/>
          </p:nvSpPr>
          <p:spPr>
            <a:xfrm>
              <a:off x="7467173" y="4863496"/>
              <a:ext cx="1243762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" name="모서리가 둥근 직사각형 83"/>
            <p:cNvSpPr/>
            <p:nvPr/>
          </p:nvSpPr>
          <p:spPr>
            <a:xfrm>
              <a:off x="7574438" y="4753908"/>
              <a:ext cx="1029232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" name="모서리가 둥근 직사각형 84"/>
            <p:cNvSpPr/>
            <p:nvPr/>
          </p:nvSpPr>
          <p:spPr>
            <a:xfrm>
              <a:off x="2117886" y="4863496"/>
              <a:ext cx="5036267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" name="모서리가 둥근 직사각형 89"/>
            <p:cNvSpPr/>
            <p:nvPr/>
          </p:nvSpPr>
          <p:spPr>
            <a:xfrm>
              <a:off x="3988019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" name="내용 개체 틀 4"/>
            <p:cNvSpPr txBox="1">
              <a:spLocks/>
            </p:cNvSpPr>
            <p:nvPr/>
          </p:nvSpPr>
          <p:spPr>
            <a:xfrm>
              <a:off x="4925172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내용 개체 틀 4"/>
            <p:cNvSpPr txBox="1">
              <a:spLocks/>
            </p:cNvSpPr>
            <p:nvPr/>
          </p:nvSpPr>
          <p:spPr>
            <a:xfrm>
              <a:off x="6153515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" name="내용 개체 틀 4"/>
            <p:cNvSpPr txBox="1">
              <a:spLocks/>
            </p:cNvSpPr>
            <p:nvPr/>
          </p:nvSpPr>
          <p:spPr>
            <a:xfrm>
              <a:off x="5735979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내용 개체 틀 4"/>
            <p:cNvSpPr txBox="1">
              <a:spLocks/>
            </p:cNvSpPr>
            <p:nvPr/>
          </p:nvSpPr>
          <p:spPr>
            <a:xfrm>
              <a:off x="4554426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내용 개체 틀 4"/>
            <p:cNvSpPr txBox="1">
              <a:spLocks/>
            </p:cNvSpPr>
            <p:nvPr/>
          </p:nvSpPr>
          <p:spPr>
            <a:xfrm>
              <a:off x="3642669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SBP-390WMW2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" name="내용 개체 틀 4"/>
            <p:cNvSpPr txBox="1">
              <a:spLocks/>
            </p:cNvSpPr>
            <p:nvPr/>
          </p:nvSpPr>
          <p:spPr>
            <a:xfrm>
              <a:off x="2298769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" name="모서리가 둥근 직사각형 101"/>
            <p:cNvSpPr/>
            <p:nvPr/>
          </p:nvSpPr>
          <p:spPr>
            <a:xfrm>
              <a:off x="2186686" y="5048325"/>
              <a:ext cx="1042260" cy="1245154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모서리가 둥근 직사각형 102"/>
            <p:cNvSpPr/>
            <p:nvPr/>
          </p:nvSpPr>
          <p:spPr>
            <a:xfrm>
              <a:off x="2425664" y="4990509"/>
              <a:ext cx="564304" cy="11563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000" rtlCol="0" anchor="ctr"/>
            <a:lstStyle/>
            <a:p>
              <a:pPr algn="ctr"/>
              <a:r>
                <a:rPr lang="en-US" altLang="ko-KR" sz="700" b="1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타원 103"/>
            <p:cNvSpPr>
              <a:spLocks noChangeAspect="1"/>
            </p:cNvSpPr>
            <p:nvPr/>
          </p:nvSpPr>
          <p:spPr>
            <a:xfrm>
              <a:off x="3346226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" name="내용 개체 틀 4"/>
            <p:cNvSpPr txBox="1">
              <a:spLocks/>
            </p:cNvSpPr>
            <p:nvPr/>
          </p:nvSpPr>
          <p:spPr>
            <a:xfrm>
              <a:off x="7699539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SBP-122HMW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06" name="그림 105">
              <a:hlinkClick r:id="rId15"/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2309966" y="5087631"/>
              <a:ext cx="814753" cy="1002323"/>
            </a:xfrm>
            <a:prstGeom prst="rect">
              <a:avLst/>
            </a:prstGeom>
          </p:spPr>
        </p:pic>
        <p:pic>
          <p:nvPicPr>
            <p:cNvPr id="107" name="그림 106">
              <a:hlinkClick r:id="rId17"/>
            </p:cNvPr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0" t="759" r="7220" b="-3785"/>
            <a:stretch/>
          </p:blipFill>
          <p:spPr>
            <a:xfrm>
              <a:off x="4903721" y="5184477"/>
              <a:ext cx="828743" cy="885091"/>
            </a:xfrm>
            <a:prstGeom prst="rect">
              <a:avLst/>
            </a:prstGeom>
          </p:spPr>
        </p:pic>
        <p:pic>
          <p:nvPicPr>
            <p:cNvPr id="108" name="그림 107">
              <a:hlinkClick r:id="rId19"/>
            </p:cNvPr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01" t="12410" r="30444" b="14417"/>
            <a:stretch/>
          </p:blipFill>
          <p:spPr>
            <a:xfrm>
              <a:off x="3596234" y="5087631"/>
              <a:ext cx="957213" cy="902677"/>
            </a:xfrm>
            <a:prstGeom prst="rect">
              <a:avLst/>
            </a:prstGeom>
          </p:spPr>
        </p:pic>
        <p:pic>
          <p:nvPicPr>
            <p:cNvPr id="109" name="그림 108">
              <a:hlinkClick r:id="rId21"/>
            </p:cNvPr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2" t="10367" r="9642" b="10367"/>
            <a:stretch/>
          </p:blipFill>
          <p:spPr>
            <a:xfrm>
              <a:off x="6130495" y="5278208"/>
              <a:ext cx="894086" cy="748147"/>
            </a:xfrm>
            <a:prstGeom prst="rect">
              <a:avLst/>
            </a:prstGeom>
          </p:spPr>
        </p:pic>
        <p:pic>
          <p:nvPicPr>
            <p:cNvPr id="110" name="그림 109">
              <a:hlinkClick r:id="rId23"/>
            </p:cNvPr>
            <p:cNvPicPr>
              <a:picLocks noChangeAspect="1"/>
            </p:cNvPicPr>
            <p:nvPr/>
          </p:nvPicPr>
          <p:blipFill rotWithShape="1"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463" t="35032" r="37220" b="32350"/>
            <a:stretch/>
          </p:blipFill>
          <p:spPr>
            <a:xfrm>
              <a:off x="7485335" y="5128847"/>
              <a:ext cx="1207438" cy="897838"/>
            </a:xfrm>
            <a:prstGeom prst="rect">
              <a:avLst/>
            </a:prstGeom>
          </p:spPr>
        </p:pic>
      </p:grpSp>
      <p:grpSp>
        <p:nvGrpSpPr>
          <p:cNvPr id="2" name="그룹 1"/>
          <p:cNvGrpSpPr/>
          <p:nvPr/>
        </p:nvGrpSpPr>
        <p:grpSpPr>
          <a:xfrm>
            <a:off x="9091450" y="4753908"/>
            <a:ext cx="2668404" cy="1636925"/>
            <a:chOff x="9092904" y="4753908"/>
            <a:chExt cx="2668404" cy="1636925"/>
          </a:xfrm>
        </p:grpSpPr>
        <p:sp>
          <p:nvSpPr>
            <p:cNvPr id="147" name="타원 146"/>
            <p:cNvSpPr>
              <a:spLocks noChangeAspect="1"/>
            </p:cNvSpPr>
            <p:nvPr/>
          </p:nvSpPr>
          <p:spPr>
            <a:xfrm>
              <a:off x="10316723" y="5523035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8" name="내용 개체 틀 4"/>
            <p:cNvSpPr txBox="1">
              <a:spLocks/>
            </p:cNvSpPr>
            <p:nvPr/>
          </p:nvSpPr>
          <p:spPr>
            <a:xfrm>
              <a:off x="9142156" y="611693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SBP-300LMW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9" name="모서리가 둥근 직사각형 148"/>
            <p:cNvSpPr/>
            <p:nvPr/>
          </p:nvSpPr>
          <p:spPr>
            <a:xfrm>
              <a:off x="9092904" y="4863496"/>
              <a:ext cx="1169847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0" name="모서리가 둥근 직사각형 149"/>
            <p:cNvSpPr/>
            <p:nvPr/>
          </p:nvSpPr>
          <p:spPr>
            <a:xfrm>
              <a:off x="9158457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Parapet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1" name="모서리가 둥근 직사각형 150"/>
            <p:cNvSpPr/>
            <p:nvPr/>
          </p:nvSpPr>
          <p:spPr>
            <a:xfrm>
              <a:off x="10517546" y="4863496"/>
              <a:ext cx="1243762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2" name="모서리가 둥근 직사각형 151"/>
            <p:cNvSpPr/>
            <p:nvPr/>
          </p:nvSpPr>
          <p:spPr>
            <a:xfrm>
              <a:off x="10624811" y="4753908"/>
              <a:ext cx="1029232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3" name="내용 개체 틀 4"/>
            <p:cNvSpPr txBox="1">
              <a:spLocks/>
            </p:cNvSpPr>
            <p:nvPr/>
          </p:nvSpPr>
          <p:spPr>
            <a:xfrm>
              <a:off x="10749912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SBP-122HMW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54" name="그림 153">
              <a:hlinkClick r:id="rId23"/>
            </p:cNvPr>
            <p:cNvPicPr>
              <a:picLocks noChangeAspect="1"/>
            </p:cNvPicPr>
            <p:nvPr/>
          </p:nvPicPr>
          <p:blipFill rotWithShape="1"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463" t="35032" r="37220" b="32350"/>
            <a:stretch/>
          </p:blipFill>
          <p:spPr>
            <a:xfrm>
              <a:off x="10535708" y="5128847"/>
              <a:ext cx="1207438" cy="897838"/>
            </a:xfrm>
            <a:prstGeom prst="rect">
              <a:avLst/>
            </a:prstGeom>
          </p:spPr>
        </p:pic>
        <p:pic>
          <p:nvPicPr>
            <p:cNvPr id="155" name="그림 154">
              <a:hlinkClick r:id="rId25"/>
            </p:cNvPr>
            <p:cNvPicPr>
              <a:picLocks noChangeAspect="1"/>
            </p:cNvPicPr>
            <p:nvPr/>
          </p:nvPicPr>
          <p:blipFill rotWithShape="1"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97" t="8963" r="5397" b="8963"/>
            <a:stretch/>
          </p:blipFill>
          <p:spPr>
            <a:xfrm>
              <a:off x="9174003" y="5005453"/>
              <a:ext cx="1007648" cy="10670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85700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b="1" dirty="0" smtClean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b="1" dirty="0">
              <a:solidFill>
                <a:schemeClr val="accent2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5730095" y="701023"/>
            <a:ext cx="931665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Wall1 / Wall2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28" name="직선 연결선 2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2710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41580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5605847" y="698680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97047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>
            <a:hlinkClick r:id="rId2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hlinkClick r:id="rId3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>
            <a:hlinkClick r:id="rId4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>
            <a:hlinkClick r:id="rId5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>
            <a:hlinkClick r:id="rId6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>
            <a:hlinkClick r:id="rId7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>
            <a:hlinkClick r:id="rId8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0778004"/>
              </p:ext>
            </p:extLst>
          </p:nvPr>
        </p:nvGraphicFramePr>
        <p:xfrm>
          <a:off x="170117" y="1354537"/>
          <a:ext cx="11839005" cy="4787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839005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</a:tblGrid>
              <a:tr h="8380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Ø120.6mm(4.75")  / 3 holes 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8380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LNV-6072R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Ø137.8x106.1mm(5.43"x4.18")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525g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657406"/>
                  </a:ext>
                </a:extLst>
              </a:tr>
            </a:tbl>
          </a:graphicData>
        </a:graphic>
      </p:graphicFrame>
      <p:pic>
        <p:nvPicPr>
          <p:cNvPr id="27" name="그림 2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9520" y="3096733"/>
            <a:ext cx="2092960" cy="209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308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2609530" y="701023"/>
            <a:ext cx="132921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5730095" y="701023"/>
            <a:ext cx="931665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Wall1 / Wall2</a:t>
            </a:r>
          </a:p>
        </p:txBody>
      </p:sp>
      <p:sp>
        <p:nvSpPr>
          <p:cNvPr id="24" name="직사각형 23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35" name="직선 연결선 34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연결선 35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직사각형 36"/>
          <p:cNvSpPr/>
          <p:nvPr/>
        </p:nvSpPr>
        <p:spPr>
          <a:xfrm>
            <a:off x="41580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>
            <a:off x="5605847" y="701022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38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2609530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3" name="직사각형 132">
            <a:hlinkClick r:id="rId2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4" name="직사각형 133">
            <a:hlinkClick r:id="rId3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5" name="직사각형 134">
            <a:hlinkClick r:id="rId4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6" name="직사각형 135">
            <a:hlinkClick r:id="rId5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7" name="직사각형 136">
            <a:hlinkClick r:id="rId6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8" name="직사각형 137">
            <a:hlinkClick r:id="rId7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직사각형 141">
            <a:hlinkClick r:id="rId8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/>
          <p:cNvSpPr/>
          <p:nvPr/>
        </p:nvSpPr>
        <p:spPr>
          <a:xfrm>
            <a:off x="323473" y="1093426"/>
            <a:ext cx="109517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LNV – 6072R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graphicFrame>
        <p:nvGraphicFramePr>
          <p:cNvPr id="46" name="표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9599322"/>
              </p:ext>
            </p:extLst>
          </p:nvPr>
        </p:nvGraphicFramePr>
        <p:xfrm>
          <a:off x="346823" y="1469149"/>
          <a:ext cx="11513988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18998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1999741616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1678052710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298930602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4078046046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417037602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Hanging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Ceiling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In-ceiling Housing</a:t>
                      </a:r>
                      <a:endParaRPr lang="ko-KR" altLang="en-US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In-ceiling Housing</a:t>
                      </a:r>
                      <a:endParaRPr lang="ko-KR" altLang="en-US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SBP-301HMW2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SBP-300CMW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SHD-1408FW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SHD-1408FPW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SBP-300WMW1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47" name="표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4096101"/>
              </p:ext>
            </p:extLst>
          </p:nvPr>
        </p:nvGraphicFramePr>
        <p:xfrm>
          <a:off x="346823" y="3145541"/>
          <a:ext cx="11513988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18998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2579446290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563336091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2989853139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1390710706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1104908633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 Base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Pole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Corner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Parapet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SBP-390WMW2</a:t>
                      </a:r>
                      <a:endParaRPr lang="ko-KR" altLang="en-US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SBP-137WMW1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SBP-300PMW1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SBP-300KMW1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SBP-300LMW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49" name="표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2026293"/>
              </p:ext>
            </p:extLst>
          </p:nvPr>
        </p:nvGraphicFramePr>
        <p:xfrm>
          <a:off x="346823" y="4828654"/>
          <a:ext cx="11513988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18998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1444776879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671412736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2851338302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2586937878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170408174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Installation Box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Back Box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Tilt Mount</a:t>
                      </a:r>
                      <a:endParaRPr lang="ko-KR" altLang="en-US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Smoke Dome Cover</a:t>
                      </a:r>
                      <a:endParaRPr lang="ko-KR" altLang="en-US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SBP-300NBW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SBV-136BW</a:t>
                      </a:r>
                      <a:endParaRPr lang="ko-KR" altLang="en-US" sz="77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SBV-138TMW</a:t>
                      </a:r>
                      <a:endParaRPr lang="ko-KR" altLang="en-US" sz="77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SPB-VAW72</a:t>
                      </a:r>
                      <a:endParaRPr lang="ko-KR" altLang="en-US" sz="77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pic>
        <p:nvPicPr>
          <p:cNvPr id="50" name="그림 49">
            <a:hlinkClick r:id="rId9"/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58" t="21787" r="33558" b="35493"/>
          <a:stretch/>
        </p:blipFill>
        <p:spPr>
          <a:xfrm rot="10800000">
            <a:off x="4556428" y="1542050"/>
            <a:ext cx="1187956" cy="925942"/>
          </a:xfrm>
          <a:prstGeom prst="rect">
            <a:avLst/>
          </a:prstGeom>
        </p:spPr>
      </p:pic>
      <p:pic>
        <p:nvPicPr>
          <p:cNvPr id="51" name="그림 50">
            <a:hlinkClick r:id="rId11"/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8415" t="4859" r="-77831" b="12474"/>
          <a:stretch/>
        </p:blipFill>
        <p:spPr>
          <a:xfrm>
            <a:off x="2377626" y="1529107"/>
            <a:ext cx="1687188" cy="976122"/>
          </a:xfrm>
          <a:prstGeom prst="rect">
            <a:avLst/>
          </a:prstGeom>
        </p:spPr>
      </p:pic>
      <p:pic>
        <p:nvPicPr>
          <p:cNvPr id="52" name="그림 51">
            <a:hlinkClick r:id="rId13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8501447" y="1540152"/>
            <a:ext cx="959953" cy="1025222"/>
          </a:xfrm>
          <a:prstGeom prst="rect">
            <a:avLst/>
          </a:prstGeom>
        </p:spPr>
      </p:pic>
      <p:grpSp>
        <p:nvGrpSpPr>
          <p:cNvPr id="53" name="그룹 52"/>
          <p:cNvGrpSpPr/>
          <p:nvPr/>
        </p:nvGrpSpPr>
        <p:grpSpPr>
          <a:xfrm>
            <a:off x="6200778" y="1574544"/>
            <a:ext cx="1496131" cy="947472"/>
            <a:chOff x="7510212" y="1574544"/>
            <a:chExt cx="1496131" cy="947472"/>
          </a:xfrm>
        </p:grpSpPr>
        <p:pic>
          <p:nvPicPr>
            <p:cNvPr id="54" name="그림 53">
              <a:hlinkClick r:id="rId15"/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217" t="30489" r="36858" b="30489"/>
            <a:stretch/>
          </p:blipFill>
          <p:spPr>
            <a:xfrm rot="10800000">
              <a:off x="7795337" y="1574544"/>
              <a:ext cx="1211006" cy="947472"/>
            </a:xfrm>
            <a:prstGeom prst="rect">
              <a:avLst/>
            </a:prstGeom>
          </p:spPr>
        </p:pic>
        <p:sp>
          <p:nvSpPr>
            <p:cNvPr id="55" name="모서리가 둥근 직사각형 54"/>
            <p:cNvSpPr/>
            <p:nvPr/>
          </p:nvSpPr>
          <p:spPr>
            <a:xfrm>
              <a:off x="7510212" y="1574544"/>
              <a:ext cx="658409" cy="164123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700" dirty="0" smtClean="0">
                  <a:latin typeface="Arial Black" panose="020B0A04020102020204" pitchFamily="34" charset="0"/>
                </a:rPr>
                <a:t>Plenum</a:t>
              </a:r>
              <a:endParaRPr lang="ko-KR" altLang="en-US" sz="700" dirty="0">
                <a:latin typeface="Arial Black" panose="020B0A04020102020204" pitchFamily="34" charset="0"/>
              </a:endParaRPr>
            </a:p>
          </p:txBody>
        </p:sp>
      </p:grpSp>
      <p:pic>
        <p:nvPicPr>
          <p:cNvPr id="56" name="그림 55">
            <a:hlinkClick r:id="rId17"/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97" t="37445" r="37097" b="32130"/>
          <a:stretch/>
        </p:blipFill>
        <p:spPr>
          <a:xfrm>
            <a:off x="656618" y="1604340"/>
            <a:ext cx="1298290" cy="917676"/>
          </a:xfrm>
          <a:prstGeom prst="rect">
            <a:avLst/>
          </a:prstGeom>
        </p:spPr>
      </p:pic>
      <p:pic>
        <p:nvPicPr>
          <p:cNvPr id="57" name="그림 56">
            <a:hlinkClick r:id="rId19"/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10391550" y="1607078"/>
            <a:ext cx="1045926" cy="875203"/>
          </a:xfrm>
          <a:prstGeom prst="rect">
            <a:avLst/>
          </a:prstGeom>
        </p:spPr>
      </p:pic>
      <p:pic>
        <p:nvPicPr>
          <p:cNvPr id="58" name="그림 57">
            <a:hlinkClick r:id="rId21"/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40" t="30274" r="27931" b="38173"/>
          <a:stretch/>
        </p:blipFill>
        <p:spPr>
          <a:xfrm>
            <a:off x="2665464" y="3365501"/>
            <a:ext cx="1116555" cy="687926"/>
          </a:xfrm>
          <a:prstGeom prst="rect">
            <a:avLst/>
          </a:prstGeom>
        </p:spPr>
      </p:pic>
      <p:pic>
        <p:nvPicPr>
          <p:cNvPr id="59" name="그림 58">
            <a:hlinkClick r:id="rId23"/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8054" r="30444" b="14416"/>
          <a:stretch/>
        </p:blipFill>
        <p:spPr>
          <a:xfrm>
            <a:off x="663644" y="3191705"/>
            <a:ext cx="1260638" cy="1097135"/>
          </a:xfrm>
          <a:prstGeom prst="rect">
            <a:avLst/>
          </a:prstGeom>
        </p:spPr>
      </p:pic>
      <p:pic>
        <p:nvPicPr>
          <p:cNvPr id="62" name="그림 61">
            <a:hlinkClick r:id="rId25"/>
          </p:cNvPr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227" t="1406" r="-15206" b="220"/>
          <a:stretch/>
        </p:blipFill>
        <p:spPr>
          <a:xfrm>
            <a:off x="4623597" y="3151822"/>
            <a:ext cx="996462" cy="1101969"/>
          </a:xfrm>
          <a:prstGeom prst="rect">
            <a:avLst/>
          </a:prstGeom>
        </p:spPr>
      </p:pic>
      <p:pic>
        <p:nvPicPr>
          <p:cNvPr id="67" name="그림 66">
            <a:hlinkClick r:id="rId27"/>
          </p:cNvPr>
          <p:cNvPicPr>
            <a:picLocks noChangeAspect="1"/>
          </p:cNvPicPr>
          <p:nvPr/>
        </p:nvPicPr>
        <p:blipFill rotWithShape="1"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53" t="6925" r="9153" b="6925"/>
          <a:stretch/>
        </p:blipFill>
        <p:spPr>
          <a:xfrm>
            <a:off x="6195492" y="3155067"/>
            <a:ext cx="1763250" cy="1095946"/>
          </a:xfrm>
          <a:prstGeom prst="rect">
            <a:avLst/>
          </a:prstGeom>
        </p:spPr>
      </p:pic>
      <p:pic>
        <p:nvPicPr>
          <p:cNvPr id="68" name="그림 67">
            <a:hlinkClick r:id="rId29"/>
          </p:cNvPr>
          <p:cNvPicPr>
            <a:picLocks noChangeAspect="1"/>
          </p:cNvPicPr>
          <p:nvPr/>
        </p:nvPicPr>
        <p:blipFill rotWithShape="1"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67" t="43629" r="39160" b="28702"/>
          <a:stretch/>
        </p:blipFill>
        <p:spPr>
          <a:xfrm>
            <a:off x="2678749" y="4962365"/>
            <a:ext cx="1084941" cy="819707"/>
          </a:xfrm>
          <a:prstGeom prst="rect">
            <a:avLst/>
          </a:prstGeom>
        </p:spPr>
      </p:pic>
      <p:pic>
        <p:nvPicPr>
          <p:cNvPr id="69" name="Picture 12" descr="SPB-VAW72">
            <a:hlinkClick r:id="rId31"/>
          </p:cNvPr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007" y="4858722"/>
            <a:ext cx="1076242" cy="1076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그림 69">
            <a:hlinkClick r:id="rId33"/>
          </p:cNvPr>
          <p:cNvPicPr>
            <a:picLocks noChangeAspect="1"/>
          </p:cNvPicPr>
          <p:nvPr/>
        </p:nvPicPr>
        <p:blipFill rotWithShape="1"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" t="8963" r="5397" b="8963"/>
          <a:stretch/>
        </p:blipFill>
        <p:spPr>
          <a:xfrm>
            <a:off x="10410689" y="3167962"/>
            <a:ext cx="1007648" cy="1067032"/>
          </a:xfrm>
          <a:prstGeom prst="rect">
            <a:avLst/>
          </a:prstGeom>
        </p:spPr>
      </p:pic>
      <p:pic>
        <p:nvPicPr>
          <p:cNvPr id="71" name="그림 70">
            <a:hlinkClick r:id="rId35"/>
          </p:cNvPr>
          <p:cNvPicPr>
            <a:picLocks noChangeAspect="1"/>
          </p:cNvPicPr>
          <p:nvPr/>
        </p:nvPicPr>
        <p:blipFill rotWithShape="1"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03" t="-300" r="-3262" b="-5155"/>
          <a:stretch/>
        </p:blipFill>
        <p:spPr>
          <a:xfrm>
            <a:off x="8351307" y="3173588"/>
            <a:ext cx="1260231" cy="1072662"/>
          </a:xfrm>
          <a:prstGeom prst="rect">
            <a:avLst/>
          </a:prstGeom>
        </p:spPr>
      </p:pic>
      <p:pic>
        <p:nvPicPr>
          <p:cNvPr id="72" name="그림 71">
            <a:hlinkClick r:id="rId37"/>
          </p:cNvPr>
          <p:cNvPicPr>
            <a:picLocks noChangeAspect="1"/>
          </p:cNvPicPr>
          <p:nvPr/>
        </p:nvPicPr>
        <p:blipFill rotWithShape="1"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825098" y="4761845"/>
            <a:ext cx="961330" cy="1182645"/>
          </a:xfrm>
          <a:prstGeom prst="rect">
            <a:avLst/>
          </a:prstGeom>
        </p:spPr>
      </p:pic>
      <p:pic>
        <p:nvPicPr>
          <p:cNvPr id="73" name="그림 72">
            <a:hlinkClick r:id="rId39"/>
          </p:cNvPr>
          <p:cNvPicPr>
            <a:picLocks noChangeAspect="1"/>
          </p:cNvPicPr>
          <p:nvPr/>
        </p:nvPicPr>
        <p:blipFill rotWithShape="1"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63" t="27254" r="32063" b="32262"/>
          <a:stretch/>
        </p:blipFill>
        <p:spPr>
          <a:xfrm>
            <a:off x="4552755" y="4962365"/>
            <a:ext cx="1184478" cy="800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410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그림 5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24" t="14105" r="31314" b="27452"/>
          <a:stretch/>
        </p:blipFill>
        <p:spPr>
          <a:xfrm>
            <a:off x="8067622" y="1459761"/>
            <a:ext cx="3772800" cy="3168000"/>
          </a:xfrm>
          <a:prstGeom prst="rect">
            <a:avLst/>
          </a:prstGeom>
        </p:spPr>
      </p:pic>
      <p:pic>
        <p:nvPicPr>
          <p:cNvPr id="59" name="그림 5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28" t="22782" r="29305" b="14008"/>
          <a:stretch/>
        </p:blipFill>
        <p:spPr>
          <a:xfrm>
            <a:off x="352483" y="1459761"/>
            <a:ext cx="3772676" cy="3168000"/>
          </a:xfrm>
          <a:prstGeom prst="rect">
            <a:avLst/>
          </a:prstGeom>
        </p:spPr>
      </p:pic>
      <p:pic>
        <p:nvPicPr>
          <p:cNvPr id="60" name="그림 5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78" t="12634" r="23405" b="8830"/>
          <a:stretch/>
        </p:blipFill>
        <p:spPr>
          <a:xfrm>
            <a:off x="4205520" y="1459761"/>
            <a:ext cx="3772800" cy="3168000"/>
          </a:xfrm>
          <a:prstGeom prst="rect">
            <a:avLst/>
          </a:prstGeom>
        </p:spPr>
      </p:pic>
      <p:sp>
        <p:nvSpPr>
          <p:cNvPr id="68" name="직사각형 67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70" name="직사각형 69"/>
          <p:cNvSpPr/>
          <p:nvPr/>
        </p:nvSpPr>
        <p:spPr>
          <a:xfrm>
            <a:off x="4429498" y="701023"/>
            <a:ext cx="611066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71" name="직사각형 70"/>
          <p:cNvSpPr/>
          <p:nvPr/>
        </p:nvSpPr>
        <p:spPr>
          <a:xfrm>
            <a:off x="5730095" y="701023"/>
            <a:ext cx="931665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Wall1 / Wall2</a:t>
            </a:r>
          </a:p>
        </p:txBody>
      </p:sp>
      <p:sp>
        <p:nvSpPr>
          <p:cNvPr id="72" name="직사각형 71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3" name="직사각형 72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83" name="직선 연결선 82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연결선 83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직사각형 84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직사각형 85"/>
          <p:cNvSpPr/>
          <p:nvPr/>
        </p:nvSpPr>
        <p:spPr>
          <a:xfrm>
            <a:off x="5621455" y="691076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직사각형 91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4" name="직사각형 93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직사각형 94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/>
          <p:cNvSpPr/>
          <p:nvPr/>
        </p:nvSpPr>
        <p:spPr>
          <a:xfrm>
            <a:off x="412515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9" name="직사각형 98">
            <a:hlinkClick r:id="rId5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직사각형 99">
            <a:hlinkClick r:id="rId6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직사각형 141">
            <a:hlinkClick r:id="rId7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3" name="직사각형 142">
            <a:hlinkClick r:id="rId8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4" name="직사각형 143">
            <a:hlinkClick r:id="rId9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5" name="직사각형 144">
            <a:hlinkClick r:id="rId10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6" name="직사각형 145">
            <a:hlinkClick r:id="rId11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7" name="직사각형 146">
            <a:hlinkClick r:id="rId12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1" name="직사각형 150">
            <a:hlinkClick r:id="rId13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/>
          <p:cNvSpPr/>
          <p:nvPr/>
        </p:nvSpPr>
        <p:spPr>
          <a:xfrm>
            <a:off x="323473" y="1093426"/>
            <a:ext cx="107914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LNV </a:t>
            </a:r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6072R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2" name="모서리가 둥근 직사각형 61"/>
          <p:cNvSpPr/>
          <p:nvPr/>
        </p:nvSpPr>
        <p:spPr>
          <a:xfrm>
            <a:off x="352484" y="1459761"/>
            <a:ext cx="37728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모서리가 둥근 직사각형 76"/>
          <p:cNvSpPr/>
          <p:nvPr/>
        </p:nvSpPr>
        <p:spPr>
          <a:xfrm>
            <a:off x="8067622" y="1459761"/>
            <a:ext cx="37728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모서리가 둥근 직사각형 102"/>
          <p:cNvSpPr/>
          <p:nvPr/>
        </p:nvSpPr>
        <p:spPr>
          <a:xfrm>
            <a:off x="4205519" y="1459761"/>
            <a:ext cx="37728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타원 104"/>
          <p:cNvSpPr>
            <a:spLocks noChangeAspect="1"/>
          </p:cNvSpPr>
          <p:nvPr/>
        </p:nvSpPr>
        <p:spPr>
          <a:xfrm>
            <a:off x="6019920" y="5546939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내용 개체 틀 4"/>
          <p:cNvSpPr txBox="1">
            <a:spLocks/>
          </p:cNvSpPr>
          <p:nvPr/>
        </p:nvSpPr>
        <p:spPr>
          <a:xfrm>
            <a:off x="1792367" y="6096449"/>
            <a:ext cx="892908" cy="1578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SBV-136BW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모서리가 둥근 직사각형 97"/>
          <p:cNvSpPr/>
          <p:nvPr/>
        </p:nvSpPr>
        <p:spPr>
          <a:xfrm>
            <a:off x="1679532" y="4863213"/>
            <a:ext cx="1118578" cy="1527620"/>
          </a:xfrm>
          <a:prstGeom prst="roundRect">
            <a:avLst>
              <a:gd name="adj" fmla="val 3857"/>
            </a:avLst>
          </a:prstGeom>
          <a:noFill/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모서리가 둥근 직사각형 100"/>
          <p:cNvSpPr/>
          <p:nvPr/>
        </p:nvSpPr>
        <p:spPr>
          <a:xfrm>
            <a:off x="1770821" y="4752385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4" name="그림 123">
            <a:hlinkClick r:id="rId14"/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50" t="34800" r="37308" b="18437"/>
          <a:stretch/>
        </p:blipFill>
        <p:spPr>
          <a:xfrm rot="10800000">
            <a:off x="1774479" y="5004271"/>
            <a:ext cx="928686" cy="1020292"/>
          </a:xfrm>
          <a:prstGeom prst="rect">
            <a:avLst/>
          </a:prstGeom>
        </p:spPr>
      </p:pic>
      <p:grpSp>
        <p:nvGrpSpPr>
          <p:cNvPr id="3" name="그룹 2"/>
          <p:cNvGrpSpPr/>
          <p:nvPr/>
        </p:nvGrpSpPr>
        <p:grpSpPr>
          <a:xfrm>
            <a:off x="8389890" y="4753908"/>
            <a:ext cx="3128265" cy="1636925"/>
            <a:chOff x="8398670" y="4753908"/>
            <a:chExt cx="3128265" cy="1636925"/>
          </a:xfrm>
        </p:grpSpPr>
        <p:sp>
          <p:nvSpPr>
            <p:cNvPr id="108" name="모서리가 둥근 직사각형 107"/>
            <p:cNvSpPr/>
            <p:nvPr/>
          </p:nvSpPr>
          <p:spPr>
            <a:xfrm>
              <a:off x="8398670" y="4863496"/>
              <a:ext cx="308408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" name="모서리가 둥근 직사각형 108"/>
            <p:cNvSpPr/>
            <p:nvPr/>
          </p:nvSpPr>
          <p:spPr>
            <a:xfrm>
              <a:off x="9292712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2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In-ceiling Housing</a:t>
              </a:r>
            </a:p>
          </p:txBody>
        </p:sp>
        <p:sp>
          <p:nvSpPr>
            <p:cNvPr id="113" name="내용 개체 틀 4"/>
            <p:cNvSpPr txBox="1">
              <a:spLocks/>
            </p:cNvSpPr>
            <p:nvPr/>
          </p:nvSpPr>
          <p:spPr>
            <a:xfrm>
              <a:off x="9752810" y="5514417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29" name="그림 128">
              <a:hlinkClick r:id="rId16"/>
            </p:cNvPr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558" t="21787" r="33558" b="35493"/>
            <a:stretch/>
          </p:blipFill>
          <p:spPr>
            <a:xfrm rot="10800000">
              <a:off x="8489887" y="5145116"/>
              <a:ext cx="1187956" cy="925942"/>
            </a:xfrm>
            <a:prstGeom prst="rect">
              <a:avLst/>
            </a:prstGeom>
          </p:spPr>
        </p:pic>
        <p:sp>
          <p:nvSpPr>
            <p:cNvPr id="131" name="모서리가 둥근 직사각형 130"/>
            <p:cNvSpPr/>
            <p:nvPr/>
          </p:nvSpPr>
          <p:spPr>
            <a:xfrm>
              <a:off x="10424846" y="5022912"/>
              <a:ext cx="658409" cy="164123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700" dirty="0" smtClean="0">
                  <a:latin typeface="Arial Black" panose="020B0A04020102020204" pitchFamily="34" charset="0"/>
                </a:rPr>
                <a:t>Plenum</a:t>
              </a:r>
              <a:endParaRPr lang="ko-KR" altLang="en-US" sz="700" dirty="0">
                <a:latin typeface="Arial Black" panose="020B0A04020102020204" pitchFamily="34" charset="0"/>
              </a:endParaRPr>
            </a:p>
          </p:txBody>
        </p:sp>
        <p:pic>
          <p:nvPicPr>
            <p:cNvPr id="132" name="그림 131">
              <a:hlinkClick r:id="rId18"/>
            </p:cNvPr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914" t="27777" r="33315" b="25520"/>
            <a:stretch/>
          </p:blipFill>
          <p:spPr>
            <a:xfrm rot="10800000">
              <a:off x="10065613" y="5091898"/>
              <a:ext cx="1461322" cy="1084142"/>
            </a:xfrm>
            <a:prstGeom prst="rect">
              <a:avLst/>
            </a:prstGeom>
          </p:spPr>
        </p:pic>
        <p:sp>
          <p:nvSpPr>
            <p:cNvPr id="133" name="내용 개체 틀 4"/>
            <p:cNvSpPr txBox="1">
              <a:spLocks/>
            </p:cNvSpPr>
            <p:nvPr/>
          </p:nvSpPr>
          <p:spPr>
            <a:xfrm>
              <a:off x="8526684" y="6096449"/>
              <a:ext cx="1118578" cy="164489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SHD-1408FW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4" name="내용 개체 틀 4"/>
            <p:cNvSpPr txBox="1">
              <a:spLocks/>
            </p:cNvSpPr>
            <p:nvPr/>
          </p:nvSpPr>
          <p:spPr>
            <a:xfrm>
              <a:off x="10194762" y="6096449"/>
              <a:ext cx="1118578" cy="164489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SHD-1408FPW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4777894" y="4752385"/>
            <a:ext cx="2628052" cy="1638448"/>
            <a:chOff x="4831519" y="4752385"/>
            <a:chExt cx="2628052" cy="1638448"/>
          </a:xfrm>
        </p:grpSpPr>
        <p:sp>
          <p:nvSpPr>
            <p:cNvPr id="104" name="내용 개체 틀 4"/>
            <p:cNvSpPr txBox="1">
              <a:spLocks/>
            </p:cNvSpPr>
            <p:nvPr/>
          </p:nvSpPr>
          <p:spPr>
            <a:xfrm>
              <a:off x="6340993" y="6096449"/>
              <a:ext cx="1118578" cy="164489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SBP-301HMW2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내용 개체 틀 4"/>
            <p:cNvSpPr txBox="1">
              <a:spLocks/>
            </p:cNvSpPr>
            <p:nvPr/>
          </p:nvSpPr>
          <p:spPr>
            <a:xfrm>
              <a:off x="4855137" y="6097537"/>
              <a:ext cx="1071342" cy="156712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SBP-300CMW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" name="모서리가 둥근 직사각형 101"/>
            <p:cNvSpPr/>
            <p:nvPr/>
          </p:nvSpPr>
          <p:spPr>
            <a:xfrm>
              <a:off x="4831519" y="4863213"/>
              <a:ext cx="1118578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모서리가 둥근 직사각형 109"/>
            <p:cNvSpPr/>
            <p:nvPr/>
          </p:nvSpPr>
          <p:spPr>
            <a:xfrm>
              <a:off x="4922808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모서리가 둥근 직사각형 110"/>
            <p:cNvSpPr/>
            <p:nvPr/>
          </p:nvSpPr>
          <p:spPr>
            <a:xfrm>
              <a:off x="6340993" y="4863213"/>
              <a:ext cx="1118578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" name="모서리가 둥근 직사각형 115"/>
            <p:cNvSpPr/>
            <p:nvPr/>
          </p:nvSpPr>
          <p:spPr>
            <a:xfrm>
              <a:off x="6432282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6" name="그림 55">
              <a:hlinkClick r:id="rId20"/>
            </p:cNvPr>
            <p:cNvPicPr>
              <a:picLocks noChangeAspect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233" t="31776" r="38233" b="28640"/>
            <a:stretch/>
          </p:blipFill>
          <p:spPr>
            <a:xfrm>
              <a:off x="6482773" y="5153837"/>
              <a:ext cx="835018" cy="841922"/>
            </a:xfrm>
            <a:prstGeom prst="rect">
              <a:avLst/>
            </a:prstGeom>
          </p:spPr>
        </p:pic>
        <p:pic>
          <p:nvPicPr>
            <p:cNvPr id="61" name="그림 60">
              <a:hlinkClick r:id="rId22"/>
            </p:cNvPr>
            <p:cNvPicPr>
              <a:picLocks noChangeAspect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9481" r="-18675" b="5561"/>
            <a:stretch/>
          </p:blipFill>
          <p:spPr>
            <a:xfrm>
              <a:off x="4906833" y="4944543"/>
              <a:ext cx="967950" cy="118663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07399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5717274" y="701023"/>
            <a:ext cx="95731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 smtClean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Wall1 </a:t>
            </a:r>
            <a:r>
              <a:rPr lang="en-US" altLang="ko-KR" sz="10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/ Wall2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30" name="직선 연결선 29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직사각형 31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38"/>
          <p:cNvSpPr/>
          <p:nvPr/>
        </p:nvSpPr>
        <p:spPr>
          <a:xfrm>
            <a:off x="5571178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6139247" y="734800"/>
            <a:ext cx="693390" cy="220138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>
            <a:hlinkClick r:id="rId2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4" name="직사각형 93">
            <a:hlinkClick r:id="rId3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직사각형 94">
            <a:hlinkClick r:id="rId4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>
            <a:hlinkClick r:id="rId5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직사각형 96">
            <a:hlinkClick r:id="rId6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직사각형 97">
            <a:hlinkClick r:id="rId7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직사각형 101">
            <a:hlinkClick r:id="rId8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>
            <a:off x="323473" y="1093426"/>
            <a:ext cx="109517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LN</a:t>
            </a:r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</a:t>
            </a:r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– 6072R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0" name="그림 3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91" t="22479" r="30604" b="17351"/>
          <a:stretch/>
        </p:blipFill>
        <p:spPr>
          <a:xfrm>
            <a:off x="352485" y="1459761"/>
            <a:ext cx="3772799" cy="3168000"/>
          </a:xfrm>
          <a:prstGeom prst="rect">
            <a:avLst/>
          </a:prstGeom>
        </p:spPr>
      </p:pic>
      <p:pic>
        <p:nvPicPr>
          <p:cNvPr id="44" name="그림 43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72" t="4627" r="17805" b="6193"/>
          <a:stretch/>
        </p:blipFill>
        <p:spPr>
          <a:xfrm>
            <a:off x="4205519" y="1459761"/>
            <a:ext cx="3772799" cy="3168000"/>
          </a:xfrm>
          <a:prstGeom prst="rect">
            <a:avLst/>
          </a:prstGeom>
        </p:spPr>
      </p:pic>
      <p:pic>
        <p:nvPicPr>
          <p:cNvPr id="47" name="그림 46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2" t="9877" r="25415" b="16719"/>
          <a:stretch/>
        </p:blipFill>
        <p:spPr>
          <a:xfrm>
            <a:off x="8067621" y="1459761"/>
            <a:ext cx="3772801" cy="3168000"/>
          </a:xfrm>
          <a:prstGeom prst="rect">
            <a:avLst/>
          </a:prstGeom>
        </p:spPr>
      </p:pic>
      <p:sp>
        <p:nvSpPr>
          <p:cNvPr id="49" name="모서리가 둥근 직사각형 48"/>
          <p:cNvSpPr/>
          <p:nvPr/>
        </p:nvSpPr>
        <p:spPr>
          <a:xfrm>
            <a:off x="352484" y="1459761"/>
            <a:ext cx="37728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모서리가 둥근 직사각형 49"/>
          <p:cNvSpPr/>
          <p:nvPr/>
        </p:nvSpPr>
        <p:spPr>
          <a:xfrm>
            <a:off x="8067622" y="1459761"/>
            <a:ext cx="37728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모서리가 둥근 직사각형 50"/>
          <p:cNvSpPr/>
          <p:nvPr/>
        </p:nvSpPr>
        <p:spPr>
          <a:xfrm>
            <a:off x="4205519" y="1459761"/>
            <a:ext cx="37728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내용 개체 틀 4"/>
          <p:cNvSpPr txBox="1">
            <a:spLocks/>
          </p:cNvSpPr>
          <p:nvPr/>
        </p:nvSpPr>
        <p:spPr>
          <a:xfrm>
            <a:off x="1593703" y="6104797"/>
            <a:ext cx="1290363" cy="19840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SBV-136BW</a:t>
            </a:r>
          </a:p>
        </p:txBody>
      </p:sp>
      <p:sp>
        <p:nvSpPr>
          <p:cNvPr id="60" name="모서리가 둥근 직사각형 59"/>
          <p:cNvSpPr/>
          <p:nvPr/>
        </p:nvSpPr>
        <p:spPr>
          <a:xfrm>
            <a:off x="1521677" y="4863496"/>
            <a:ext cx="143441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모서리가 둥근 직사각형 60"/>
          <p:cNvSpPr/>
          <p:nvPr/>
        </p:nvSpPr>
        <p:spPr>
          <a:xfrm>
            <a:off x="1620476" y="4753908"/>
            <a:ext cx="123681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</a:p>
        </p:txBody>
      </p:sp>
      <p:pic>
        <p:nvPicPr>
          <p:cNvPr id="62" name="그림 61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67" t="43629" r="39160" b="28702"/>
          <a:stretch/>
        </p:blipFill>
        <p:spPr>
          <a:xfrm rot="5400000">
            <a:off x="1833049" y="5192605"/>
            <a:ext cx="811670" cy="613242"/>
          </a:xfrm>
          <a:prstGeom prst="rect">
            <a:avLst/>
          </a:prstGeom>
        </p:spPr>
      </p:pic>
      <p:sp>
        <p:nvSpPr>
          <p:cNvPr id="63" name="내용 개체 틀 4"/>
          <p:cNvSpPr txBox="1">
            <a:spLocks/>
          </p:cNvSpPr>
          <p:nvPr/>
        </p:nvSpPr>
        <p:spPr>
          <a:xfrm>
            <a:off x="5446738" y="6104797"/>
            <a:ext cx="1290363" cy="19840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SBV-137WMW1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모서리가 둥근 직사각형 63"/>
          <p:cNvSpPr/>
          <p:nvPr/>
        </p:nvSpPr>
        <p:spPr>
          <a:xfrm>
            <a:off x="5374712" y="4863496"/>
            <a:ext cx="143441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모서리가 둥근 직사각형 64"/>
          <p:cNvSpPr/>
          <p:nvPr/>
        </p:nvSpPr>
        <p:spPr>
          <a:xfrm>
            <a:off x="5473511" y="4753908"/>
            <a:ext cx="123681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6" name="그림 65">
            <a:hlinkClick r:id="rId14"/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40" t="30274" r="27931" b="38173"/>
          <a:stretch/>
        </p:blipFill>
        <p:spPr>
          <a:xfrm>
            <a:off x="5591994" y="5253087"/>
            <a:ext cx="999850" cy="616022"/>
          </a:xfrm>
          <a:prstGeom prst="rect">
            <a:avLst/>
          </a:prstGeom>
        </p:spPr>
      </p:pic>
      <p:sp>
        <p:nvSpPr>
          <p:cNvPr id="67" name="내용 개체 틀 4"/>
          <p:cNvSpPr txBox="1">
            <a:spLocks/>
          </p:cNvSpPr>
          <p:nvPr/>
        </p:nvSpPr>
        <p:spPr>
          <a:xfrm>
            <a:off x="9308841" y="6104797"/>
            <a:ext cx="1290363" cy="19840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SBV-138TMW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모서리가 둥근 직사각형 67"/>
          <p:cNvSpPr/>
          <p:nvPr/>
        </p:nvSpPr>
        <p:spPr>
          <a:xfrm>
            <a:off x="9236815" y="4863496"/>
            <a:ext cx="143441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모서리가 둥근 직사각형 68"/>
          <p:cNvSpPr/>
          <p:nvPr/>
        </p:nvSpPr>
        <p:spPr>
          <a:xfrm>
            <a:off x="9335614" y="4753908"/>
            <a:ext cx="123681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Tilt Mount</a:t>
            </a:r>
            <a:endParaRPr lang="en-US" altLang="ko-KR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0" name="그림 69">
            <a:hlinkClick r:id="rId16"/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63" t="27254" r="32063" b="32262"/>
          <a:stretch/>
        </p:blipFill>
        <p:spPr>
          <a:xfrm rot="5400000">
            <a:off x="9435129" y="5157539"/>
            <a:ext cx="1028235" cy="695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124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그림 6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85" t="9614" r="21842" b="12156"/>
          <a:stretch/>
        </p:blipFill>
        <p:spPr>
          <a:xfrm>
            <a:off x="8031843" y="1459761"/>
            <a:ext cx="3811547" cy="3168000"/>
          </a:xfrm>
          <a:prstGeom prst="rect">
            <a:avLst/>
          </a:prstGeom>
        </p:spPr>
      </p:pic>
      <p:pic>
        <p:nvPicPr>
          <p:cNvPr id="62" name="그림 6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96" t="10472" r="24338" b="16226"/>
          <a:stretch/>
        </p:blipFill>
        <p:spPr>
          <a:xfrm>
            <a:off x="4101384" y="1459761"/>
            <a:ext cx="3930459" cy="3168000"/>
          </a:xfrm>
          <a:prstGeom prst="rect">
            <a:avLst/>
          </a:prstGeom>
        </p:spPr>
      </p:pic>
      <p:pic>
        <p:nvPicPr>
          <p:cNvPr id="63" name="그림 6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86" t="303" r="19675" b="12697"/>
          <a:stretch/>
        </p:blipFill>
        <p:spPr>
          <a:xfrm>
            <a:off x="345584" y="1459761"/>
            <a:ext cx="3801643" cy="3168000"/>
          </a:xfrm>
          <a:prstGeom prst="rect">
            <a:avLst/>
          </a:prstGeom>
        </p:spPr>
      </p:pic>
      <p:sp>
        <p:nvSpPr>
          <p:cNvPr id="35" name="직사각형 34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39" name="직사각형 38"/>
          <p:cNvSpPr/>
          <p:nvPr/>
        </p:nvSpPr>
        <p:spPr>
          <a:xfrm>
            <a:off x="5717274" y="701023"/>
            <a:ext cx="95731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Wall1 / </a:t>
            </a:r>
            <a:r>
              <a:rPr lang="en-US" altLang="ko-KR" sz="1000" b="1" dirty="0" smtClean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Wall2</a:t>
            </a:r>
            <a:endParaRPr lang="en-US" altLang="ko-KR" sz="1000" b="1" dirty="0">
              <a:solidFill>
                <a:schemeClr val="accent2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56" name="직선 연결선 55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연결선 8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직사각형 82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직사각형 83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직사각형 84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직사각형 85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직사각형 86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직사각형 87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9" name="직사각형 88"/>
          <p:cNvSpPr/>
          <p:nvPr/>
        </p:nvSpPr>
        <p:spPr>
          <a:xfrm>
            <a:off x="5571178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직사각형 91"/>
          <p:cNvSpPr/>
          <p:nvPr/>
        </p:nvSpPr>
        <p:spPr>
          <a:xfrm>
            <a:off x="5521219" y="735880"/>
            <a:ext cx="693390" cy="220138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1" name="직사각형 140">
            <a:hlinkClick r:id="rId5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직사각형 141">
            <a:hlinkClick r:id="rId6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3" name="직사각형 142">
            <a:hlinkClick r:id="rId7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4" name="직사각형 143">
            <a:hlinkClick r:id="rId8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6" name="직사각형 145">
            <a:hlinkClick r:id="rId9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7" name="직사각형 146">
            <a:hlinkClick r:id="rId10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1" name="직사각형 150">
            <a:hlinkClick r:id="rId11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직사각형 59"/>
          <p:cNvSpPr/>
          <p:nvPr/>
        </p:nvSpPr>
        <p:spPr>
          <a:xfrm>
            <a:off x="323473" y="1093426"/>
            <a:ext cx="109517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LN</a:t>
            </a:r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</a:t>
            </a:r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– 6072R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0" name="모서리가 둥근 직사각형 69"/>
          <p:cNvSpPr/>
          <p:nvPr/>
        </p:nvSpPr>
        <p:spPr>
          <a:xfrm>
            <a:off x="347586" y="1459761"/>
            <a:ext cx="11492836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861484" y="4753908"/>
            <a:ext cx="8469033" cy="1636925"/>
            <a:chOff x="2207297" y="4753908"/>
            <a:chExt cx="8469033" cy="1636925"/>
          </a:xfrm>
        </p:grpSpPr>
        <p:sp>
          <p:nvSpPr>
            <p:cNvPr id="94" name="모서리가 둥근 직사각형 93"/>
            <p:cNvSpPr/>
            <p:nvPr/>
          </p:nvSpPr>
          <p:spPr>
            <a:xfrm>
              <a:off x="9228276" y="4863496"/>
              <a:ext cx="144805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" name="모서리가 둥근 직사각형 94"/>
            <p:cNvSpPr/>
            <p:nvPr/>
          </p:nvSpPr>
          <p:spPr>
            <a:xfrm>
              <a:off x="9432933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" name="내용 개체 틀 4"/>
            <p:cNvSpPr txBox="1">
              <a:spLocks/>
            </p:cNvSpPr>
            <p:nvPr/>
          </p:nvSpPr>
          <p:spPr>
            <a:xfrm>
              <a:off x="9562788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SBP-301HMW2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타원 78"/>
            <p:cNvSpPr>
              <a:spLocks noChangeAspect="1"/>
            </p:cNvSpPr>
            <p:nvPr/>
          </p:nvSpPr>
          <p:spPr>
            <a:xfrm>
              <a:off x="8846489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" name="그룹 1"/>
            <p:cNvGrpSpPr/>
            <p:nvPr/>
          </p:nvGrpSpPr>
          <p:grpSpPr>
            <a:xfrm>
              <a:off x="2207297" y="4753908"/>
              <a:ext cx="6373474" cy="1636925"/>
              <a:chOff x="2207297" y="4753908"/>
              <a:chExt cx="6373474" cy="1636925"/>
            </a:xfrm>
          </p:grpSpPr>
          <p:pic>
            <p:nvPicPr>
              <p:cNvPr id="81" name="그림 80">
                <a:hlinkClick r:id="rId12"/>
              </p:cNvPr>
              <p:cNvPicPr>
                <a:picLocks noChangeAspect="1"/>
              </p:cNvPicPr>
              <p:nvPr/>
            </p:nvPicPr>
            <p:blipFill rotWithShape="1"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220" t="759" r="7220" b="-3785"/>
              <a:stretch/>
            </p:blipFill>
            <p:spPr>
              <a:xfrm>
                <a:off x="6610465" y="5128846"/>
                <a:ext cx="828743" cy="885091"/>
              </a:xfrm>
              <a:prstGeom prst="rect">
                <a:avLst/>
              </a:prstGeom>
            </p:spPr>
          </p:pic>
          <p:sp>
            <p:nvSpPr>
              <p:cNvPr id="90" name="내용 개체 틀 4"/>
              <p:cNvSpPr txBox="1">
                <a:spLocks/>
              </p:cNvSpPr>
              <p:nvPr/>
            </p:nvSpPr>
            <p:spPr>
              <a:xfrm>
                <a:off x="6598513" y="6116938"/>
                <a:ext cx="764708" cy="144000"/>
              </a:xfrm>
              <a:prstGeom prst="rect">
                <a:avLst/>
              </a:prstGeom>
            </p:spPr>
            <p:txBody>
              <a:bodyPr vert="horz" lIns="0" tIns="0" rIns="0" bIns="0" rtlCol="0">
                <a:noAutofit/>
              </a:bodyPr>
              <a:lstStyle>
                <a:lvl1pPr marL="228600" indent="-228600" algn="l" defTabSz="914400" rtl="0" eaLnBrk="1" latinLnBrk="1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ko-KR" sz="800" dirty="0" smtClean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SBP-300WMW1</a:t>
                </a:r>
                <a:endPara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1" name="내용 개체 틀 4"/>
              <p:cNvSpPr txBox="1">
                <a:spLocks/>
              </p:cNvSpPr>
              <p:nvPr/>
            </p:nvSpPr>
            <p:spPr>
              <a:xfrm>
                <a:off x="7339395" y="5516644"/>
                <a:ext cx="360000" cy="144000"/>
              </a:xfrm>
              <a:prstGeom prst="rect">
                <a:avLst/>
              </a:prstGeom>
            </p:spPr>
            <p:txBody>
              <a:bodyPr vert="horz" lIns="0" tIns="0" rIns="0" bIns="0" rtlCol="0" anchor="ctr">
                <a:noAutofit/>
              </a:bodyPr>
              <a:lstStyle>
                <a:lvl1pPr marL="228600" indent="-228600" algn="l" defTabSz="914400" rtl="0" eaLnBrk="1" latinLnBrk="1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ko-KR" sz="1200" b="1" dirty="0" smtClean="0">
                    <a:solidFill>
                      <a:schemeClr val="bg1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or</a:t>
                </a:r>
                <a:endParaRPr lang="en-US" altLang="ko-KR" sz="1200" b="1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0" name="모서리가 둥근 직사각형 99"/>
              <p:cNvSpPr/>
              <p:nvPr/>
            </p:nvSpPr>
            <p:spPr>
              <a:xfrm>
                <a:off x="2207297" y="4863496"/>
                <a:ext cx="6373474" cy="1527337"/>
              </a:xfrm>
              <a:prstGeom prst="roundRect">
                <a:avLst>
                  <a:gd name="adj" fmla="val 2849"/>
                </a:avLst>
              </a:prstGeom>
              <a:noFill/>
              <a:ln w="6350">
                <a:solidFill>
                  <a:srgbClr val="FBB58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rgbClr val="F89A6B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1" name="모서리가 둥근 직사각형 100"/>
              <p:cNvSpPr/>
              <p:nvPr/>
            </p:nvSpPr>
            <p:spPr>
              <a:xfrm>
                <a:off x="4746034" y="4753908"/>
                <a:ext cx="1296000" cy="18000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6350">
                <a:solidFill>
                  <a:srgbClr val="FBB58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900" b="1" dirty="0" smtClean="0">
                    <a:solidFill>
                      <a:srgbClr val="F3732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Wall </a:t>
                </a:r>
                <a:r>
                  <a:rPr lang="en-US" altLang="ko-KR" sz="900" b="1" dirty="0">
                    <a:solidFill>
                      <a:srgbClr val="F3732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Mount</a:t>
                </a:r>
                <a:endParaRPr lang="ko-KR" altLang="en-US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02" name="그림 101">
                <a:hlinkClick r:id="rId14"/>
              </p:cNvPr>
              <p:cNvPicPr>
                <a:picLocks noChangeAspect="1"/>
              </p:cNvPicPr>
              <p:nvPr/>
            </p:nvPicPr>
            <p:blipFill rotWithShape="1"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001" t="12410" r="30444" b="14417"/>
              <a:stretch/>
            </p:blipFill>
            <p:spPr>
              <a:xfrm>
                <a:off x="3437058" y="5093677"/>
                <a:ext cx="957213" cy="902677"/>
              </a:xfrm>
              <a:prstGeom prst="rect">
                <a:avLst/>
              </a:prstGeom>
            </p:spPr>
          </p:pic>
          <p:sp>
            <p:nvSpPr>
              <p:cNvPr id="103" name="내용 개체 틀 4"/>
              <p:cNvSpPr txBox="1">
                <a:spLocks/>
              </p:cNvSpPr>
              <p:nvPr/>
            </p:nvSpPr>
            <p:spPr>
              <a:xfrm>
                <a:off x="3533221" y="6116938"/>
                <a:ext cx="764708" cy="144000"/>
              </a:xfrm>
              <a:prstGeom prst="rect">
                <a:avLst/>
              </a:prstGeom>
            </p:spPr>
            <p:txBody>
              <a:bodyPr vert="horz" lIns="0" tIns="0" rIns="0" bIns="0" rtlCol="0">
                <a:noAutofit/>
              </a:bodyPr>
              <a:lstStyle>
                <a:lvl1pPr marL="228600" indent="-228600" algn="l" defTabSz="914400" rtl="0" eaLnBrk="1" latinLnBrk="1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ko-KR" sz="800" dirty="0" smtClean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SBP-390WMW2</a:t>
                </a:r>
                <a:endPara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4" name="내용 개체 틀 4"/>
              <p:cNvSpPr txBox="1">
                <a:spLocks/>
              </p:cNvSpPr>
              <p:nvPr/>
            </p:nvSpPr>
            <p:spPr>
              <a:xfrm>
                <a:off x="4343306" y="5516644"/>
                <a:ext cx="360000" cy="144000"/>
              </a:xfrm>
              <a:prstGeom prst="rect">
                <a:avLst/>
              </a:prstGeom>
            </p:spPr>
            <p:txBody>
              <a:bodyPr vert="horz" lIns="0" tIns="0" rIns="0" bIns="0" rtlCol="0" anchor="ctr">
                <a:noAutofit/>
              </a:bodyPr>
              <a:lstStyle>
                <a:lvl1pPr marL="228600" indent="-228600" algn="l" defTabSz="914400" rtl="0" eaLnBrk="1" latinLnBrk="1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ko-KR" sz="1200" b="1" dirty="0" smtClean="0">
                    <a:solidFill>
                      <a:schemeClr val="bg1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or</a:t>
                </a:r>
                <a:endParaRPr lang="en-US" altLang="ko-KR" sz="1200" b="1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5" name="모서리가 둥근 직사각형 104"/>
              <p:cNvSpPr/>
              <p:nvPr/>
            </p:nvSpPr>
            <p:spPr>
              <a:xfrm>
                <a:off x="2316487" y="5043496"/>
                <a:ext cx="881343" cy="1295919"/>
              </a:xfrm>
              <a:prstGeom prst="roundRect">
                <a:avLst>
                  <a:gd name="adj" fmla="val 3857"/>
                </a:avLst>
              </a:prstGeom>
              <a:noFill/>
              <a:ln w="6350">
                <a:solidFill>
                  <a:schemeClr val="bg1">
                    <a:lumMod val="6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rgbClr val="F89A6B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6" name="모서리가 둥근 직사각형 105"/>
              <p:cNvSpPr/>
              <p:nvPr/>
            </p:nvSpPr>
            <p:spPr>
              <a:xfrm>
                <a:off x="2421781" y="4959104"/>
                <a:ext cx="670755" cy="18555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6350">
                <a:solidFill>
                  <a:schemeClr val="bg1">
                    <a:lumMod val="6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900" b="1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Option</a:t>
                </a:r>
                <a:endParaRPr lang="ko-KR" altLang="en-US" sz="9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07" name="그림 106">
                <a:hlinkClick r:id="rId16"/>
              </p:cNvPr>
              <p:cNvPicPr>
                <a:picLocks noChangeAspect="1"/>
              </p:cNvPicPr>
              <p:nvPr/>
            </p:nvPicPr>
            <p:blipFill rotWithShape="1"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56" t="-2077" r="-3586" b="4884"/>
              <a:stretch/>
            </p:blipFill>
            <p:spPr>
              <a:xfrm>
                <a:off x="2359308" y="5052646"/>
                <a:ext cx="814753" cy="1002323"/>
              </a:xfrm>
              <a:prstGeom prst="rect">
                <a:avLst/>
              </a:prstGeom>
            </p:spPr>
          </p:pic>
          <p:sp>
            <p:nvSpPr>
              <p:cNvPr id="112" name="내용 개체 틀 4"/>
              <p:cNvSpPr txBox="1">
                <a:spLocks/>
              </p:cNvSpPr>
              <p:nvPr/>
            </p:nvSpPr>
            <p:spPr>
              <a:xfrm>
                <a:off x="2348111" y="6051201"/>
                <a:ext cx="818094" cy="252000"/>
              </a:xfrm>
              <a:prstGeom prst="rect">
                <a:avLst/>
              </a:prstGeom>
            </p:spPr>
            <p:txBody>
              <a:bodyPr vert="horz" lIns="0" tIns="0" rIns="0" bIns="0" rtlCol="0">
                <a:noAutofit/>
              </a:bodyPr>
              <a:lstStyle>
                <a:lvl1pPr marL="228600" indent="-228600" algn="l" defTabSz="914400" rtl="0" eaLnBrk="1" latinLnBrk="1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ko-KR" sz="8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Installation Box</a:t>
                </a:r>
                <a:endPara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ko-KR" sz="7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SBP-300NBW</a:t>
                </a:r>
                <a:endPara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8" name="타원 117"/>
              <p:cNvSpPr>
                <a:spLocks noChangeAspect="1"/>
              </p:cNvSpPr>
              <p:nvPr/>
            </p:nvSpPr>
            <p:spPr>
              <a:xfrm>
                <a:off x="3247916" y="5523031"/>
                <a:ext cx="144000" cy="144000"/>
              </a:xfrm>
              <a:prstGeom prst="ellipse">
                <a:avLst/>
              </a:prstGeom>
              <a:solidFill>
                <a:srgbClr val="FBB6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endParaRPr lang="ko-KR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9" name="모서리가 둥근 직사각형 118"/>
              <p:cNvSpPr/>
              <p:nvPr/>
            </p:nvSpPr>
            <p:spPr>
              <a:xfrm>
                <a:off x="4636240" y="5043496"/>
                <a:ext cx="1738096" cy="1295919"/>
              </a:xfrm>
              <a:prstGeom prst="roundRect">
                <a:avLst>
                  <a:gd name="adj" fmla="val 3857"/>
                </a:avLst>
              </a:prstGeom>
              <a:noFill/>
              <a:ln w="6350">
                <a:solidFill>
                  <a:schemeClr val="bg1">
                    <a:lumMod val="6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rgbClr val="F89A6B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0" name="모서리가 둥근 직사각형 119"/>
              <p:cNvSpPr/>
              <p:nvPr/>
            </p:nvSpPr>
            <p:spPr>
              <a:xfrm>
                <a:off x="5159715" y="4959105"/>
                <a:ext cx="691147" cy="18000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6350">
                <a:solidFill>
                  <a:schemeClr val="bg1">
                    <a:lumMod val="6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900" b="1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Option</a:t>
                </a:r>
                <a:endParaRPr lang="ko-KR" altLang="en-US" sz="9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1" name="내용 개체 틀 4"/>
              <p:cNvSpPr txBox="1">
                <a:spLocks/>
              </p:cNvSpPr>
              <p:nvPr/>
            </p:nvSpPr>
            <p:spPr>
              <a:xfrm>
                <a:off x="5365272" y="5516644"/>
                <a:ext cx="360000" cy="144000"/>
              </a:xfrm>
              <a:prstGeom prst="rect">
                <a:avLst/>
              </a:prstGeom>
            </p:spPr>
            <p:txBody>
              <a:bodyPr vert="horz" lIns="0" tIns="0" rIns="0" bIns="0" rtlCol="0" anchor="ctr">
                <a:noAutofit/>
              </a:bodyPr>
              <a:lstStyle>
                <a:lvl1pPr marL="228600" indent="-228600" algn="l" defTabSz="914400" rtl="0" eaLnBrk="1" latinLnBrk="1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ko-KR" sz="1200" b="1" dirty="0" smtClean="0">
                    <a:solidFill>
                      <a:schemeClr val="bg1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or</a:t>
                </a:r>
                <a:endParaRPr lang="en-US" altLang="ko-KR" sz="1200" b="1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2" name="타원 121"/>
              <p:cNvSpPr>
                <a:spLocks noChangeAspect="1"/>
              </p:cNvSpPr>
              <p:nvPr/>
            </p:nvSpPr>
            <p:spPr>
              <a:xfrm>
                <a:off x="6432158" y="5523031"/>
                <a:ext cx="144000" cy="144000"/>
              </a:xfrm>
              <a:prstGeom prst="ellipse">
                <a:avLst/>
              </a:prstGeom>
              <a:solidFill>
                <a:srgbClr val="FBB6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endParaRPr lang="ko-KR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23" name="그림 122">
                <a:hlinkClick r:id="rId18"/>
              </p:cNvPr>
              <p:cNvPicPr>
                <a:picLocks noChangeAspect="1"/>
              </p:cNvPicPr>
              <p:nvPr/>
            </p:nvPicPr>
            <p:blipFill rotWithShape="1"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25" t="6035" r="-3457" b="6035"/>
              <a:stretch/>
            </p:blipFill>
            <p:spPr>
              <a:xfrm>
                <a:off x="5652358" y="5133251"/>
                <a:ext cx="656493" cy="847816"/>
              </a:xfrm>
              <a:prstGeom prst="rect">
                <a:avLst/>
              </a:prstGeom>
            </p:spPr>
          </p:pic>
          <p:sp>
            <p:nvSpPr>
              <p:cNvPr id="124" name="내용 개체 틀 4"/>
              <p:cNvSpPr txBox="1">
                <a:spLocks/>
              </p:cNvSpPr>
              <p:nvPr/>
            </p:nvSpPr>
            <p:spPr>
              <a:xfrm>
                <a:off x="5516000" y="6051201"/>
                <a:ext cx="818094" cy="252000"/>
              </a:xfrm>
              <a:prstGeom prst="rect">
                <a:avLst/>
              </a:prstGeom>
            </p:spPr>
            <p:txBody>
              <a:bodyPr vert="horz" lIns="0" tIns="0" rIns="0" bIns="0" rtlCol="0">
                <a:noAutofit/>
              </a:bodyPr>
              <a:lstStyle>
                <a:lvl1pPr marL="228600" indent="-228600" algn="l" defTabSz="914400" rtl="0" eaLnBrk="1" latinLnBrk="1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ko-KR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Wall Mount Base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ko-KR" sz="7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SBP-300BW</a:t>
                </a:r>
                <a:endPara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5" name="내용 개체 틀 4"/>
              <p:cNvSpPr txBox="1">
                <a:spLocks/>
              </p:cNvSpPr>
              <p:nvPr/>
            </p:nvSpPr>
            <p:spPr>
              <a:xfrm>
                <a:off x="4649760" y="6051201"/>
                <a:ext cx="818094" cy="252000"/>
              </a:xfrm>
              <a:prstGeom prst="rect">
                <a:avLst/>
              </a:prstGeom>
            </p:spPr>
            <p:txBody>
              <a:bodyPr vert="horz" lIns="0" tIns="0" rIns="0" bIns="0" rtlCol="0">
                <a:noAutofit/>
              </a:bodyPr>
              <a:lstStyle>
                <a:lvl1pPr marL="228600" indent="-228600" algn="l" defTabSz="914400" rtl="0" eaLnBrk="1" latinLnBrk="1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ko-KR" sz="8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Installation Box</a:t>
                </a:r>
                <a:endPara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ko-KR" sz="7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SBP-300NBW</a:t>
                </a:r>
                <a:endPara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26" name="그림 125">
                <a:hlinkClick r:id="rId20"/>
              </p:cNvPr>
              <p:cNvPicPr>
                <a:picLocks noChangeAspect="1"/>
              </p:cNvPicPr>
              <p:nvPr/>
            </p:nvPicPr>
            <p:blipFill rotWithShape="1"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642" t="10367" r="9642" b="10367"/>
              <a:stretch/>
            </p:blipFill>
            <p:spPr>
              <a:xfrm>
                <a:off x="7622644" y="5174527"/>
                <a:ext cx="894086" cy="748147"/>
              </a:xfrm>
              <a:prstGeom prst="rect">
                <a:avLst/>
              </a:prstGeom>
            </p:spPr>
          </p:pic>
          <p:sp>
            <p:nvSpPr>
              <p:cNvPr id="127" name="내용 개체 틀 4"/>
              <p:cNvSpPr txBox="1">
                <a:spLocks/>
              </p:cNvSpPr>
              <p:nvPr/>
            </p:nvSpPr>
            <p:spPr>
              <a:xfrm>
                <a:off x="7665875" y="6116938"/>
                <a:ext cx="749580" cy="144000"/>
              </a:xfrm>
              <a:prstGeom prst="rect">
                <a:avLst/>
              </a:prstGeom>
            </p:spPr>
            <p:txBody>
              <a:bodyPr vert="horz" lIns="0" tIns="0" rIns="0" bIns="0" rtlCol="0">
                <a:noAutofit/>
              </a:bodyPr>
              <a:lstStyle>
                <a:lvl1pPr marL="228600" indent="-228600" algn="l" defTabSz="914400" rtl="0" eaLnBrk="1" latinLnBrk="1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ko-KR" sz="800" dirty="0" smtClean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SBP-300WMW</a:t>
                </a:r>
                <a:endPara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28" name="그림 127">
                <a:hlinkClick r:id="rId16"/>
              </p:cNvPr>
              <p:cNvPicPr>
                <a:picLocks noChangeAspect="1"/>
              </p:cNvPicPr>
              <p:nvPr/>
            </p:nvPicPr>
            <p:blipFill rotWithShape="1"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56" t="-2077" r="-3586" b="4884"/>
              <a:stretch/>
            </p:blipFill>
            <p:spPr>
              <a:xfrm>
                <a:off x="4695967" y="5052646"/>
                <a:ext cx="814753" cy="1002323"/>
              </a:xfrm>
              <a:prstGeom prst="rect">
                <a:avLst/>
              </a:prstGeom>
            </p:spPr>
          </p:pic>
        </p:grpSp>
        <p:pic>
          <p:nvPicPr>
            <p:cNvPr id="64" name="그림 63">
              <a:hlinkClick r:id="rId22"/>
            </p:cNvPr>
            <p:cNvPicPr>
              <a:picLocks noChangeAspect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233" t="31776" r="38233" b="28640"/>
            <a:stretch/>
          </p:blipFill>
          <p:spPr>
            <a:xfrm>
              <a:off x="9534794" y="5153837"/>
              <a:ext cx="835018" cy="8419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2255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그림 6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7" t="688" r="15109" b="3501"/>
          <a:stretch/>
        </p:blipFill>
        <p:spPr>
          <a:xfrm>
            <a:off x="8024051" y="1456750"/>
            <a:ext cx="3816371" cy="3168000"/>
          </a:xfrm>
          <a:prstGeom prst="rect">
            <a:avLst/>
          </a:prstGeom>
        </p:spPr>
      </p:pic>
      <p:pic>
        <p:nvPicPr>
          <p:cNvPr id="66" name="그림 6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21" t="-145" r="15530" b="12935"/>
          <a:stretch/>
        </p:blipFill>
        <p:spPr>
          <a:xfrm>
            <a:off x="4212997" y="1456750"/>
            <a:ext cx="3811054" cy="3168000"/>
          </a:xfrm>
          <a:prstGeom prst="rect">
            <a:avLst/>
          </a:prstGeom>
        </p:spPr>
      </p:pic>
      <p:pic>
        <p:nvPicPr>
          <p:cNvPr id="67" name="그림 6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62" t="838" r="16947" b="7228"/>
          <a:stretch/>
        </p:blipFill>
        <p:spPr>
          <a:xfrm>
            <a:off x="347586" y="1456750"/>
            <a:ext cx="4140159" cy="3168000"/>
          </a:xfrm>
          <a:prstGeom prst="rect">
            <a:avLst/>
          </a:prstGeom>
        </p:spPr>
      </p:pic>
      <p:sp>
        <p:nvSpPr>
          <p:cNvPr id="36" name="직사각형 35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39" name="직사각형 38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41" name="직사각형 40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Pole</a:t>
            </a:r>
          </a:p>
        </p:txBody>
      </p:sp>
      <p:sp>
        <p:nvSpPr>
          <p:cNvPr id="42" name="직사각형 41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52" name="직선 연결선 51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 52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직사각형 53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직사각형 54"/>
          <p:cNvSpPr/>
          <p:nvPr/>
        </p:nvSpPr>
        <p:spPr>
          <a:xfrm>
            <a:off x="4376616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직사각형 57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직사각형 59"/>
          <p:cNvSpPr/>
          <p:nvPr/>
        </p:nvSpPr>
        <p:spPr>
          <a:xfrm>
            <a:off x="7038071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/>
          <p:cNvSpPr/>
          <p:nvPr/>
        </p:nvSpPr>
        <p:spPr>
          <a:xfrm>
            <a:off x="5730095" y="701023"/>
            <a:ext cx="931665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Wall1 / Wall2</a:t>
            </a:r>
          </a:p>
        </p:txBody>
      </p:sp>
      <p:sp>
        <p:nvSpPr>
          <p:cNvPr id="64" name="직사각형 63"/>
          <p:cNvSpPr/>
          <p:nvPr/>
        </p:nvSpPr>
        <p:spPr>
          <a:xfrm>
            <a:off x="5621455" y="691076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직사각형 84">
            <a:hlinkClick r:id="rId5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직사각형 85">
            <a:hlinkClick r:id="rId6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직사각형 86">
            <a:hlinkClick r:id="rId7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직사각형 94">
            <a:hlinkClick r:id="rId8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1" name="직사각형 140">
            <a:hlinkClick r:id="rId9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직사각형 141">
            <a:hlinkClick r:id="rId10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6" name="직사각형 145">
            <a:hlinkClick r:id="rId11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직사각형 61"/>
          <p:cNvSpPr/>
          <p:nvPr/>
        </p:nvSpPr>
        <p:spPr>
          <a:xfrm>
            <a:off x="323473" y="1093426"/>
            <a:ext cx="107914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LNV </a:t>
            </a:r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6072R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4" name="모서리가 둥근 직사각형 73"/>
          <p:cNvSpPr/>
          <p:nvPr/>
        </p:nvSpPr>
        <p:spPr>
          <a:xfrm>
            <a:off x="347586" y="1456750"/>
            <a:ext cx="11492836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1465425" y="4752385"/>
            <a:ext cx="9261150" cy="1638448"/>
            <a:chOff x="1474944" y="4752385"/>
            <a:chExt cx="9261150" cy="1638448"/>
          </a:xfrm>
        </p:grpSpPr>
        <p:sp>
          <p:nvSpPr>
            <p:cNvPr id="79" name="타원 78"/>
            <p:cNvSpPr>
              <a:spLocks noChangeAspect="1"/>
            </p:cNvSpPr>
            <p:nvPr/>
          </p:nvSpPr>
          <p:spPr>
            <a:xfrm>
              <a:off x="890625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모서리가 둥근 직사각형 79"/>
            <p:cNvSpPr/>
            <p:nvPr/>
          </p:nvSpPr>
          <p:spPr>
            <a:xfrm>
              <a:off x="9288040" y="4863496"/>
              <a:ext cx="144805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" name="모서리가 둥근 직사각형 80"/>
            <p:cNvSpPr/>
            <p:nvPr/>
          </p:nvSpPr>
          <p:spPr>
            <a:xfrm>
              <a:off x="9492697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" name="내용 개체 틀 4"/>
            <p:cNvSpPr txBox="1">
              <a:spLocks/>
            </p:cNvSpPr>
            <p:nvPr/>
          </p:nvSpPr>
          <p:spPr>
            <a:xfrm>
              <a:off x="9622552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SBP-301HMW2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" name="모서리가 둥근 직사각형 95"/>
            <p:cNvSpPr/>
            <p:nvPr/>
          </p:nvSpPr>
          <p:spPr>
            <a:xfrm>
              <a:off x="1474944" y="4863213"/>
              <a:ext cx="1118578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모서리가 둥근 직사각형 96"/>
            <p:cNvSpPr/>
            <p:nvPr/>
          </p:nvSpPr>
          <p:spPr>
            <a:xfrm>
              <a:off x="1566233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" name="내용 개체 틀 4"/>
            <p:cNvSpPr txBox="1">
              <a:spLocks/>
            </p:cNvSpPr>
            <p:nvPr/>
          </p:nvSpPr>
          <p:spPr>
            <a:xfrm>
              <a:off x="1645183" y="6149478"/>
              <a:ext cx="77810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SBP-300PMW1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타원 98"/>
            <p:cNvSpPr>
              <a:spLocks noChangeAspect="1"/>
            </p:cNvSpPr>
            <p:nvPr/>
          </p:nvSpPr>
          <p:spPr>
            <a:xfrm>
              <a:off x="277523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" name="모서리가 둥근 직사각형 100"/>
            <p:cNvSpPr/>
            <p:nvPr/>
          </p:nvSpPr>
          <p:spPr>
            <a:xfrm>
              <a:off x="3100944" y="4863496"/>
              <a:ext cx="5552599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" name="모서리가 둥근 직사각형 101"/>
            <p:cNvSpPr/>
            <p:nvPr/>
          </p:nvSpPr>
          <p:spPr>
            <a:xfrm>
              <a:off x="5229243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내용 개체 틀 4"/>
            <p:cNvSpPr txBox="1">
              <a:spLocks/>
            </p:cNvSpPr>
            <p:nvPr/>
          </p:nvSpPr>
          <p:spPr>
            <a:xfrm>
              <a:off x="6303843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" name="내용 개체 틀 4"/>
            <p:cNvSpPr txBox="1">
              <a:spLocks/>
            </p:cNvSpPr>
            <p:nvPr/>
          </p:nvSpPr>
          <p:spPr>
            <a:xfrm>
              <a:off x="7532186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" name="내용 개체 틀 4"/>
            <p:cNvSpPr txBox="1">
              <a:spLocks/>
            </p:cNvSpPr>
            <p:nvPr/>
          </p:nvSpPr>
          <p:spPr>
            <a:xfrm>
              <a:off x="7114650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" name="내용 개체 틀 4"/>
            <p:cNvSpPr txBox="1">
              <a:spLocks/>
            </p:cNvSpPr>
            <p:nvPr/>
          </p:nvSpPr>
          <p:spPr>
            <a:xfrm>
              <a:off x="5933097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내용 개체 틀 4"/>
            <p:cNvSpPr txBox="1">
              <a:spLocks/>
            </p:cNvSpPr>
            <p:nvPr/>
          </p:nvSpPr>
          <p:spPr>
            <a:xfrm>
              <a:off x="5021340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SBP-390WMW2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" name="내용 개체 틀 4"/>
            <p:cNvSpPr txBox="1">
              <a:spLocks/>
            </p:cNvSpPr>
            <p:nvPr/>
          </p:nvSpPr>
          <p:spPr>
            <a:xfrm>
              <a:off x="3520880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" name="모서리가 둥근 직사각형 116"/>
            <p:cNvSpPr/>
            <p:nvPr/>
          </p:nvSpPr>
          <p:spPr>
            <a:xfrm>
              <a:off x="3408797" y="5048325"/>
              <a:ext cx="1042260" cy="1245154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모서리가 둥근 직사각형 117"/>
            <p:cNvSpPr/>
            <p:nvPr/>
          </p:nvSpPr>
          <p:spPr>
            <a:xfrm>
              <a:off x="3647775" y="4990509"/>
              <a:ext cx="564304" cy="11563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000" rtlCol="0" anchor="ctr"/>
            <a:lstStyle/>
            <a:p>
              <a:pPr algn="ctr"/>
              <a:r>
                <a:rPr lang="en-US" altLang="ko-KR" sz="700" b="1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" name="타원 118"/>
            <p:cNvSpPr>
              <a:spLocks noChangeAspect="1"/>
            </p:cNvSpPr>
            <p:nvPr/>
          </p:nvSpPr>
          <p:spPr>
            <a:xfrm>
              <a:off x="4658390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20" name="그림 119">
              <a:hlinkClick r:id="rId12"/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3555892" y="5078105"/>
              <a:ext cx="814753" cy="1002323"/>
            </a:xfrm>
            <a:prstGeom prst="rect">
              <a:avLst/>
            </a:prstGeom>
          </p:spPr>
        </p:pic>
        <p:pic>
          <p:nvPicPr>
            <p:cNvPr id="121" name="그림 120">
              <a:hlinkClick r:id="rId14"/>
            </p:cNvPr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0" t="759" r="7220" b="-3785"/>
            <a:stretch/>
          </p:blipFill>
          <p:spPr>
            <a:xfrm>
              <a:off x="6282392" y="5184477"/>
              <a:ext cx="828743" cy="885091"/>
            </a:xfrm>
            <a:prstGeom prst="rect">
              <a:avLst/>
            </a:prstGeom>
          </p:spPr>
        </p:pic>
        <p:pic>
          <p:nvPicPr>
            <p:cNvPr id="122" name="그림 121">
              <a:hlinkClick r:id="rId16"/>
            </p:cNvPr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01" t="12410" r="30444" b="14417"/>
            <a:stretch/>
          </p:blipFill>
          <p:spPr>
            <a:xfrm>
              <a:off x="4974905" y="5087631"/>
              <a:ext cx="957213" cy="902677"/>
            </a:xfrm>
            <a:prstGeom prst="rect">
              <a:avLst/>
            </a:prstGeom>
          </p:spPr>
        </p:pic>
        <p:pic>
          <p:nvPicPr>
            <p:cNvPr id="123" name="그림 122">
              <a:hlinkClick r:id="rId18"/>
            </p:cNvPr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2" t="10367" r="9642" b="10367"/>
            <a:stretch/>
          </p:blipFill>
          <p:spPr>
            <a:xfrm>
              <a:off x="7509166" y="5278208"/>
              <a:ext cx="894086" cy="748147"/>
            </a:xfrm>
            <a:prstGeom prst="rect">
              <a:avLst/>
            </a:prstGeom>
          </p:spPr>
        </p:pic>
        <p:pic>
          <p:nvPicPr>
            <p:cNvPr id="56" name="그림 55">
              <a:hlinkClick r:id="rId20"/>
            </p:cNvPr>
            <p:cNvPicPr>
              <a:picLocks noChangeAspect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233" t="31776" r="38233" b="28640"/>
            <a:stretch/>
          </p:blipFill>
          <p:spPr>
            <a:xfrm>
              <a:off x="9594558" y="5153837"/>
              <a:ext cx="835018" cy="841922"/>
            </a:xfrm>
            <a:prstGeom prst="rect">
              <a:avLst/>
            </a:prstGeom>
          </p:spPr>
        </p:pic>
        <p:pic>
          <p:nvPicPr>
            <p:cNvPr id="61" name="그림 60">
              <a:hlinkClick r:id="rId22"/>
            </p:cNvPr>
            <p:cNvPicPr>
              <a:picLocks noChangeAspect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93" t="7647" r="31277" b="7647"/>
            <a:stretch/>
          </p:blipFill>
          <p:spPr>
            <a:xfrm>
              <a:off x="1660307" y="5057823"/>
              <a:ext cx="747852" cy="9933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80072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그림 7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1" t="4577" r="41197" b="7933"/>
          <a:stretch/>
        </p:blipFill>
        <p:spPr>
          <a:xfrm>
            <a:off x="9021527" y="1459761"/>
            <a:ext cx="2808251" cy="3168000"/>
          </a:xfrm>
          <a:prstGeom prst="rect">
            <a:avLst/>
          </a:prstGeom>
        </p:spPr>
      </p:pic>
      <p:pic>
        <p:nvPicPr>
          <p:cNvPr id="73" name="그림 7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1" t="10894" r="30819" b="9198"/>
          <a:stretch/>
        </p:blipFill>
        <p:spPr>
          <a:xfrm>
            <a:off x="6044918" y="1459761"/>
            <a:ext cx="2883570" cy="3168000"/>
          </a:xfrm>
          <a:prstGeom prst="rect">
            <a:avLst/>
          </a:prstGeom>
        </p:spPr>
      </p:pic>
      <p:pic>
        <p:nvPicPr>
          <p:cNvPr id="74" name="그림 7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59" t="1921" r="30328" b="14431"/>
          <a:stretch/>
        </p:blipFill>
        <p:spPr>
          <a:xfrm>
            <a:off x="3280592" y="1459761"/>
            <a:ext cx="2771775" cy="3168000"/>
          </a:xfrm>
          <a:prstGeom prst="rect">
            <a:avLst/>
          </a:prstGeom>
        </p:spPr>
      </p:pic>
      <p:pic>
        <p:nvPicPr>
          <p:cNvPr id="75" name="그림 7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32" t="892" r="24944" b="11434"/>
          <a:stretch/>
        </p:blipFill>
        <p:spPr>
          <a:xfrm>
            <a:off x="341609" y="1459761"/>
            <a:ext cx="2958350" cy="3168000"/>
          </a:xfrm>
          <a:prstGeom prst="rect">
            <a:avLst/>
          </a:prstGeom>
        </p:spPr>
      </p:pic>
      <p:sp>
        <p:nvSpPr>
          <p:cNvPr id="43" name="직사각형 42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45" name="직사각형 44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8815392" y="701023"/>
            <a:ext cx="60465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58" name="직선 연결선 5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연결선 5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직사각형 59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직사각형 60"/>
          <p:cNvSpPr/>
          <p:nvPr/>
        </p:nvSpPr>
        <p:spPr>
          <a:xfrm>
            <a:off x="4181423" y="712071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/>
          <p:cNvSpPr/>
          <p:nvPr/>
        </p:nvSpPr>
        <p:spPr>
          <a:xfrm>
            <a:off x="7076343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/>
          <p:cNvSpPr/>
          <p:nvPr/>
        </p:nvSpPr>
        <p:spPr>
          <a:xfrm>
            <a:off x="8570136" y="977705"/>
            <a:ext cx="2520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5730095" y="701023"/>
            <a:ext cx="931665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Wall1 / Wall2</a:t>
            </a:r>
          </a:p>
        </p:txBody>
      </p:sp>
      <p:sp>
        <p:nvSpPr>
          <p:cNvPr id="69" name="직사각형 68"/>
          <p:cNvSpPr/>
          <p:nvPr/>
        </p:nvSpPr>
        <p:spPr>
          <a:xfrm>
            <a:off x="5621455" y="691076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>
            <a:hlinkClick r:id="rId6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4" name="직사각형 103">
            <a:hlinkClick r:id="rId7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5" name="직사각형 104">
            <a:hlinkClick r:id="rId8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6" name="직사각형 105">
            <a:hlinkClick r:id="rId9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7" name="직사각형 106">
            <a:hlinkClick r:id="rId10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8" name="직사각형 107">
            <a:hlinkClick r:id="rId11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8" name="직사각형 157">
            <a:hlinkClick r:id="rId12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323473" y="1093426"/>
            <a:ext cx="107914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LNV </a:t>
            </a:r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6072R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7" name="모서리가 둥근 직사각형 66"/>
          <p:cNvSpPr/>
          <p:nvPr/>
        </p:nvSpPr>
        <p:spPr>
          <a:xfrm>
            <a:off x="9021778" y="1459761"/>
            <a:ext cx="28080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모서리가 둥근 직사각형 69"/>
          <p:cNvSpPr/>
          <p:nvPr/>
        </p:nvSpPr>
        <p:spPr>
          <a:xfrm>
            <a:off x="341609" y="1459761"/>
            <a:ext cx="8586879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506571" y="4752385"/>
            <a:ext cx="8256954" cy="1638448"/>
            <a:chOff x="537796" y="4752385"/>
            <a:chExt cx="8256954" cy="1638448"/>
          </a:xfrm>
        </p:grpSpPr>
        <p:sp>
          <p:nvSpPr>
            <p:cNvPr id="89" name="모서리가 둥근 직사각형 88"/>
            <p:cNvSpPr/>
            <p:nvPr/>
          </p:nvSpPr>
          <p:spPr>
            <a:xfrm>
              <a:off x="7532206" y="4863496"/>
              <a:ext cx="126254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" name="모서리가 둥근 직사각형 89"/>
            <p:cNvSpPr/>
            <p:nvPr/>
          </p:nvSpPr>
          <p:spPr>
            <a:xfrm>
              <a:off x="7644108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" name="내용 개체 틀 4"/>
            <p:cNvSpPr txBox="1">
              <a:spLocks/>
            </p:cNvSpPr>
            <p:nvPr/>
          </p:nvSpPr>
          <p:spPr>
            <a:xfrm>
              <a:off x="7773963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SBP-301HMW2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11" name="그림 110">
              <a:hlinkClick r:id="rId13"/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14" t="4220" r="3614" b="4220"/>
            <a:stretch/>
          </p:blipFill>
          <p:spPr>
            <a:xfrm>
              <a:off x="591077" y="5115402"/>
              <a:ext cx="1104373" cy="931318"/>
            </a:xfrm>
            <a:prstGeom prst="rect">
              <a:avLst/>
            </a:prstGeom>
          </p:spPr>
        </p:pic>
        <p:sp>
          <p:nvSpPr>
            <p:cNvPr id="112" name="모서리가 둥근 직사각형 111"/>
            <p:cNvSpPr/>
            <p:nvPr/>
          </p:nvSpPr>
          <p:spPr>
            <a:xfrm>
              <a:off x="537796" y="4863213"/>
              <a:ext cx="1210934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" name="모서리가 둥근 직사각형 112"/>
            <p:cNvSpPr/>
            <p:nvPr/>
          </p:nvSpPr>
          <p:spPr>
            <a:xfrm>
              <a:off x="675263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Corner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" name="내용 개체 틀 4"/>
            <p:cNvSpPr txBox="1">
              <a:spLocks/>
            </p:cNvSpPr>
            <p:nvPr/>
          </p:nvSpPr>
          <p:spPr>
            <a:xfrm>
              <a:off x="754213" y="6149478"/>
              <a:ext cx="77810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SBP-300KMW1</a:t>
              </a:r>
              <a:endPara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타원 114"/>
            <p:cNvSpPr>
              <a:spLocks noChangeAspect="1"/>
            </p:cNvSpPr>
            <p:nvPr/>
          </p:nvSpPr>
          <p:spPr>
            <a:xfrm>
              <a:off x="1856781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" name="타원 115"/>
            <p:cNvSpPr>
              <a:spLocks noChangeAspect="1"/>
            </p:cNvSpPr>
            <p:nvPr/>
          </p:nvSpPr>
          <p:spPr>
            <a:xfrm>
              <a:off x="7276767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" name="모서리가 둥근 직사각형 116"/>
            <p:cNvSpPr/>
            <p:nvPr/>
          </p:nvSpPr>
          <p:spPr>
            <a:xfrm>
              <a:off x="2117886" y="4863496"/>
              <a:ext cx="5036267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모서리가 둥근 직사각형 117"/>
            <p:cNvSpPr/>
            <p:nvPr/>
          </p:nvSpPr>
          <p:spPr>
            <a:xfrm>
              <a:off x="3988019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" name="내용 개체 틀 4"/>
            <p:cNvSpPr txBox="1">
              <a:spLocks/>
            </p:cNvSpPr>
            <p:nvPr/>
          </p:nvSpPr>
          <p:spPr>
            <a:xfrm>
              <a:off x="4925172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" name="내용 개체 틀 4"/>
            <p:cNvSpPr txBox="1">
              <a:spLocks/>
            </p:cNvSpPr>
            <p:nvPr/>
          </p:nvSpPr>
          <p:spPr>
            <a:xfrm>
              <a:off x="6153515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" name="내용 개체 틀 4"/>
            <p:cNvSpPr txBox="1">
              <a:spLocks/>
            </p:cNvSpPr>
            <p:nvPr/>
          </p:nvSpPr>
          <p:spPr>
            <a:xfrm>
              <a:off x="5735979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" name="내용 개체 틀 4"/>
            <p:cNvSpPr txBox="1">
              <a:spLocks/>
            </p:cNvSpPr>
            <p:nvPr/>
          </p:nvSpPr>
          <p:spPr>
            <a:xfrm>
              <a:off x="4554426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" name="내용 개체 틀 4"/>
            <p:cNvSpPr txBox="1">
              <a:spLocks/>
            </p:cNvSpPr>
            <p:nvPr/>
          </p:nvSpPr>
          <p:spPr>
            <a:xfrm>
              <a:off x="3642669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SBP-390WMW2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4" name="내용 개체 틀 4"/>
            <p:cNvSpPr txBox="1">
              <a:spLocks/>
            </p:cNvSpPr>
            <p:nvPr/>
          </p:nvSpPr>
          <p:spPr>
            <a:xfrm>
              <a:off x="2298769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5" name="모서리가 둥근 직사각형 124"/>
            <p:cNvSpPr/>
            <p:nvPr/>
          </p:nvSpPr>
          <p:spPr>
            <a:xfrm>
              <a:off x="2186686" y="5048325"/>
              <a:ext cx="1042260" cy="1245154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6" name="모서리가 둥근 직사각형 125"/>
            <p:cNvSpPr/>
            <p:nvPr/>
          </p:nvSpPr>
          <p:spPr>
            <a:xfrm>
              <a:off x="2425664" y="4990509"/>
              <a:ext cx="564304" cy="11563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000" rtlCol="0" anchor="ctr"/>
            <a:lstStyle/>
            <a:p>
              <a:pPr algn="ctr"/>
              <a:r>
                <a:rPr lang="en-US" altLang="ko-KR" sz="700" b="1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7" name="타원 126"/>
            <p:cNvSpPr>
              <a:spLocks noChangeAspect="1"/>
            </p:cNvSpPr>
            <p:nvPr/>
          </p:nvSpPr>
          <p:spPr>
            <a:xfrm>
              <a:off x="3346226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28" name="그림 127">
              <a:hlinkClick r:id="rId15"/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2309966" y="5087631"/>
              <a:ext cx="814753" cy="1002323"/>
            </a:xfrm>
            <a:prstGeom prst="rect">
              <a:avLst/>
            </a:prstGeom>
          </p:spPr>
        </p:pic>
        <p:pic>
          <p:nvPicPr>
            <p:cNvPr id="129" name="그림 128">
              <a:hlinkClick r:id="rId17"/>
            </p:cNvPr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0" t="759" r="7220" b="-3785"/>
            <a:stretch/>
          </p:blipFill>
          <p:spPr>
            <a:xfrm>
              <a:off x="4903721" y="5184477"/>
              <a:ext cx="828743" cy="885091"/>
            </a:xfrm>
            <a:prstGeom prst="rect">
              <a:avLst/>
            </a:prstGeom>
          </p:spPr>
        </p:pic>
        <p:pic>
          <p:nvPicPr>
            <p:cNvPr id="130" name="그림 129">
              <a:hlinkClick r:id="rId19"/>
            </p:cNvPr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01" t="12410" r="30444" b="14417"/>
            <a:stretch/>
          </p:blipFill>
          <p:spPr>
            <a:xfrm>
              <a:off x="3596234" y="5087631"/>
              <a:ext cx="957213" cy="902677"/>
            </a:xfrm>
            <a:prstGeom prst="rect">
              <a:avLst/>
            </a:prstGeom>
          </p:spPr>
        </p:pic>
        <p:pic>
          <p:nvPicPr>
            <p:cNvPr id="131" name="그림 130">
              <a:hlinkClick r:id="rId21"/>
            </p:cNvPr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2" t="10367" r="9642" b="10367"/>
            <a:stretch/>
          </p:blipFill>
          <p:spPr>
            <a:xfrm>
              <a:off x="6130495" y="5278208"/>
              <a:ext cx="894086" cy="748147"/>
            </a:xfrm>
            <a:prstGeom prst="rect">
              <a:avLst/>
            </a:prstGeom>
          </p:spPr>
        </p:pic>
        <p:pic>
          <p:nvPicPr>
            <p:cNvPr id="66" name="그림 65">
              <a:hlinkClick r:id="rId23"/>
            </p:cNvPr>
            <p:cNvPicPr>
              <a:picLocks noChangeAspect="1"/>
            </p:cNvPicPr>
            <p:nvPr/>
          </p:nvPicPr>
          <p:blipFill rotWithShape="1"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233" t="31776" r="38233" b="28640"/>
            <a:stretch/>
          </p:blipFill>
          <p:spPr>
            <a:xfrm>
              <a:off x="7745969" y="5153837"/>
              <a:ext cx="835018" cy="841922"/>
            </a:xfrm>
            <a:prstGeom prst="rect">
              <a:avLst/>
            </a:prstGeom>
          </p:spPr>
        </p:pic>
      </p:grpSp>
      <p:grpSp>
        <p:nvGrpSpPr>
          <p:cNvPr id="3" name="그룹 2"/>
          <p:cNvGrpSpPr/>
          <p:nvPr/>
        </p:nvGrpSpPr>
        <p:grpSpPr>
          <a:xfrm>
            <a:off x="9083436" y="4753908"/>
            <a:ext cx="2684433" cy="1636925"/>
            <a:chOff x="9092904" y="4753908"/>
            <a:chExt cx="2684433" cy="1636925"/>
          </a:xfrm>
        </p:grpSpPr>
        <p:sp>
          <p:nvSpPr>
            <p:cNvPr id="132" name="타원 131"/>
            <p:cNvSpPr>
              <a:spLocks noChangeAspect="1"/>
            </p:cNvSpPr>
            <p:nvPr/>
          </p:nvSpPr>
          <p:spPr>
            <a:xfrm>
              <a:off x="10316723" y="5523035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3" name="내용 개체 틀 4"/>
            <p:cNvSpPr txBox="1">
              <a:spLocks/>
            </p:cNvSpPr>
            <p:nvPr/>
          </p:nvSpPr>
          <p:spPr>
            <a:xfrm>
              <a:off x="9142156" y="611693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SBP-300LMW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4" name="모서리가 둥근 직사각형 133"/>
            <p:cNvSpPr/>
            <p:nvPr/>
          </p:nvSpPr>
          <p:spPr>
            <a:xfrm>
              <a:off x="9092904" y="4863496"/>
              <a:ext cx="1169847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5" name="모서리가 둥근 직사각형 134"/>
            <p:cNvSpPr/>
            <p:nvPr/>
          </p:nvSpPr>
          <p:spPr>
            <a:xfrm>
              <a:off x="9158457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Parapet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36" name="그림 135">
              <a:hlinkClick r:id="rId25"/>
            </p:cNvPr>
            <p:cNvPicPr>
              <a:picLocks noChangeAspect="1"/>
            </p:cNvPicPr>
            <p:nvPr/>
          </p:nvPicPr>
          <p:blipFill rotWithShape="1"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97" t="8963" r="5397" b="8963"/>
            <a:stretch/>
          </p:blipFill>
          <p:spPr>
            <a:xfrm>
              <a:off x="9174003" y="5005453"/>
              <a:ext cx="1007648" cy="1067032"/>
            </a:xfrm>
            <a:prstGeom prst="rect">
              <a:avLst/>
            </a:prstGeom>
          </p:spPr>
        </p:pic>
        <p:sp>
          <p:nvSpPr>
            <p:cNvPr id="138" name="모서리가 둥근 직사각형 137"/>
            <p:cNvSpPr/>
            <p:nvPr/>
          </p:nvSpPr>
          <p:spPr>
            <a:xfrm>
              <a:off x="10514793" y="4863496"/>
              <a:ext cx="126254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9" name="모서리가 둥근 직사각형 138"/>
            <p:cNvSpPr/>
            <p:nvPr/>
          </p:nvSpPr>
          <p:spPr>
            <a:xfrm>
              <a:off x="10626695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0" name="내용 개체 틀 4"/>
            <p:cNvSpPr txBox="1">
              <a:spLocks/>
            </p:cNvSpPr>
            <p:nvPr/>
          </p:nvSpPr>
          <p:spPr>
            <a:xfrm>
              <a:off x="10756550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SBP-301HMW2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6" name="그림 75">
              <a:hlinkClick r:id="rId23"/>
            </p:cNvPr>
            <p:cNvPicPr>
              <a:picLocks noChangeAspect="1"/>
            </p:cNvPicPr>
            <p:nvPr/>
          </p:nvPicPr>
          <p:blipFill rotWithShape="1"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233" t="31776" r="38233" b="28640"/>
            <a:stretch/>
          </p:blipFill>
          <p:spPr>
            <a:xfrm>
              <a:off x="10728556" y="5153837"/>
              <a:ext cx="835018" cy="8419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79221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b="1" dirty="0" smtClean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b="1" dirty="0">
              <a:solidFill>
                <a:schemeClr val="accent2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직사각형 35"/>
          <p:cNvSpPr/>
          <p:nvPr/>
        </p:nvSpPr>
        <p:spPr>
          <a:xfrm>
            <a:off x="97047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>
            <a:hlinkClick r:id="rId2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2819299"/>
              </p:ext>
            </p:extLst>
          </p:nvPr>
        </p:nvGraphicFramePr>
        <p:xfrm>
          <a:off x="170117" y="1354537"/>
          <a:ext cx="11839005" cy="4787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46335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3946335">
                  <a:extLst>
                    <a:ext uri="{9D8B030D-6E8A-4147-A177-3AD203B41FA5}">
                      <a16:colId xmlns:a16="http://schemas.microsoft.com/office/drawing/2014/main" val="3941113959"/>
                    </a:ext>
                  </a:extLst>
                </a:gridCol>
                <a:gridCol w="3946335">
                  <a:extLst>
                    <a:ext uri="{9D8B030D-6E8A-4147-A177-3AD203B41FA5}">
                      <a16:colId xmlns:a16="http://schemas.microsoft.com/office/drawing/2014/main" val="1721182333"/>
                    </a:ext>
                  </a:extLst>
                </a:gridCol>
              </a:tblGrid>
              <a:tr h="838088">
                <a:tc gridSpan="3"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Ø59.0mm(2.32")  / 3 holes 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838088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LNO-6012R</a:t>
                      </a:r>
                      <a:endParaRPr lang="en-US" sz="11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LNO-6022R</a:t>
                      </a:r>
                      <a:endParaRPr lang="en-US" sz="11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LNO-6072R</a:t>
                      </a:r>
                      <a:endParaRPr lang="en-US" sz="11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Ø78x245.5mm(Ø3.07x9.67")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390g(0.86 </a:t>
                      </a:r>
                      <a:r>
                        <a:rPr lang="en-US" sz="11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lb</a:t>
                      </a:r>
                      <a:r>
                        <a:rPr 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Ø78x245.5mm(Ø3.07x9.67")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390g(0.86 </a:t>
                      </a:r>
                      <a:r>
                        <a:rPr lang="en-US" altLang="ko-KR" sz="11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lb</a:t>
                      </a:r>
                      <a:r>
                        <a:rPr lang="en-US" altLang="ko-KR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  <a:endParaRPr lang="en-US" altLang="ko-KR" sz="11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Ø78x245.5mm(Ø3.07x9.67")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420g(0.93 </a:t>
                      </a:r>
                      <a:r>
                        <a:rPr lang="en-US" altLang="ko-KR" sz="11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lb</a:t>
                      </a:r>
                      <a:r>
                        <a:rPr lang="en-US" altLang="ko-KR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  <a:endParaRPr lang="en-US" altLang="ko-KR" sz="11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657406"/>
                  </a:ext>
                </a:extLst>
              </a:tr>
            </a:tbl>
          </a:graphicData>
        </a:graphic>
      </p:graphicFrame>
      <p:pic>
        <p:nvPicPr>
          <p:cNvPr id="42" name="그림 41"/>
          <p:cNvPicPr>
            <a:picLocks noChangeAspect="1"/>
          </p:cNvPicPr>
          <p:nvPr/>
        </p:nvPicPr>
        <p:blipFill rotWithShape="1">
          <a:blip r:embed="rId3"/>
          <a:srcRect l="12724" r="13083"/>
          <a:stretch/>
        </p:blipFill>
        <p:spPr>
          <a:xfrm>
            <a:off x="1193945" y="3247770"/>
            <a:ext cx="1920820" cy="1710362"/>
          </a:xfrm>
          <a:prstGeom prst="rect">
            <a:avLst/>
          </a:prstGeom>
        </p:spPr>
      </p:pic>
      <p:pic>
        <p:nvPicPr>
          <p:cNvPr id="43" name="그림 42"/>
          <p:cNvPicPr>
            <a:picLocks noChangeAspect="1"/>
          </p:cNvPicPr>
          <p:nvPr/>
        </p:nvPicPr>
        <p:blipFill rotWithShape="1">
          <a:blip r:embed="rId4"/>
          <a:srcRect l="14567" r="11343"/>
          <a:stretch/>
        </p:blipFill>
        <p:spPr>
          <a:xfrm>
            <a:off x="9035350" y="3106454"/>
            <a:ext cx="2094930" cy="1992994"/>
          </a:xfrm>
          <a:prstGeom prst="rect">
            <a:avLst/>
          </a:prstGeom>
        </p:spPr>
      </p:pic>
      <p:pic>
        <p:nvPicPr>
          <p:cNvPr id="48" name="그림 47"/>
          <p:cNvPicPr>
            <a:picLocks noChangeAspect="1"/>
          </p:cNvPicPr>
          <p:nvPr/>
        </p:nvPicPr>
        <p:blipFill rotWithShape="1">
          <a:blip r:embed="rId5"/>
          <a:srcRect l="13117" r="13996"/>
          <a:stretch/>
        </p:blipFill>
        <p:spPr>
          <a:xfrm>
            <a:off x="5031489" y="3089225"/>
            <a:ext cx="2150556" cy="202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225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83113" y="3429000"/>
            <a:ext cx="1425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</a:rPr>
              <a:t>Thank you !</a:t>
            </a:r>
            <a:endParaRPr lang="ko-KR" altLang="en-US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840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8441</TotalTime>
  <Words>1203</Words>
  <Application>Microsoft Office PowerPoint</Application>
  <PresentationFormat>와이드스크린</PresentationFormat>
  <Paragraphs>680</Paragraphs>
  <Slides>31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31</vt:i4>
      </vt:variant>
    </vt:vector>
  </HeadingPairs>
  <TitlesOfParts>
    <vt:vector size="36" baseType="lpstr">
      <vt:lpstr>나눔고딕</vt:lpstr>
      <vt:lpstr>맑은 고딕</vt:lpstr>
      <vt:lpstr>Arial</vt:lpstr>
      <vt:lpstr>Arial Black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문미정(Mijung Moon)</dc:creator>
  <cp:lastModifiedBy>김경오</cp:lastModifiedBy>
  <cp:revision>347</cp:revision>
  <dcterms:created xsi:type="dcterms:W3CDTF">2022-04-25T01:43:21Z</dcterms:created>
  <dcterms:modified xsi:type="dcterms:W3CDTF">2022-10-25T00:54:04Z</dcterms:modified>
</cp:coreProperties>
</file>